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0" r:id="rId2"/>
    <p:sldId id="329" r:id="rId3"/>
    <p:sldId id="346" r:id="rId4"/>
    <p:sldId id="333" r:id="rId5"/>
    <p:sldId id="347" r:id="rId6"/>
    <p:sldId id="348" r:id="rId7"/>
    <p:sldId id="335" r:id="rId8"/>
    <p:sldId id="337" r:id="rId9"/>
    <p:sldId id="350" r:id="rId10"/>
    <p:sldId id="349" r:id="rId11"/>
    <p:sldId id="351" r:id="rId12"/>
    <p:sldId id="352" r:id="rId13"/>
    <p:sldId id="341" r:id="rId14"/>
    <p:sldId id="353" r:id="rId15"/>
    <p:sldId id="355" r:id="rId16"/>
    <p:sldId id="354" r:id="rId17"/>
    <p:sldId id="356" r:id="rId18"/>
    <p:sldId id="343" r:id="rId19"/>
    <p:sldId id="344" r:id="rId20"/>
    <p:sldId id="35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llinan, Ruth" initials="HR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E6DB5"/>
    <a:srgbClr val="00A89C"/>
    <a:srgbClr val="E46C0A"/>
    <a:srgbClr val="E34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4" autoAdjust="0"/>
    <p:restoredTop sz="94750" autoAdjust="0"/>
  </p:normalViewPr>
  <p:slideViewPr>
    <p:cSldViewPr>
      <p:cViewPr>
        <p:scale>
          <a:sx n="100" d="100"/>
          <a:sy n="100" d="100"/>
        </p:scale>
        <p:origin x="-19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EA723-4326-49BB-93E6-9AADEC0F17AA}" type="datetimeFigureOut">
              <a:rPr lang="en-IE" smtClean="0"/>
              <a:t>22/02/2017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48CFB-4A75-47BF-A0AC-B9B963845E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8158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8CFB-4A75-47BF-A0AC-B9B963845EE8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242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8CFB-4A75-47BF-A0AC-B9B963845EE8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242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8CFB-4A75-47BF-A0AC-B9B963845EE8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242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8CFB-4A75-47BF-A0AC-B9B963845EE8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242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8CFB-4A75-47BF-A0AC-B9B963845EE8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242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8CFB-4A75-47BF-A0AC-B9B963845EE8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242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8CFB-4A75-47BF-A0AC-B9B963845EE8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2424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8CFB-4A75-47BF-A0AC-B9B963845EE8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242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8CFB-4A75-47BF-A0AC-B9B963845EE8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242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8CFB-4A75-47BF-A0AC-B9B963845EE8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242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8CFB-4A75-47BF-A0AC-B9B963845EE8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24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8CFB-4A75-47BF-A0AC-B9B963845EE8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242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8CFB-4A75-47BF-A0AC-B9B963845EE8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242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8CFB-4A75-47BF-A0AC-B9B963845EE8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242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8CFB-4A75-47BF-A0AC-B9B963845EE8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242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8CFB-4A75-47BF-A0AC-B9B963845EE8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242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8CFB-4A75-47BF-A0AC-B9B963845EE8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242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8CFB-4A75-47BF-A0AC-B9B963845EE8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242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48CFB-4A75-47BF-A0AC-B9B963845EE8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5242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4649-CFA8-49F1-8BB3-CED00C8ED729}" type="datetimeFigureOut">
              <a:rPr lang="en-IE" smtClean="0"/>
              <a:t>22/02/2017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CE2C-7E86-4F5F-A8F8-842F869487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514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4649-CFA8-49F1-8BB3-CED00C8ED729}" type="datetimeFigureOut">
              <a:rPr lang="en-IE" smtClean="0"/>
              <a:t>22/02/2017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CE2C-7E86-4F5F-A8F8-842F869487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681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4649-CFA8-49F1-8BB3-CED00C8ED729}" type="datetimeFigureOut">
              <a:rPr lang="en-IE" smtClean="0"/>
              <a:t>22/02/2017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CE2C-7E86-4F5F-A8F8-842F869487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963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4649-CFA8-49F1-8BB3-CED00C8ED729}" type="datetimeFigureOut">
              <a:rPr lang="en-IE" smtClean="0"/>
              <a:t>22/02/2017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CE2C-7E86-4F5F-A8F8-842F869487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2740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4649-CFA8-49F1-8BB3-CED00C8ED729}" type="datetimeFigureOut">
              <a:rPr lang="en-IE" smtClean="0"/>
              <a:t>22/02/2017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CE2C-7E86-4F5F-A8F8-842F869487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660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4649-CFA8-49F1-8BB3-CED00C8ED729}" type="datetimeFigureOut">
              <a:rPr lang="en-IE" smtClean="0"/>
              <a:t>22/02/2017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CE2C-7E86-4F5F-A8F8-842F869487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559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4649-CFA8-49F1-8BB3-CED00C8ED729}" type="datetimeFigureOut">
              <a:rPr lang="en-IE" smtClean="0"/>
              <a:t>22/02/2017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CE2C-7E86-4F5F-A8F8-842F869487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090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4649-CFA8-49F1-8BB3-CED00C8ED729}" type="datetimeFigureOut">
              <a:rPr lang="en-IE" smtClean="0"/>
              <a:t>22/02/2017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CE2C-7E86-4F5F-A8F8-842F869487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7043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4649-CFA8-49F1-8BB3-CED00C8ED729}" type="datetimeFigureOut">
              <a:rPr lang="en-IE" smtClean="0"/>
              <a:t>22/02/2017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CE2C-7E86-4F5F-A8F8-842F869487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296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4649-CFA8-49F1-8BB3-CED00C8ED729}" type="datetimeFigureOut">
              <a:rPr lang="en-IE" smtClean="0"/>
              <a:t>22/02/2017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CE2C-7E86-4F5F-A8F8-842F869487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791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4649-CFA8-49F1-8BB3-CED00C8ED729}" type="datetimeFigureOut">
              <a:rPr lang="en-IE" smtClean="0"/>
              <a:t>22/02/2017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8CE2C-7E86-4F5F-A8F8-842F869487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529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5"/>
            <a:ext cx="9144000" cy="14958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44649-CFA8-49F1-8BB3-CED00C8ED729}" type="datetimeFigureOut">
              <a:rPr lang="en-IE" smtClean="0"/>
              <a:t>22/02/2017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8CE2C-7E86-4F5F-A8F8-842F8694872D}" type="slidenum">
              <a:rPr lang="en-IE" smtClean="0"/>
              <a:t>‹#›</a:t>
            </a:fld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6298889"/>
            <a:ext cx="9144000" cy="58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3854078"/>
            <a:ext cx="36358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 smtClean="0">
                <a:solidFill>
                  <a:schemeClr val="bg1"/>
                </a:solidFill>
                <a:latin typeface="Arial"/>
                <a:cs typeface="Arial"/>
              </a:rPr>
              <a:t>What’s in food?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341970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  <a:latin typeface="Arial"/>
                <a:cs typeface="Arial"/>
              </a:rPr>
              <a:t>Strand 2: </a:t>
            </a:r>
            <a:r>
              <a:rPr lang="en-IE" dirty="0" smtClean="0">
                <a:solidFill>
                  <a:schemeClr val="bg1"/>
                </a:solidFill>
                <a:latin typeface="Arial"/>
                <a:cs typeface="Arial"/>
              </a:rPr>
              <a:t>Unit 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0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5536" y="4748951"/>
            <a:ext cx="799288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E" sz="2400" dirty="0"/>
              <a:t>For example</a:t>
            </a:r>
            <a:r>
              <a:rPr lang="en-IE" sz="2400" dirty="0" smtClean="0"/>
              <a:t>: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IE" sz="2400" dirty="0"/>
              <a:t>Vitamin C in oranges helps your body </a:t>
            </a:r>
            <a:r>
              <a:rPr lang="en-IE" sz="2400" dirty="0" smtClean="0"/>
              <a:t>heal if </a:t>
            </a:r>
            <a:r>
              <a:rPr lang="en-IE" sz="2400" dirty="0"/>
              <a:t>you get a </a:t>
            </a:r>
            <a:r>
              <a:rPr lang="en-IE" sz="2400" b="1" dirty="0" smtClean="0"/>
              <a:t>cut</a:t>
            </a:r>
            <a:endParaRPr lang="en-IE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9557" y="1465620"/>
            <a:ext cx="748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cs typeface="Rockwell"/>
              </a:rPr>
              <a:t>Vitamins</a:t>
            </a:r>
            <a:endParaRPr lang="en-IE" sz="2800" b="1" dirty="0">
              <a:cs typeface="Rockwell"/>
            </a:endParaRPr>
          </a:p>
        </p:txBody>
      </p:sp>
      <p:sp>
        <p:nvSpPr>
          <p:cNvPr id="8" name="5-Point Star 2"/>
          <p:cNvSpPr/>
          <p:nvPr/>
        </p:nvSpPr>
        <p:spPr>
          <a:xfrm>
            <a:off x="2586436" y="1973370"/>
            <a:ext cx="3611087" cy="2514401"/>
          </a:xfrm>
          <a:custGeom>
            <a:avLst/>
            <a:gdLst>
              <a:gd name="connsiteX0" fmla="*/ 2 w 2232248"/>
              <a:gd name="connsiteY0" fmla="*/ 797632 h 2088232"/>
              <a:gd name="connsiteX1" fmla="*/ 852648 w 2232248"/>
              <a:gd name="connsiteY1" fmla="*/ 797637 h 2088232"/>
              <a:gd name="connsiteX2" fmla="*/ 1116124 w 2232248"/>
              <a:gd name="connsiteY2" fmla="*/ 0 h 2088232"/>
              <a:gd name="connsiteX3" fmla="*/ 1379600 w 2232248"/>
              <a:gd name="connsiteY3" fmla="*/ 797637 h 2088232"/>
              <a:gd name="connsiteX4" fmla="*/ 2232246 w 2232248"/>
              <a:gd name="connsiteY4" fmla="*/ 797632 h 2088232"/>
              <a:gd name="connsiteX5" fmla="*/ 1542438 w 2232248"/>
              <a:gd name="connsiteY5" fmla="*/ 1290593 h 2088232"/>
              <a:gd name="connsiteX6" fmla="*/ 1805925 w 2232248"/>
              <a:gd name="connsiteY6" fmla="*/ 2088227 h 2088232"/>
              <a:gd name="connsiteX7" fmla="*/ 1116124 w 2232248"/>
              <a:gd name="connsiteY7" fmla="*/ 1595256 h 2088232"/>
              <a:gd name="connsiteX8" fmla="*/ 426323 w 2232248"/>
              <a:gd name="connsiteY8" fmla="*/ 2088227 h 2088232"/>
              <a:gd name="connsiteX9" fmla="*/ 689810 w 2232248"/>
              <a:gd name="connsiteY9" fmla="*/ 1290593 h 2088232"/>
              <a:gd name="connsiteX10" fmla="*/ 2 w 2232248"/>
              <a:gd name="connsiteY10" fmla="*/ 797632 h 2088232"/>
              <a:gd name="connsiteX0" fmla="*/ 0 w 2346544"/>
              <a:gd name="connsiteY0" fmla="*/ 0 h 2319295"/>
              <a:gd name="connsiteX1" fmla="*/ 966946 w 2346544"/>
              <a:gd name="connsiteY1" fmla="*/ 10287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46544"/>
              <a:gd name="connsiteY0" fmla="*/ 0 h 2319295"/>
              <a:gd name="connsiteX1" fmla="*/ 328771 w 2346544"/>
              <a:gd name="connsiteY1" fmla="*/ 2286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08444"/>
              <a:gd name="connsiteY0" fmla="*/ 0 h 2252620"/>
              <a:gd name="connsiteX1" fmla="*/ 290671 w 2308444"/>
              <a:gd name="connsiteY1" fmla="*/ 161930 h 2252620"/>
              <a:gd name="connsiteX2" fmla="*/ 1192322 w 2308444"/>
              <a:gd name="connsiteY2" fmla="*/ 164393 h 2252620"/>
              <a:gd name="connsiteX3" fmla="*/ 1455798 w 2308444"/>
              <a:gd name="connsiteY3" fmla="*/ 962030 h 2252620"/>
              <a:gd name="connsiteX4" fmla="*/ 2308444 w 2308444"/>
              <a:gd name="connsiteY4" fmla="*/ 962025 h 2252620"/>
              <a:gd name="connsiteX5" fmla="*/ 1618636 w 2308444"/>
              <a:gd name="connsiteY5" fmla="*/ 1454986 h 2252620"/>
              <a:gd name="connsiteX6" fmla="*/ 1882123 w 2308444"/>
              <a:gd name="connsiteY6" fmla="*/ 2252620 h 2252620"/>
              <a:gd name="connsiteX7" fmla="*/ 1192322 w 2308444"/>
              <a:gd name="connsiteY7" fmla="*/ 1759649 h 2252620"/>
              <a:gd name="connsiteX8" fmla="*/ 502521 w 2308444"/>
              <a:gd name="connsiteY8" fmla="*/ 2252620 h 2252620"/>
              <a:gd name="connsiteX9" fmla="*/ 766008 w 2308444"/>
              <a:gd name="connsiteY9" fmla="*/ 1454986 h 2252620"/>
              <a:gd name="connsiteX10" fmla="*/ 0 w 2308444"/>
              <a:gd name="connsiteY10" fmla="*/ 0 h 225262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20797 w 2308444"/>
              <a:gd name="connsiteY2" fmla="*/ 164388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112898 w 2308444"/>
              <a:gd name="connsiteY4" fmla="*/ 2667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2308444 w 2308444"/>
              <a:gd name="connsiteY5" fmla="*/ 1181095 h 2471690"/>
              <a:gd name="connsiteX6" fmla="*/ 1618636 w 2308444"/>
              <a:gd name="connsiteY6" fmla="*/ 1674056 h 2471690"/>
              <a:gd name="connsiteX7" fmla="*/ 1882123 w 2308444"/>
              <a:gd name="connsiteY7" fmla="*/ 2471690 h 2471690"/>
              <a:gd name="connsiteX8" fmla="*/ 1192322 w 2308444"/>
              <a:gd name="connsiteY8" fmla="*/ 1978719 h 2471690"/>
              <a:gd name="connsiteX9" fmla="*/ 502521 w 2308444"/>
              <a:gd name="connsiteY9" fmla="*/ 2471690 h 2471690"/>
              <a:gd name="connsiteX10" fmla="*/ 766008 w 2308444"/>
              <a:gd name="connsiteY10" fmla="*/ 1674056 h 2471690"/>
              <a:gd name="connsiteX11" fmla="*/ 0 w 2308444"/>
              <a:gd name="connsiteY11" fmla="*/ 219070 h 24716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1058364 w 2308444"/>
              <a:gd name="connsiteY5" fmla="*/ 249716 h 2471690"/>
              <a:gd name="connsiteX6" fmla="*/ 2308444 w 2308444"/>
              <a:gd name="connsiteY6" fmla="*/ 1181095 h 2471690"/>
              <a:gd name="connsiteX7" fmla="*/ 1618636 w 2308444"/>
              <a:gd name="connsiteY7" fmla="*/ 1674056 h 2471690"/>
              <a:gd name="connsiteX8" fmla="*/ 1882123 w 2308444"/>
              <a:gd name="connsiteY8" fmla="*/ 2471690 h 2471690"/>
              <a:gd name="connsiteX9" fmla="*/ 1192322 w 2308444"/>
              <a:gd name="connsiteY9" fmla="*/ 1978719 h 2471690"/>
              <a:gd name="connsiteX10" fmla="*/ 502521 w 2308444"/>
              <a:gd name="connsiteY10" fmla="*/ 2471690 h 2471690"/>
              <a:gd name="connsiteX11" fmla="*/ 766008 w 2308444"/>
              <a:gd name="connsiteY11" fmla="*/ 1674056 h 2471690"/>
              <a:gd name="connsiteX12" fmla="*/ 0 w 2308444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322362 h 2574982"/>
              <a:gd name="connsiteX1" fmla="*/ 271621 w 1882123"/>
              <a:gd name="connsiteY1" fmla="*/ 217592 h 2574982"/>
              <a:gd name="connsiteX2" fmla="*/ 401747 w 1882123"/>
              <a:gd name="connsiteY2" fmla="*/ 334355 h 2574982"/>
              <a:gd name="connsiteX3" fmla="*/ 420189 w 1882123"/>
              <a:gd name="connsiteY3" fmla="*/ 438733 h 2574982"/>
              <a:gd name="connsiteX4" fmla="*/ 874773 w 1882123"/>
              <a:gd name="connsiteY4" fmla="*/ 103292 h 2574982"/>
              <a:gd name="connsiteX5" fmla="*/ 1058364 w 1882123"/>
              <a:gd name="connsiteY5" fmla="*/ 353008 h 2574982"/>
              <a:gd name="connsiteX6" fmla="*/ 955894 w 1882123"/>
              <a:gd name="connsiteY6" fmla="*/ 179487 h 2574982"/>
              <a:gd name="connsiteX7" fmla="*/ 1723411 w 1882123"/>
              <a:gd name="connsiteY7" fmla="*/ 119998 h 2574982"/>
              <a:gd name="connsiteX8" fmla="*/ 1882123 w 1882123"/>
              <a:gd name="connsiteY8" fmla="*/ 2574982 h 2574982"/>
              <a:gd name="connsiteX9" fmla="*/ 1192322 w 1882123"/>
              <a:gd name="connsiteY9" fmla="*/ 2082011 h 2574982"/>
              <a:gd name="connsiteX10" fmla="*/ 502521 w 1882123"/>
              <a:gd name="connsiteY10" fmla="*/ 2574982 h 2574982"/>
              <a:gd name="connsiteX11" fmla="*/ 766008 w 1882123"/>
              <a:gd name="connsiteY11" fmla="*/ 1777348 h 2574982"/>
              <a:gd name="connsiteX12" fmla="*/ 0 w 1882123"/>
              <a:gd name="connsiteY12" fmla="*/ 322362 h 2574982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1622644 w 1882123"/>
              <a:gd name="connsiteY6" fmla="*/ 20954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3590 w 1882123"/>
              <a:gd name="connsiteY6" fmla="*/ 87791 h 2471690"/>
              <a:gd name="connsiteX7" fmla="*/ 1622644 w 1882123"/>
              <a:gd name="connsiteY7" fmla="*/ 209545 h 2471690"/>
              <a:gd name="connsiteX8" fmla="*/ 1723411 w 1882123"/>
              <a:gd name="connsiteY8" fmla="*/ 16706 h 2471690"/>
              <a:gd name="connsiteX9" fmla="*/ 1882123 w 1882123"/>
              <a:gd name="connsiteY9" fmla="*/ 2471690 h 2471690"/>
              <a:gd name="connsiteX10" fmla="*/ 1192322 w 1882123"/>
              <a:gd name="connsiteY10" fmla="*/ 1978719 h 2471690"/>
              <a:gd name="connsiteX11" fmla="*/ 502521 w 1882123"/>
              <a:gd name="connsiteY11" fmla="*/ 2471690 h 2471690"/>
              <a:gd name="connsiteX12" fmla="*/ 766008 w 1882123"/>
              <a:gd name="connsiteY12" fmla="*/ 1674056 h 2471690"/>
              <a:gd name="connsiteX13" fmla="*/ 0 w 1882123"/>
              <a:gd name="connsiteY13" fmla="*/ 219070 h 2471690"/>
              <a:gd name="connsiteX0" fmla="*/ 0 w 2050507"/>
              <a:gd name="connsiteY0" fmla="*/ 219070 h 2471690"/>
              <a:gd name="connsiteX1" fmla="*/ 271621 w 2050507"/>
              <a:gd name="connsiteY1" fmla="*/ 114300 h 2471690"/>
              <a:gd name="connsiteX2" fmla="*/ 401747 w 2050507"/>
              <a:gd name="connsiteY2" fmla="*/ 231063 h 2471690"/>
              <a:gd name="connsiteX3" fmla="*/ 420189 w 2050507"/>
              <a:gd name="connsiteY3" fmla="*/ 335441 h 2471690"/>
              <a:gd name="connsiteX4" fmla="*/ 874773 w 2050507"/>
              <a:gd name="connsiteY4" fmla="*/ 0 h 2471690"/>
              <a:gd name="connsiteX5" fmla="*/ 1210764 w 2050507"/>
              <a:gd name="connsiteY5" fmla="*/ 544991 h 2471690"/>
              <a:gd name="connsiteX6" fmla="*/ 2048965 w 2050507"/>
              <a:gd name="connsiteY6" fmla="*/ 564041 h 2471690"/>
              <a:gd name="connsiteX7" fmla="*/ 953590 w 2050507"/>
              <a:gd name="connsiteY7" fmla="*/ 87791 h 2471690"/>
              <a:gd name="connsiteX8" fmla="*/ 1622644 w 2050507"/>
              <a:gd name="connsiteY8" fmla="*/ 209545 h 2471690"/>
              <a:gd name="connsiteX9" fmla="*/ 1723411 w 2050507"/>
              <a:gd name="connsiteY9" fmla="*/ 16706 h 2471690"/>
              <a:gd name="connsiteX10" fmla="*/ 1882123 w 2050507"/>
              <a:gd name="connsiteY10" fmla="*/ 2471690 h 2471690"/>
              <a:gd name="connsiteX11" fmla="*/ 1192322 w 2050507"/>
              <a:gd name="connsiteY11" fmla="*/ 1978719 h 2471690"/>
              <a:gd name="connsiteX12" fmla="*/ 502521 w 2050507"/>
              <a:gd name="connsiteY12" fmla="*/ 2471690 h 2471690"/>
              <a:gd name="connsiteX13" fmla="*/ 766008 w 2050507"/>
              <a:gd name="connsiteY13" fmla="*/ 1674056 h 2471690"/>
              <a:gd name="connsiteX14" fmla="*/ 0 w 2050507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1210764 w 2306140"/>
              <a:gd name="connsiteY5" fmla="*/ 544991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28457 h 2481077"/>
              <a:gd name="connsiteX1" fmla="*/ 271621 w 2306140"/>
              <a:gd name="connsiteY1" fmla="*/ 123687 h 2481077"/>
              <a:gd name="connsiteX2" fmla="*/ 401747 w 2306140"/>
              <a:gd name="connsiteY2" fmla="*/ 240450 h 2481077"/>
              <a:gd name="connsiteX3" fmla="*/ 420189 w 2306140"/>
              <a:gd name="connsiteY3" fmla="*/ 344828 h 2481077"/>
              <a:gd name="connsiteX4" fmla="*/ 874773 w 2306140"/>
              <a:gd name="connsiteY4" fmla="*/ 9387 h 2481077"/>
              <a:gd name="connsiteX5" fmla="*/ 982164 w 2306140"/>
              <a:gd name="connsiteY5" fmla="*/ 106703 h 2481077"/>
              <a:gd name="connsiteX6" fmla="*/ 1353640 w 2306140"/>
              <a:gd name="connsiteY6" fmla="*/ 11453 h 2481077"/>
              <a:gd name="connsiteX7" fmla="*/ 2306140 w 2306140"/>
              <a:gd name="connsiteY7" fmla="*/ 306728 h 2481077"/>
              <a:gd name="connsiteX8" fmla="*/ 1622644 w 2306140"/>
              <a:gd name="connsiteY8" fmla="*/ 218932 h 2481077"/>
              <a:gd name="connsiteX9" fmla="*/ 1723411 w 2306140"/>
              <a:gd name="connsiteY9" fmla="*/ 26093 h 2481077"/>
              <a:gd name="connsiteX10" fmla="*/ 1882123 w 2306140"/>
              <a:gd name="connsiteY10" fmla="*/ 2481077 h 2481077"/>
              <a:gd name="connsiteX11" fmla="*/ 1192322 w 2306140"/>
              <a:gd name="connsiteY11" fmla="*/ 1988106 h 2481077"/>
              <a:gd name="connsiteX12" fmla="*/ 502521 w 2306140"/>
              <a:gd name="connsiteY12" fmla="*/ 2481077 h 2481077"/>
              <a:gd name="connsiteX13" fmla="*/ 766008 w 2306140"/>
              <a:gd name="connsiteY13" fmla="*/ 1683443 h 2481077"/>
              <a:gd name="connsiteX14" fmla="*/ 0 w 2306140"/>
              <a:gd name="connsiteY14" fmla="*/ 228457 h 2481077"/>
              <a:gd name="connsiteX0" fmla="*/ 0 w 2306140"/>
              <a:gd name="connsiteY0" fmla="*/ 219469 h 2472089"/>
              <a:gd name="connsiteX1" fmla="*/ 271621 w 2306140"/>
              <a:gd name="connsiteY1" fmla="*/ 114699 h 2472089"/>
              <a:gd name="connsiteX2" fmla="*/ 401747 w 2306140"/>
              <a:gd name="connsiteY2" fmla="*/ 231462 h 2472089"/>
              <a:gd name="connsiteX3" fmla="*/ 420189 w 2306140"/>
              <a:gd name="connsiteY3" fmla="*/ 335840 h 2472089"/>
              <a:gd name="connsiteX4" fmla="*/ 874773 w 2306140"/>
              <a:gd name="connsiteY4" fmla="*/ 399 h 2472089"/>
              <a:gd name="connsiteX5" fmla="*/ 982164 w 2306140"/>
              <a:gd name="connsiteY5" fmla="*/ 97715 h 2472089"/>
              <a:gd name="connsiteX6" fmla="*/ 1325065 w 2306140"/>
              <a:gd name="connsiteY6" fmla="*/ 11990 h 2472089"/>
              <a:gd name="connsiteX7" fmla="*/ 2306140 w 2306140"/>
              <a:gd name="connsiteY7" fmla="*/ 297740 h 2472089"/>
              <a:gd name="connsiteX8" fmla="*/ 1622644 w 2306140"/>
              <a:gd name="connsiteY8" fmla="*/ 209944 h 2472089"/>
              <a:gd name="connsiteX9" fmla="*/ 1723411 w 2306140"/>
              <a:gd name="connsiteY9" fmla="*/ 17105 h 2472089"/>
              <a:gd name="connsiteX10" fmla="*/ 1882123 w 2306140"/>
              <a:gd name="connsiteY10" fmla="*/ 2472089 h 2472089"/>
              <a:gd name="connsiteX11" fmla="*/ 1192322 w 2306140"/>
              <a:gd name="connsiteY11" fmla="*/ 1979118 h 2472089"/>
              <a:gd name="connsiteX12" fmla="*/ 502521 w 2306140"/>
              <a:gd name="connsiteY12" fmla="*/ 2472089 h 2472089"/>
              <a:gd name="connsiteX13" fmla="*/ 766008 w 2306140"/>
              <a:gd name="connsiteY13" fmla="*/ 1674455 h 2472089"/>
              <a:gd name="connsiteX14" fmla="*/ 0 w 2306140"/>
              <a:gd name="connsiteY14" fmla="*/ 219469 h 2472089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25065 w 2306140"/>
              <a:gd name="connsiteY6" fmla="*/ 1159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723411 w 2460844"/>
              <a:gd name="connsiteY9" fmla="*/ 1670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220290 w 2460844"/>
              <a:gd name="connsiteY7" fmla="*/ 46879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553665 w 2460844"/>
              <a:gd name="connsiteY7" fmla="*/ 287816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20002 h 2472622"/>
              <a:gd name="connsiteX1" fmla="*/ 271621 w 2460844"/>
              <a:gd name="connsiteY1" fmla="*/ 115232 h 2472622"/>
              <a:gd name="connsiteX2" fmla="*/ 401747 w 2460844"/>
              <a:gd name="connsiteY2" fmla="*/ 231995 h 2472622"/>
              <a:gd name="connsiteX3" fmla="*/ 420189 w 2460844"/>
              <a:gd name="connsiteY3" fmla="*/ 336373 h 2472622"/>
              <a:gd name="connsiteX4" fmla="*/ 874773 w 2460844"/>
              <a:gd name="connsiteY4" fmla="*/ 932 h 2472622"/>
              <a:gd name="connsiteX5" fmla="*/ 982164 w 2460844"/>
              <a:gd name="connsiteY5" fmla="*/ 98248 h 2472622"/>
              <a:gd name="connsiteX6" fmla="*/ 1325065 w 2460844"/>
              <a:gd name="connsiteY6" fmla="*/ 12523 h 2472622"/>
              <a:gd name="connsiteX7" fmla="*/ 1553665 w 2460844"/>
              <a:gd name="connsiteY7" fmla="*/ 288748 h 2472622"/>
              <a:gd name="connsiteX8" fmla="*/ 2460844 w 2460844"/>
              <a:gd name="connsiteY8" fmla="*/ 762927 h 2472622"/>
              <a:gd name="connsiteX9" fmla="*/ 1551961 w 2460844"/>
              <a:gd name="connsiteY9" fmla="*/ 951088 h 2472622"/>
              <a:gd name="connsiteX10" fmla="*/ 1882123 w 2460844"/>
              <a:gd name="connsiteY10" fmla="*/ 2472622 h 2472622"/>
              <a:gd name="connsiteX11" fmla="*/ 1192322 w 2460844"/>
              <a:gd name="connsiteY11" fmla="*/ 1979651 h 2472622"/>
              <a:gd name="connsiteX12" fmla="*/ 502521 w 2460844"/>
              <a:gd name="connsiteY12" fmla="*/ 2472622 h 2472622"/>
              <a:gd name="connsiteX13" fmla="*/ 766008 w 2460844"/>
              <a:gd name="connsiteY13" fmla="*/ 1674988 h 2472622"/>
              <a:gd name="connsiteX14" fmla="*/ 0 w 2460844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32244"/>
              <a:gd name="connsiteY0" fmla="*/ 223053 h 2475673"/>
              <a:gd name="connsiteX1" fmla="*/ 271621 w 2232244"/>
              <a:gd name="connsiteY1" fmla="*/ 118283 h 2475673"/>
              <a:gd name="connsiteX2" fmla="*/ 401747 w 2232244"/>
              <a:gd name="connsiteY2" fmla="*/ 235046 h 2475673"/>
              <a:gd name="connsiteX3" fmla="*/ 420189 w 2232244"/>
              <a:gd name="connsiteY3" fmla="*/ 339424 h 2475673"/>
              <a:gd name="connsiteX4" fmla="*/ 874773 w 2232244"/>
              <a:gd name="connsiteY4" fmla="*/ 3983 h 2475673"/>
              <a:gd name="connsiteX5" fmla="*/ 982164 w 2232244"/>
              <a:gd name="connsiteY5" fmla="*/ 101299 h 2475673"/>
              <a:gd name="connsiteX6" fmla="*/ 1325065 w 2232244"/>
              <a:gd name="connsiteY6" fmla="*/ 15574 h 2475673"/>
              <a:gd name="connsiteX7" fmla="*/ 1553665 w 2232244"/>
              <a:gd name="connsiteY7" fmla="*/ 291799 h 2475673"/>
              <a:gd name="connsiteX8" fmla="*/ 2232244 w 2232244"/>
              <a:gd name="connsiteY8" fmla="*/ 3978 h 2475673"/>
              <a:gd name="connsiteX9" fmla="*/ 1551961 w 2232244"/>
              <a:gd name="connsiteY9" fmla="*/ 954139 h 2475673"/>
              <a:gd name="connsiteX10" fmla="*/ 1882123 w 2232244"/>
              <a:gd name="connsiteY10" fmla="*/ 2475673 h 2475673"/>
              <a:gd name="connsiteX11" fmla="*/ 1192322 w 2232244"/>
              <a:gd name="connsiteY11" fmla="*/ 1982702 h 2475673"/>
              <a:gd name="connsiteX12" fmla="*/ 502521 w 2232244"/>
              <a:gd name="connsiteY12" fmla="*/ 2475673 h 2475673"/>
              <a:gd name="connsiteX13" fmla="*/ 766008 w 2232244"/>
              <a:gd name="connsiteY13" fmla="*/ 1678039 h 2475673"/>
              <a:gd name="connsiteX14" fmla="*/ 0 w 2232244"/>
              <a:gd name="connsiteY14" fmla="*/ 223053 h 2475673"/>
              <a:gd name="connsiteX0" fmla="*/ 0 w 2234326"/>
              <a:gd name="connsiteY0" fmla="*/ 220003 h 2472623"/>
              <a:gd name="connsiteX1" fmla="*/ 271621 w 2234326"/>
              <a:gd name="connsiteY1" fmla="*/ 115233 h 2472623"/>
              <a:gd name="connsiteX2" fmla="*/ 401747 w 2234326"/>
              <a:gd name="connsiteY2" fmla="*/ 231996 h 2472623"/>
              <a:gd name="connsiteX3" fmla="*/ 420189 w 2234326"/>
              <a:gd name="connsiteY3" fmla="*/ 336374 h 2472623"/>
              <a:gd name="connsiteX4" fmla="*/ 874773 w 2234326"/>
              <a:gd name="connsiteY4" fmla="*/ 933 h 2472623"/>
              <a:gd name="connsiteX5" fmla="*/ 982164 w 2234326"/>
              <a:gd name="connsiteY5" fmla="*/ 98249 h 2472623"/>
              <a:gd name="connsiteX6" fmla="*/ 1325065 w 2234326"/>
              <a:gd name="connsiteY6" fmla="*/ 12524 h 2472623"/>
              <a:gd name="connsiteX7" fmla="*/ 1553665 w 2234326"/>
              <a:gd name="connsiteY7" fmla="*/ 288749 h 2472623"/>
              <a:gd name="connsiteX8" fmla="*/ 2232244 w 2234326"/>
              <a:gd name="connsiteY8" fmla="*/ 928 h 2472623"/>
              <a:gd name="connsiteX9" fmla="*/ 1551961 w 2234326"/>
              <a:gd name="connsiteY9" fmla="*/ 951089 h 2472623"/>
              <a:gd name="connsiteX10" fmla="*/ 1882123 w 2234326"/>
              <a:gd name="connsiteY10" fmla="*/ 2472623 h 2472623"/>
              <a:gd name="connsiteX11" fmla="*/ 1192322 w 2234326"/>
              <a:gd name="connsiteY11" fmla="*/ 1979652 h 2472623"/>
              <a:gd name="connsiteX12" fmla="*/ 502521 w 2234326"/>
              <a:gd name="connsiteY12" fmla="*/ 2472623 h 2472623"/>
              <a:gd name="connsiteX13" fmla="*/ 766008 w 2234326"/>
              <a:gd name="connsiteY13" fmla="*/ 1674989 h 2472623"/>
              <a:gd name="connsiteX14" fmla="*/ 0 w 2234326"/>
              <a:gd name="connsiteY14" fmla="*/ 220003 h 2472623"/>
              <a:gd name="connsiteX0" fmla="*/ 0 w 2468070"/>
              <a:gd name="connsiteY0" fmla="*/ 220003 h 2472623"/>
              <a:gd name="connsiteX1" fmla="*/ 271621 w 2468070"/>
              <a:gd name="connsiteY1" fmla="*/ 115233 h 2472623"/>
              <a:gd name="connsiteX2" fmla="*/ 401747 w 2468070"/>
              <a:gd name="connsiteY2" fmla="*/ 231996 h 2472623"/>
              <a:gd name="connsiteX3" fmla="*/ 420189 w 2468070"/>
              <a:gd name="connsiteY3" fmla="*/ 336374 h 2472623"/>
              <a:gd name="connsiteX4" fmla="*/ 874773 w 2468070"/>
              <a:gd name="connsiteY4" fmla="*/ 933 h 2472623"/>
              <a:gd name="connsiteX5" fmla="*/ 982164 w 2468070"/>
              <a:gd name="connsiteY5" fmla="*/ 98249 h 2472623"/>
              <a:gd name="connsiteX6" fmla="*/ 1325065 w 2468070"/>
              <a:gd name="connsiteY6" fmla="*/ 12524 h 2472623"/>
              <a:gd name="connsiteX7" fmla="*/ 1553665 w 2468070"/>
              <a:gd name="connsiteY7" fmla="*/ 288749 h 2472623"/>
              <a:gd name="connsiteX8" fmla="*/ 2232244 w 2468070"/>
              <a:gd name="connsiteY8" fmla="*/ 928 h 2472623"/>
              <a:gd name="connsiteX9" fmla="*/ 1551961 w 2468070"/>
              <a:gd name="connsiteY9" fmla="*/ 951089 h 2472623"/>
              <a:gd name="connsiteX10" fmla="*/ 2468065 w 2468070"/>
              <a:gd name="connsiteY10" fmla="*/ 212550 h 2472623"/>
              <a:gd name="connsiteX11" fmla="*/ 1882123 w 2468070"/>
              <a:gd name="connsiteY11" fmla="*/ 2472623 h 2472623"/>
              <a:gd name="connsiteX12" fmla="*/ 1192322 w 2468070"/>
              <a:gd name="connsiteY12" fmla="*/ 1979652 h 2472623"/>
              <a:gd name="connsiteX13" fmla="*/ 502521 w 2468070"/>
              <a:gd name="connsiteY13" fmla="*/ 2472623 h 2472623"/>
              <a:gd name="connsiteX14" fmla="*/ 766008 w 2468070"/>
              <a:gd name="connsiteY14" fmla="*/ 1674989 h 2472623"/>
              <a:gd name="connsiteX15" fmla="*/ 0 w 2468070"/>
              <a:gd name="connsiteY15" fmla="*/ 220003 h 2472623"/>
              <a:gd name="connsiteX0" fmla="*/ 0 w 2410920"/>
              <a:gd name="connsiteY0" fmla="*/ 220003 h 2472623"/>
              <a:gd name="connsiteX1" fmla="*/ 271621 w 2410920"/>
              <a:gd name="connsiteY1" fmla="*/ 115233 h 2472623"/>
              <a:gd name="connsiteX2" fmla="*/ 401747 w 2410920"/>
              <a:gd name="connsiteY2" fmla="*/ 231996 h 2472623"/>
              <a:gd name="connsiteX3" fmla="*/ 420189 w 2410920"/>
              <a:gd name="connsiteY3" fmla="*/ 336374 h 2472623"/>
              <a:gd name="connsiteX4" fmla="*/ 874773 w 2410920"/>
              <a:gd name="connsiteY4" fmla="*/ 933 h 2472623"/>
              <a:gd name="connsiteX5" fmla="*/ 982164 w 2410920"/>
              <a:gd name="connsiteY5" fmla="*/ 98249 h 2472623"/>
              <a:gd name="connsiteX6" fmla="*/ 1325065 w 2410920"/>
              <a:gd name="connsiteY6" fmla="*/ 12524 h 2472623"/>
              <a:gd name="connsiteX7" fmla="*/ 1553665 w 2410920"/>
              <a:gd name="connsiteY7" fmla="*/ 288749 h 2472623"/>
              <a:gd name="connsiteX8" fmla="*/ 2232244 w 2410920"/>
              <a:gd name="connsiteY8" fmla="*/ 928 h 2472623"/>
              <a:gd name="connsiteX9" fmla="*/ 1551961 w 2410920"/>
              <a:gd name="connsiteY9" fmla="*/ 951089 h 2472623"/>
              <a:gd name="connsiteX10" fmla="*/ 2410915 w 2410920"/>
              <a:gd name="connsiteY10" fmla="*/ 136350 h 2472623"/>
              <a:gd name="connsiteX11" fmla="*/ 1882123 w 2410920"/>
              <a:gd name="connsiteY11" fmla="*/ 2472623 h 2472623"/>
              <a:gd name="connsiteX12" fmla="*/ 1192322 w 2410920"/>
              <a:gd name="connsiteY12" fmla="*/ 1979652 h 2472623"/>
              <a:gd name="connsiteX13" fmla="*/ 502521 w 2410920"/>
              <a:gd name="connsiteY13" fmla="*/ 2472623 h 2472623"/>
              <a:gd name="connsiteX14" fmla="*/ 766008 w 2410920"/>
              <a:gd name="connsiteY14" fmla="*/ 1674989 h 2472623"/>
              <a:gd name="connsiteX15" fmla="*/ 0 w 2410920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799736"/>
              <a:gd name="connsiteY0" fmla="*/ 220003 h 2472623"/>
              <a:gd name="connsiteX1" fmla="*/ 271621 w 2799736"/>
              <a:gd name="connsiteY1" fmla="*/ 115233 h 2472623"/>
              <a:gd name="connsiteX2" fmla="*/ 401747 w 2799736"/>
              <a:gd name="connsiteY2" fmla="*/ 231996 h 2472623"/>
              <a:gd name="connsiteX3" fmla="*/ 420189 w 2799736"/>
              <a:gd name="connsiteY3" fmla="*/ 336374 h 2472623"/>
              <a:gd name="connsiteX4" fmla="*/ 874773 w 2799736"/>
              <a:gd name="connsiteY4" fmla="*/ 933 h 2472623"/>
              <a:gd name="connsiteX5" fmla="*/ 982164 w 2799736"/>
              <a:gd name="connsiteY5" fmla="*/ 98249 h 2472623"/>
              <a:gd name="connsiteX6" fmla="*/ 1325065 w 2799736"/>
              <a:gd name="connsiteY6" fmla="*/ 12524 h 2472623"/>
              <a:gd name="connsiteX7" fmla="*/ 1553665 w 2799736"/>
              <a:gd name="connsiteY7" fmla="*/ 288749 h 2472623"/>
              <a:gd name="connsiteX8" fmla="*/ 2232244 w 2799736"/>
              <a:gd name="connsiteY8" fmla="*/ 928 h 2472623"/>
              <a:gd name="connsiteX9" fmla="*/ 2799736 w 2799736"/>
              <a:gd name="connsiteY9" fmla="*/ 865364 h 2472623"/>
              <a:gd name="connsiteX10" fmla="*/ 2410915 w 2799736"/>
              <a:gd name="connsiteY10" fmla="*/ 136350 h 2472623"/>
              <a:gd name="connsiteX11" fmla="*/ 1882123 w 2799736"/>
              <a:gd name="connsiteY11" fmla="*/ 2472623 h 2472623"/>
              <a:gd name="connsiteX12" fmla="*/ 1192322 w 2799736"/>
              <a:gd name="connsiteY12" fmla="*/ 1979652 h 2472623"/>
              <a:gd name="connsiteX13" fmla="*/ 502521 w 2799736"/>
              <a:gd name="connsiteY13" fmla="*/ 2472623 h 2472623"/>
              <a:gd name="connsiteX14" fmla="*/ 766008 w 2799736"/>
              <a:gd name="connsiteY14" fmla="*/ 1674989 h 2472623"/>
              <a:gd name="connsiteX15" fmla="*/ 0 w 2799736"/>
              <a:gd name="connsiteY15" fmla="*/ 220003 h 2472623"/>
              <a:gd name="connsiteX0" fmla="*/ 0 w 3134829"/>
              <a:gd name="connsiteY0" fmla="*/ 220003 h 2472623"/>
              <a:gd name="connsiteX1" fmla="*/ 271621 w 3134829"/>
              <a:gd name="connsiteY1" fmla="*/ 115233 h 2472623"/>
              <a:gd name="connsiteX2" fmla="*/ 401747 w 3134829"/>
              <a:gd name="connsiteY2" fmla="*/ 231996 h 2472623"/>
              <a:gd name="connsiteX3" fmla="*/ 420189 w 3134829"/>
              <a:gd name="connsiteY3" fmla="*/ 336374 h 2472623"/>
              <a:gd name="connsiteX4" fmla="*/ 874773 w 3134829"/>
              <a:gd name="connsiteY4" fmla="*/ 933 h 2472623"/>
              <a:gd name="connsiteX5" fmla="*/ 982164 w 3134829"/>
              <a:gd name="connsiteY5" fmla="*/ 98249 h 2472623"/>
              <a:gd name="connsiteX6" fmla="*/ 1325065 w 3134829"/>
              <a:gd name="connsiteY6" fmla="*/ 12524 h 2472623"/>
              <a:gd name="connsiteX7" fmla="*/ 1553665 w 3134829"/>
              <a:gd name="connsiteY7" fmla="*/ 288749 h 2472623"/>
              <a:gd name="connsiteX8" fmla="*/ 2232244 w 3134829"/>
              <a:gd name="connsiteY8" fmla="*/ 928 h 2472623"/>
              <a:gd name="connsiteX9" fmla="*/ 2799736 w 3134829"/>
              <a:gd name="connsiteY9" fmla="*/ 865364 h 2472623"/>
              <a:gd name="connsiteX10" fmla="*/ 3134815 w 3134829"/>
              <a:gd name="connsiteY10" fmla="*/ 412575 h 2472623"/>
              <a:gd name="connsiteX11" fmla="*/ 1882123 w 3134829"/>
              <a:gd name="connsiteY11" fmla="*/ 2472623 h 2472623"/>
              <a:gd name="connsiteX12" fmla="*/ 1192322 w 3134829"/>
              <a:gd name="connsiteY12" fmla="*/ 1979652 h 2472623"/>
              <a:gd name="connsiteX13" fmla="*/ 502521 w 3134829"/>
              <a:gd name="connsiteY13" fmla="*/ 2472623 h 2472623"/>
              <a:gd name="connsiteX14" fmla="*/ 766008 w 3134829"/>
              <a:gd name="connsiteY14" fmla="*/ 1674989 h 2472623"/>
              <a:gd name="connsiteX15" fmla="*/ 0 w 3134829"/>
              <a:gd name="connsiteY15" fmla="*/ 220003 h 2472623"/>
              <a:gd name="connsiteX0" fmla="*/ 0 w 3134821"/>
              <a:gd name="connsiteY0" fmla="*/ 220003 h 2472623"/>
              <a:gd name="connsiteX1" fmla="*/ 271621 w 3134821"/>
              <a:gd name="connsiteY1" fmla="*/ 115233 h 2472623"/>
              <a:gd name="connsiteX2" fmla="*/ 401747 w 3134821"/>
              <a:gd name="connsiteY2" fmla="*/ 231996 h 2472623"/>
              <a:gd name="connsiteX3" fmla="*/ 420189 w 3134821"/>
              <a:gd name="connsiteY3" fmla="*/ 336374 h 2472623"/>
              <a:gd name="connsiteX4" fmla="*/ 874773 w 3134821"/>
              <a:gd name="connsiteY4" fmla="*/ 933 h 2472623"/>
              <a:gd name="connsiteX5" fmla="*/ 982164 w 3134821"/>
              <a:gd name="connsiteY5" fmla="*/ 98249 h 2472623"/>
              <a:gd name="connsiteX6" fmla="*/ 1325065 w 3134821"/>
              <a:gd name="connsiteY6" fmla="*/ 12524 h 2472623"/>
              <a:gd name="connsiteX7" fmla="*/ 1553665 w 3134821"/>
              <a:gd name="connsiteY7" fmla="*/ 288749 h 2472623"/>
              <a:gd name="connsiteX8" fmla="*/ 2232244 w 3134821"/>
              <a:gd name="connsiteY8" fmla="*/ 928 h 2472623"/>
              <a:gd name="connsiteX9" fmla="*/ 2371111 w 3134821"/>
              <a:gd name="connsiteY9" fmla="*/ 160514 h 2472623"/>
              <a:gd name="connsiteX10" fmla="*/ 3134815 w 3134821"/>
              <a:gd name="connsiteY10" fmla="*/ 412575 h 2472623"/>
              <a:gd name="connsiteX11" fmla="*/ 1882123 w 3134821"/>
              <a:gd name="connsiteY11" fmla="*/ 2472623 h 2472623"/>
              <a:gd name="connsiteX12" fmla="*/ 1192322 w 3134821"/>
              <a:gd name="connsiteY12" fmla="*/ 1979652 h 2472623"/>
              <a:gd name="connsiteX13" fmla="*/ 502521 w 3134821"/>
              <a:gd name="connsiteY13" fmla="*/ 2472623 h 2472623"/>
              <a:gd name="connsiteX14" fmla="*/ 766008 w 3134821"/>
              <a:gd name="connsiteY14" fmla="*/ 1674989 h 2472623"/>
              <a:gd name="connsiteX15" fmla="*/ 0 w 3134821"/>
              <a:gd name="connsiteY15" fmla="*/ 220003 h 2472623"/>
              <a:gd name="connsiteX0" fmla="*/ 0 w 2696680"/>
              <a:gd name="connsiteY0" fmla="*/ 220003 h 2472623"/>
              <a:gd name="connsiteX1" fmla="*/ 271621 w 2696680"/>
              <a:gd name="connsiteY1" fmla="*/ 115233 h 2472623"/>
              <a:gd name="connsiteX2" fmla="*/ 401747 w 2696680"/>
              <a:gd name="connsiteY2" fmla="*/ 231996 h 2472623"/>
              <a:gd name="connsiteX3" fmla="*/ 420189 w 2696680"/>
              <a:gd name="connsiteY3" fmla="*/ 336374 h 2472623"/>
              <a:gd name="connsiteX4" fmla="*/ 874773 w 2696680"/>
              <a:gd name="connsiteY4" fmla="*/ 933 h 2472623"/>
              <a:gd name="connsiteX5" fmla="*/ 982164 w 2696680"/>
              <a:gd name="connsiteY5" fmla="*/ 98249 h 2472623"/>
              <a:gd name="connsiteX6" fmla="*/ 1325065 w 2696680"/>
              <a:gd name="connsiteY6" fmla="*/ 12524 h 2472623"/>
              <a:gd name="connsiteX7" fmla="*/ 1553665 w 2696680"/>
              <a:gd name="connsiteY7" fmla="*/ 288749 h 2472623"/>
              <a:gd name="connsiteX8" fmla="*/ 2232244 w 2696680"/>
              <a:gd name="connsiteY8" fmla="*/ 928 h 2472623"/>
              <a:gd name="connsiteX9" fmla="*/ 2371111 w 2696680"/>
              <a:gd name="connsiteY9" fmla="*/ 160514 h 2472623"/>
              <a:gd name="connsiteX10" fmla="*/ 2696665 w 2696680"/>
              <a:gd name="connsiteY10" fmla="*/ 222075 h 2472623"/>
              <a:gd name="connsiteX11" fmla="*/ 1882123 w 2696680"/>
              <a:gd name="connsiteY11" fmla="*/ 2472623 h 2472623"/>
              <a:gd name="connsiteX12" fmla="*/ 1192322 w 2696680"/>
              <a:gd name="connsiteY12" fmla="*/ 1979652 h 2472623"/>
              <a:gd name="connsiteX13" fmla="*/ 502521 w 2696680"/>
              <a:gd name="connsiteY13" fmla="*/ 2472623 h 2472623"/>
              <a:gd name="connsiteX14" fmla="*/ 766008 w 2696680"/>
              <a:gd name="connsiteY14" fmla="*/ 1674989 h 2472623"/>
              <a:gd name="connsiteX15" fmla="*/ 0 w 2696680"/>
              <a:gd name="connsiteY15" fmla="*/ 220003 h 2472623"/>
              <a:gd name="connsiteX0" fmla="*/ 0 w 2744447"/>
              <a:gd name="connsiteY0" fmla="*/ 220003 h 2472623"/>
              <a:gd name="connsiteX1" fmla="*/ 271621 w 2744447"/>
              <a:gd name="connsiteY1" fmla="*/ 115233 h 2472623"/>
              <a:gd name="connsiteX2" fmla="*/ 401747 w 2744447"/>
              <a:gd name="connsiteY2" fmla="*/ 231996 h 2472623"/>
              <a:gd name="connsiteX3" fmla="*/ 420189 w 2744447"/>
              <a:gd name="connsiteY3" fmla="*/ 336374 h 2472623"/>
              <a:gd name="connsiteX4" fmla="*/ 874773 w 2744447"/>
              <a:gd name="connsiteY4" fmla="*/ 933 h 2472623"/>
              <a:gd name="connsiteX5" fmla="*/ 982164 w 2744447"/>
              <a:gd name="connsiteY5" fmla="*/ 98249 h 2472623"/>
              <a:gd name="connsiteX6" fmla="*/ 1325065 w 2744447"/>
              <a:gd name="connsiteY6" fmla="*/ 12524 h 2472623"/>
              <a:gd name="connsiteX7" fmla="*/ 1553665 w 2744447"/>
              <a:gd name="connsiteY7" fmla="*/ 288749 h 2472623"/>
              <a:gd name="connsiteX8" fmla="*/ 2232244 w 2744447"/>
              <a:gd name="connsiteY8" fmla="*/ 928 h 2472623"/>
              <a:gd name="connsiteX9" fmla="*/ 2371111 w 2744447"/>
              <a:gd name="connsiteY9" fmla="*/ 160514 h 2472623"/>
              <a:gd name="connsiteX10" fmla="*/ 2610939 w 2744447"/>
              <a:gd name="connsiteY10" fmla="*/ 164925 h 2472623"/>
              <a:gd name="connsiteX11" fmla="*/ 2696665 w 2744447"/>
              <a:gd name="connsiteY11" fmla="*/ 222075 h 2472623"/>
              <a:gd name="connsiteX12" fmla="*/ 1882123 w 2744447"/>
              <a:gd name="connsiteY12" fmla="*/ 2472623 h 2472623"/>
              <a:gd name="connsiteX13" fmla="*/ 1192322 w 2744447"/>
              <a:gd name="connsiteY13" fmla="*/ 1979652 h 2472623"/>
              <a:gd name="connsiteX14" fmla="*/ 502521 w 2744447"/>
              <a:gd name="connsiteY14" fmla="*/ 2472623 h 2472623"/>
              <a:gd name="connsiteX15" fmla="*/ 766008 w 2744447"/>
              <a:gd name="connsiteY15" fmla="*/ 1674989 h 2472623"/>
              <a:gd name="connsiteX16" fmla="*/ 0 w 2744447"/>
              <a:gd name="connsiteY16" fmla="*/ 220003 h 2472623"/>
              <a:gd name="connsiteX0" fmla="*/ 0 w 3461138"/>
              <a:gd name="connsiteY0" fmla="*/ 220003 h 2472623"/>
              <a:gd name="connsiteX1" fmla="*/ 271621 w 3461138"/>
              <a:gd name="connsiteY1" fmla="*/ 115233 h 2472623"/>
              <a:gd name="connsiteX2" fmla="*/ 401747 w 3461138"/>
              <a:gd name="connsiteY2" fmla="*/ 231996 h 2472623"/>
              <a:gd name="connsiteX3" fmla="*/ 420189 w 3461138"/>
              <a:gd name="connsiteY3" fmla="*/ 336374 h 2472623"/>
              <a:gd name="connsiteX4" fmla="*/ 874773 w 3461138"/>
              <a:gd name="connsiteY4" fmla="*/ 933 h 2472623"/>
              <a:gd name="connsiteX5" fmla="*/ 982164 w 3461138"/>
              <a:gd name="connsiteY5" fmla="*/ 98249 h 2472623"/>
              <a:gd name="connsiteX6" fmla="*/ 1325065 w 3461138"/>
              <a:gd name="connsiteY6" fmla="*/ 12524 h 2472623"/>
              <a:gd name="connsiteX7" fmla="*/ 1553665 w 3461138"/>
              <a:gd name="connsiteY7" fmla="*/ 288749 h 2472623"/>
              <a:gd name="connsiteX8" fmla="*/ 2232244 w 3461138"/>
              <a:gd name="connsiteY8" fmla="*/ 928 h 2472623"/>
              <a:gd name="connsiteX9" fmla="*/ 2371111 w 3461138"/>
              <a:gd name="connsiteY9" fmla="*/ 160514 h 2472623"/>
              <a:gd name="connsiteX10" fmla="*/ 2610939 w 3461138"/>
              <a:gd name="connsiteY10" fmla="*/ 164925 h 2472623"/>
              <a:gd name="connsiteX11" fmla="*/ 3449140 w 3461138"/>
              <a:gd name="connsiteY11" fmla="*/ 869775 h 2472623"/>
              <a:gd name="connsiteX12" fmla="*/ 1882123 w 3461138"/>
              <a:gd name="connsiteY12" fmla="*/ 2472623 h 2472623"/>
              <a:gd name="connsiteX13" fmla="*/ 1192322 w 3461138"/>
              <a:gd name="connsiteY13" fmla="*/ 1979652 h 2472623"/>
              <a:gd name="connsiteX14" fmla="*/ 502521 w 3461138"/>
              <a:gd name="connsiteY14" fmla="*/ 2472623 h 2472623"/>
              <a:gd name="connsiteX15" fmla="*/ 766008 w 3461138"/>
              <a:gd name="connsiteY15" fmla="*/ 1674989 h 2472623"/>
              <a:gd name="connsiteX16" fmla="*/ 0 w 3461138"/>
              <a:gd name="connsiteY16" fmla="*/ 220003 h 2472623"/>
              <a:gd name="connsiteX0" fmla="*/ 0 w 3460697"/>
              <a:gd name="connsiteY0" fmla="*/ 220003 h 2472623"/>
              <a:gd name="connsiteX1" fmla="*/ 271621 w 3460697"/>
              <a:gd name="connsiteY1" fmla="*/ 115233 h 2472623"/>
              <a:gd name="connsiteX2" fmla="*/ 401747 w 3460697"/>
              <a:gd name="connsiteY2" fmla="*/ 231996 h 2472623"/>
              <a:gd name="connsiteX3" fmla="*/ 420189 w 3460697"/>
              <a:gd name="connsiteY3" fmla="*/ 336374 h 2472623"/>
              <a:gd name="connsiteX4" fmla="*/ 874773 w 3460697"/>
              <a:gd name="connsiteY4" fmla="*/ 933 h 2472623"/>
              <a:gd name="connsiteX5" fmla="*/ 982164 w 3460697"/>
              <a:gd name="connsiteY5" fmla="*/ 98249 h 2472623"/>
              <a:gd name="connsiteX6" fmla="*/ 1325065 w 3460697"/>
              <a:gd name="connsiteY6" fmla="*/ 12524 h 2472623"/>
              <a:gd name="connsiteX7" fmla="*/ 1553665 w 3460697"/>
              <a:gd name="connsiteY7" fmla="*/ 288749 h 2472623"/>
              <a:gd name="connsiteX8" fmla="*/ 2232244 w 3460697"/>
              <a:gd name="connsiteY8" fmla="*/ 928 h 2472623"/>
              <a:gd name="connsiteX9" fmla="*/ 2371111 w 3460697"/>
              <a:gd name="connsiteY9" fmla="*/ 160514 h 2472623"/>
              <a:gd name="connsiteX10" fmla="*/ 2572839 w 3460697"/>
              <a:gd name="connsiteY10" fmla="*/ 164925 h 2472623"/>
              <a:gd name="connsiteX11" fmla="*/ 3449140 w 3460697"/>
              <a:gd name="connsiteY11" fmla="*/ 869775 h 2472623"/>
              <a:gd name="connsiteX12" fmla="*/ 1882123 w 3460697"/>
              <a:gd name="connsiteY12" fmla="*/ 2472623 h 2472623"/>
              <a:gd name="connsiteX13" fmla="*/ 1192322 w 3460697"/>
              <a:gd name="connsiteY13" fmla="*/ 1979652 h 2472623"/>
              <a:gd name="connsiteX14" fmla="*/ 502521 w 3460697"/>
              <a:gd name="connsiteY14" fmla="*/ 2472623 h 2472623"/>
              <a:gd name="connsiteX15" fmla="*/ 766008 w 3460697"/>
              <a:gd name="connsiteY15" fmla="*/ 1674989 h 2472623"/>
              <a:gd name="connsiteX16" fmla="*/ 0 w 3460697"/>
              <a:gd name="connsiteY16" fmla="*/ 220003 h 2472623"/>
              <a:gd name="connsiteX0" fmla="*/ 0 w 3460387"/>
              <a:gd name="connsiteY0" fmla="*/ 220003 h 2472623"/>
              <a:gd name="connsiteX1" fmla="*/ 271621 w 3460387"/>
              <a:gd name="connsiteY1" fmla="*/ 115233 h 2472623"/>
              <a:gd name="connsiteX2" fmla="*/ 401747 w 3460387"/>
              <a:gd name="connsiteY2" fmla="*/ 231996 h 2472623"/>
              <a:gd name="connsiteX3" fmla="*/ 420189 w 3460387"/>
              <a:gd name="connsiteY3" fmla="*/ 336374 h 2472623"/>
              <a:gd name="connsiteX4" fmla="*/ 874773 w 3460387"/>
              <a:gd name="connsiteY4" fmla="*/ 933 h 2472623"/>
              <a:gd name="connsiteX5" fmla="*/ 982164 w 3460387"/>
              <a:gd name="connsiteY5" fmla="*/ 98249 h 2472623"/>
              <a:gd name="connsiteX6" fmla="*/ 1325065 w 3460387"/>
              <a:gd name="connsiteY6" fmla="*/ 12524 h 2472623"/>
              <a:gd name="connsiteX7" fmla="*/ 1553665 w 3460387"/>
              <a:gd name="connsiteY7" fmla="*/ 288749 h 2472623"/>
              <a:gd name="connsiteX8" fmla="*/ 2232244 w 3460387"/>
              <a:gd name="connsiteY8" fmla="*/ 928 h 2472623"/>
              <a:gd name="connsiteX9" fmla="*/ 2371111 w 3460387"/>
              <a:gd name="connsiteY9" fmla="*/ 160514 h 2472623"/>
              <a:gd name="connsiteX10" fmla="*/ 2544264 w 3460387"/>
              <a:gd name="connsiteY10" fmla="*/ 164925 h 2472623"/>
              <a:gd name="connsiteX11" fmla="*/ 3449140 w 3460387"/>
              <a:gd name="connsiteY11" fmla="*/ 869775 h 2472623"/>
              <a:gd name="connsiteX12" fmla="*/ 1882123 w 3460387"/>
              <a:gd name="connsiteY12" fmla="*/ 2472623 h 2472623"/>
              <a:gd name="connsiteX13" fmla="*/ 1192322 w 3460387"/>
              <a:gd name="connsiteY13" fmla="*/ 1979652 h 2472623"/>
              <a:gd name="connsiteX14" fmla="*/ 502521 w 3460387"/>
              <a:gd name="connsiteY14" fmla="*/ 2472623 h 2472623"/>
              <a:gd name="connsiteX15" fmla="*/ 766008 w 3460387"/>
              <a:gd name="connsiteY15" fmla="*/ 1674989 h 2472623"/>
              <a:gd name="connsiteX16" fmla="*/ 0 w 3460387"/>
              <a:gd name="connsiteY16" fmla="*/ 220003 h 2472623"/>
              <a:gd name="connsiteX0" fmla="*/ 0 w 2717971"/>
              <a:gd name="connsiteY0" fmla="*/ 220003 h 2472623"/>
              <a:gd name="connsiteX1" fmla="*/ 271621 w 2717971"/>
              <a:gd name="connsiteY1" fmla="*/ 115233 h 2472623"/>
              <a:gd name="connsiteX2" fmla="*/ 401747 w 2717971"/>
              <a:gd name="connsiteY2" fmla="*/ 231996 h 2472623"/>
              <a:gd name="connsiteX3" fmla="*/ 420189 w 2717971"/>
              <a:gd name="connsiteY3" fmla="*/ 336374 h 2472623"/>
              <a:gd name="connsiteX4" fmla="*/ 874773 w 2717971"/>
              <a:gd name="connsiteY4" fmla="*/ 933 h 2472623"/>
              <a:gd name="connsiteX5" fmla="*/ 982164 w 2717971"/>
              <a:gd name="connsiteY5" fmla="*/ 98249 h 2472623"/>
              <a:gd name="connsiteX6" fmla="*/ 1325065 w 2717971"/>
              <a:gd name="connsiteY6" fmla="*/ 12524 h 2472623"/>
              <a:gd name="connsiteX7" fmla="*/ 1553665 w 2717971"/>
              <a:gd name="connsiteY7" fmla="*/ 288749 h 2472623"/>
              <a:gd name="connsiteX8" fmla="*/ 2232244 w 2717971"/>
              <a:gd name="connsiteY8" fmla="*/ 928 h 2472623"/>
              <a:gd name="connsiteX9" fmla="*/ 2371111 w 2717971"/>
              <a:gd name="connsiteY9" fmla="*/ 160514 h 2472623"/>
              <a:gd name="connsiteX10" fmla="*/ 2544264 w 2717971"/>
              <a:gd name="connsiteY10" fmla="*/ 164925 h 2472623"/>
              <a:gd name="connsiteX11" fmla="*/ 2677615 w 2717971"/>
              <a:gd name="connsiteY11" fmla="*/ 517350 h 2472623"/>
              <a:gd name="connsiteX12" fmla="*/ 1882123 w 2717971"/>
              <a:gd name="connsiteY12" fmla="*/ 2472623 h 2472623"/>
              <a:gd name="connsiteX13" fmla="*/ 1192322 w 2717971"/>
              <a:gd name="connsiteY13" fmla="*/ 1979652 h 2472623"/>
              <a:gd name="connsiteX14" fmla="*/ 502521 w 2717971"/>
              <a:gd name="connsiteY14" fmla="*/ 2472623 h 2472623"/>
              <a:gd name="connsiteX15" fmla="*/ 766008 w 2717971"/>
              <a:gd name="connsiteY15" fmla="*/ 1674989 h 2472623"/>
              <a:gd name="connsiteX16" fmla="*/ 0 w 2717971"/>
              <a:gd name="connsiteY16" fmla="*/ 220003 h 2472623"/>
              <a:gd name="connsiteX0" fmla="*/ 0 w 2812349"/>
              <a:gd name="connsiteY0" fmla="*/ 220003 h 2472623"/>
              <a:gd name="connsiteX1" fmla="*/ 271621 w 2812349"/>
              <a:gd name="connsiteY1" fmla="*/ 115233 h 2472623"/>
              <a:gd name="connsiteX2" fmla="*/ 401747 w 2812349"/>
              <a:gd name="connsiteY2" fmla="*/ 231996 h 2472623"/>
              <a:gd name="connsiteX3" fmla="*/ 420189 w 2812349"/>
              <a:gd name="connsiteY3" fmla="*/ 336374 h 2472623"/>
              <a:gd name="connsiteX4" fmla="*/ 874773 w 2812349"/>
              <a:gd name="connsiteY4" fmla="*/ 933 h 2472623"/>
              <a:gd name="connsiteX5" fmla="*/ 982164 w 2812349"/>
              <a:gd name="connsiteY5" fmla="*/ 98249 h 2472623"/>
              <a:gd name="connsiteX6" fmla="*/ 1325065 w 2812349"/>
              <a:gd name="connsiteY6" fmla="*/ 12524 h 2472623"/>
              <a:gd name="connsiteX7" fmla="*/ 1553665 w 2812349"/>
              <a:gd name="connsiteY7" fmla="*/ 288749 h 2472623"/>
              <a:gd name="connsiteX8" fmla="*/ 2232244 w 2812349"/>
              <a:gd name="connsiteY8" fmla="*/ 928 h 2472623"/>
              <a:gd name="connsiteX9" fmla="*/ 2371111 w 2812349"/>
              <a:gd name="connsiteY9" fmla="*/ 160514 h 2472623"/>
              <a:gd name="connsiteX10" fmla="*/ 2544264 w 2812349"/>
              <a:gd name="connsiteY10" fmla="*/ 164925 h 2472623"/>
              <a:gd name="connsiteX11" fmla="*/ 2782390 w 2812349"/>
              <a:gd name="connsiteY11" fmla="*/ 393525 h 2472623"/>
              <a:gd name="connsiteX12" fmla="*/ 1882123 w 2812349"/>
              <a:gd name="connsiteY12" fmla="*/ 2472623 h 2472623"/>
              <a:gd name="connsiteX13" fmla="*/ 1192322 w 2812349"/>
              <a:gd name="connsiteY13" fmla="*/ 1979652 h 2472623"/>
              <a:gd name="connsiteX14" fmla="*/ 502521 w 2812349"/>
              <a:gd name="connsiteY14" fmla="*/ 2472623 h 2472623"/>
              <a:gd name="connsiteX15" fmla="*/ 766008 w 2812349"/>
              <a:gd name="connsiteY15" fmla="*/ 1674989 h 2472623"/>
              <a:gd name="connsiteX16" fmla="*/ 0 w 2812349"/>
              <a:gd name="connsiteY16" fmla="*/ 220003 h 2472623"/>
              <a:gd name="connsiteX0" fmla="*/ 0 w 2782390"/>
              <a:gd name="connsiteY0" fmla="*/ 220003 h 2472623"/>
              <a:gd name="connsiteX1" fmla="*/ 271621 w 2782390"/>
              <a:gd name="connsiteY1" fmla="*/ 115233 h 2472623"/>
              <a:gd name="connsiteX2" fmla="*/ 401747 w 2782390"/>
              <a:gd name="connsiteY2" fmla="*/ 231996 h 2472623"/>
              <a:gd name="connsiteX3" fmla="*/ 420189 w 2782390"/>
              <a:gd name="connsiteY3" fmla="*/ 336374 h 2472623"/>
              <a:gd name="connsiteX4" fmla="*/ 874773 w 2782390"/>
              <a:gd name="connsiteY4" fmla="*/ 933 h 2472623"/>
              <a:gd name="connsiteX5" fmla="*/ 982164 w 2782390"/>
              <a:gd name="connsiteY5" fmla="*/ 98249 h 2472623"/>
              <a:gd name="connsiteX6" fmla="*/ 1325065 w 2782390"/>
              <a:gd name="connsiteY6" fmla="*/ 12524 h 2472623"/>
              <a:gd name="connsiteX7" fmla="*/ 1553665 w 2782390"/>
              <a:gd name="connsiteY7" fmla="*/ 288749 h 2472623"/>
              <a:gd name="connsiteX8" fmla="*/ 2232244 w 2782390"/>
              <a:gd name="connsiteY8" fmla="*/ 928 h 2472623"/>
              <a:gd name="connsiteX9" fmla="*/ 2371111 w 2782390"/>
              <a:gd name="connsiteY9" fmla="*/ 160514 h 2472623"/>
              <a:gd name="connsiteX10" fmla="*/ 2544264 w 2782390"/>
              <a:gd name="connsiteY10" fmla="*/ 164925 h 2472623"/>
              <a:gd name="connsiteX11" fmla="*/ 2782390 w 2782390"/>
              <a:gd name="connsiteY11" fmla="*/ 393525 h 2472623"/>
              <a:gd name="connsiteX12" fmla="*/ 1882123 w 2782390"/>
              <a:gd name="connsiteY12" fmla="*/ 2472623 h 2472623"/>
              <a:gd name="connsiteX13" fmla="*/ 1192322 w 2782390"/>
              <a:gd name="connsiteY13" fmla="*/ 1979652 h 2472623"/>
              <a:gd name="connsiteX14" fmla="*/ 502521 w 2782390"/>
              <a:gd name="connsiteY14" fmla="*/ 2472623 h 2472623"/>
              <a:gd name="connsiteX15" fmla="*/ 766008 w 2782390"/>
              <a:gd name="connsiteY15" fmla="*/ 1674989 h 2472623"/>
              <a:gd name="connsiteX16" fmla="*/ 0 w 2782390"/>
              <a:gd name="connsiteY16" fmla="*/ 220003 h 2472623"/>
              <a:gd name="connsiteX0" fmla="*/ 0 w 2812848"/>
              <a:gd name="connsiteY0" fmla="*/ 220003 h 2472623"/>
              <a:gd name="connsiteX1" fmla="*/ 271621 w 2812848"/>
              <a:gd name="connsiteY1" fmla="*/ 115233 h 2472623"/>
              <a:gd name="connsiteX2" fmla="*/ 401747 w 2812848"/>
              <a:gd name="connsiteY2" fmla="*/ 231996 h 2472623"/>
              <a:gd name="connsiteX3" fmla="*/ 420189 w 2812848"/>
              <a:gd name="connsiteY3" fmla="*/ 336374 h 2472623"/>
              <a:gd name="connsiteX4" fmla="*/ 874773 w 2812848"/>
              <a:gd name="connsiteY4" fmla="*/ 933 h 2472623"/>
              <a:gd name="connsiteX5" fmla="*/ 982164 w 2812848"/>
              <a:gd name="connsiteY5" fmla="*/ 98249 h 2472623"/>
              <a:gd name="connsiteX6" fmla="*/ 1325065 w 2812848"/>
              <a:gd name="connsiteY6" fmla="*/ 12524 h 2472623"/>
              <a:gd name="connsiteX7" fmla="*/ 1553665 w 2812848"/>
              <a:gd name="connsiteY7" fmla="*/ 288749 h 2472623"/>
              <a:gd name="connsiteX8" fmla="*/ 2232244 w 2812848"/>
              <a:gd name="connsiteY8" fmla="*/ 928 h 2472623"/>
              <a:gd name="connsiteX9" fmla="*/ 2371111 w 2812848"/>
              <a:gd name="connsiteY9" fmla="*/ 160514 h 2472623"/>
              <a:gd name="connsiteX10" fmla="*/ 2544264 w 2812848"/>
              <a:gd name="connsiteY10" fmla="*/ 164925 h 2472623"/>
              <a:gd name="connsiteX11" fmla="*/ 2782390 w 2812848"/>
              <a:gd name="connsiteY11" fmla="*/ 393525 h 2472623"/>
              <a:gd name="connsiteX12" fmla="*/ 1882123 w 2812848"/>
              <a:gd name="connsiteY12" fmla="*/ 2472623 h 2472623"/>
              <a:gd name="connsiteX13" fmla="*/ 1192322 w 2812848"/>
              <a:gd name="connsiteY13" fmla="*/ 1979652 h 2472623"/>
              <a:gd name="connsiteX14" fmla="*/ 502521 w 2812848"/>
              <a:gd name="connsiteY14" fmla="*/ 2472623 h 2472623"/>
              <a:gd name="connsiteX15" fmla="*/ 766008 w 2812848"/>
              <a:gd name="connsiteY15" fmla="*/ 1674989 h 2472623"/>
              <a:gd name="connsiteX16" fmla="*/ 0 w 2812848"/>
              <a:gd name="connsiteY16" fmla="*/ 220003 h 2472623"/>
              <a:gd name="connsiteX0" fmla="*/ 0 w 3068390"/>
              <a:gd name="connsiteY0" fmla="*/ 220003 h 2472623"/>
              <a:gd name="connsiteX1" fmla="*/ 271621 w 3068390"/>
              <a:gd name="connsiteY1" fmla="*/ 115233 h 2472623"/>
              <a:gd name="connsiteX2" fmla="*/ 401747 w 3068390"/>
              <a:gd name="connsiteY2" fmla="*/ 231996 h 2472623"/>
              <a:gd name="connsiteX3" fmla="*/ 420189 w 3068390"/>
              <a:gd name="connsiteY3" fmla="*/ 336374 h 2472623"/>
              <a:gd name="connsiteX4" fmla="*/ 874773 w 3068390"/>
              <a:gd name="connsiteY4" fmla="*/ 933 h 2472623"/>
              <a:gd name="connsiteX5" fmla="*/ 982164 w 3068390"/>
              <a:gd name="connsiteY5" fmla="*/ 98249 h 2472623"/>
              <a:gd name="connsiteX6" fmla="*/ 1325065 w 3068390"/>
              <a:gd name="connsiteY6" fmla="*/ 12524 h 2472623"/>
              <a:gd name="connsiteX7" fmla="*/ 1553665 w 3068390"/>
              <a:gd name="connsiteY7" fmla="*/ 288749 h 2472623"/>
              <a:gd name="connsiteX8" fmla="*/ 2232244 w 3068390"/>
              <a:gd name="connsiteY8" fmla="*/ 928 h 2472623"/>
              <a:gd name="connsiteX9" fmla="*/ 2371111 w 3068390"/>
              <a:gd name="connsiteY9" fmla="*/ 160514 h 2472623"/>
              <a:gd name="connsiteX10" fmla="*/ 2544264 w 3068390"/>
              <a:gd name="connsiteY10" fmla="*/ 164925 h 2472623"/>
              <a:gd name="connsiteX11" fmla="*/ 2782390 w 3068390"/>
              <a:gd name="connsiteY11" fmla="*/ 393525 h 2472623"/>
              <a:gd name="connsiteX12" fmla="*/ 2929873 w 3068390"/>
              <a:gd name="connsiteY12" fmla="*/ 1043873 h 2472623"/>
              <a:gd name="connsiteX13" fmla="*/ 1192322 w 3068390"/>
              <a:gd name="connsiteY13" fmla="*/ 1979652 h 2472623"/>
              <a:gd name="connsiteX14" fmla="*/ 502521 w 3068390"/>
              <a:gd name="connsiteY14" fmla="*/ 2472623 h 2472623"/>
              <a:gd name="connsiteX15" fmla="*/ 766008 w 3068390"/>
              <a:gd name="connsiteY15" fmla="*/ 1674989 h 2472623"/>
              <a:gd name="connsiteX16" fmla="*/ 0 w 3068390"/>
              <a:gd name="connsiteY16" fmla="*/ 220003 h 2472623"/>
              <a:gd name="connsiteX0" fmla="*/ 0 w 3173626"/>
              <a:gd name="connsiteY0" fmla="*/ 225963 h 2478583"/>
              <a:gd name="connsiteX1" fmla="*/ 271621 w 3173626"/>
              <a:gd name="connsiteY1" fmla="*/ 121193 h 2478583"/>
              <a:gd name="connsiteX2" fmla="*/ 401747 w 3173626"/>
              <a:gd name="connsiteY2" fmla="*/ 237956 h 2478583"/>
              <a:gd name="connsiteX3" fmla="*/ 420189 w 3173626"/>
              <a:gd name="connsiteY3" fmla="*/ 342334 h 2478583"/>
              <a:gd name="connsiteX4" fmla="*/ 874773 w 3173626"/>
              <a:gd name="connsiteY4" fmla="*/ 6893 h 2478583"/>
              <a:gd name="connsiteX5" fmla="*/ 982164 w 3173626"/>
              <a:gd name="connsiteY5" fmla="*/ 104209 h 2478583"/>
              <a:gd name="connsiteX6" fmla="*/ 1325065 w 3173626"/>
              <a:gd name="connsiteY6" fmla="*/ 18484 h 2478583"/>
              <a:gd name="connsiteX7" fmla="*/ 1553665 w 3173626"/>
              <a:gd name="connsiteY7" fmla="*/ 294709 h 2478583"/>
              <a:gd name="connsiteX8" fmla="*/ 2232244 w 3173626"/>
              <a:gd name="connsiteY8" fmla="*/ 6888 h 2478583"/>
              <a:gd name="connsiteX9" fmla="*/ 2371111 w 3173626"/>
              <a:gd name="connsiteY9" fmla="*/ 166474 h 2478583"/>
              <a:gd name="connsiteX10" fmla="*/ 2544264 w 3173626"/>
              <a:gd name="connsiteY10" fmla="*/ 170885 h 2478583"/>
              <a:gd name="connsiteX11" fmla="*/ 2782390 w 3173626"/>
              <a:gd name="connsiteY11" fmla="*/ 399485 h 2478583"/>
              <a:gd name="connsiteX12" fmla="*/ 3063223 w 3173626"/>
              <a:gd name="connsiteY12" fmla="*/ 259258 h 2478583"/>
              <a:gd name="connsiteX13" fmla="*/ 1192322 w 3173626"/>
              <a:gd name="connsiteY13" fmla="*/ 1985612 h 2478583"/>
              <a:gd name="connsiteX14" fmla="*/ 502521 w 3173626"/>
              <a:gd name="connsiteY14" fmla="*/ 2478583 h 2478583"/>
              <a:gd name="connsiteX15" fmla="*/ 766008 w 3173626"/>
              <a:gd name="connsiteY15" fmla="*/ 1680949 h 2478583"/>
              <a:gd name="connsiteX16" fmla="*/ 0 w 3173626"/>
              <a:gd name="connsiteY16" fmla="*/ 225963 h 2478583"/>
              <a:gd name="connsiteX0" fmla="*/ 0 w 3063223"/>
              <a:gd name="connsiteY0" fmla="*/ 220003 h 2472623"/>
              <a:gd name="connsiteX1" fmla="*/ 271621 w 3063223"/>
              <a:gd name="connsiteY1" fmla="*/ 115233 h 2472623"/>
              <a:gd name="connsiteX2" fmla="*/ 401747 w 3063223"/>
              <a:gd name="connsiteY2" fmla="*/ 231996 h 2472623"/>
              <a:gd name="connsiteX3" fmla="*/ 420189 w 3063223"/>
              <a:gd name="connsiteY3" fmla="*/ 336374 h 2472623"/>
              <a:gd name="connsiteX4" fmla="*/ 874773 w 3063223"/>
              <a:gd name="connsiteY4" fmla="*/ 933 h 2472623"/>
              <a:gd name="connsiteX5" fmla="*/ 982164 w 3063223"/>
              <a:gd name="connsiteY5" fmla="*/ 98249 h 2472623"/>
              <a:gd name="connsiteX6" fmla="*/ 1325065 w 3063223"/>
              <a:gd name="connsiteY6" fmla="*/ 12524 h 2472623"/>
              <a:gd name="connsiteX7" fmla="*/ 1553665 w 3063223"/>
              <a:gd name="connsiteY7" fmla="*/ 288749 h 2472623"/>
              <a:gd name="connsiteX8" fmla="*/ 2232244 w 3063223"/>
              <a:gd name="connsiteY8" fmla="*/ 928 h 2472623"/>
              <a:gd name="connsiteX9" fmla="*/ 2371111 w 3063223"/>
              <a:gd name="connsiteY9" fmla="*/ 160514 h 2472623"/>
              <a:gd name="connsiteX10" fmla="*/ 2544264 w 3063223"/>
              <a:gd name="connsiteY10" fmla="*/ 164925 h 2472623"/>
              <a:gd name="connsiteX11" fmla="*/ 2782390 w 3063223"/>
              <a:gd name="connsiteY11" fmla="*/ 393525 h 2472623"/>
              <a:gd name="connsiteX12" fmla="*/ 3063223 w 3063223"/>
              <a:gd name="connsiteY12" fmla="*/ 253298 h 2472623"/>
              <a:gd name="connsiteX13" fmla="*/ 1192322 w 3063223"/>
              <a:gd name="connsiteY13" fmla="*/ 1979652 h 2472623"/>
              <a:gd name="connsiteX14" fmla="*/ 502521 w 3063223"/>
              <a:gd name="connsiteY14" fmla="*/ 2472623 h 2472623"/>
              <a:gd name="connsiteX15" fmla="*/ 766008 w 3063223"/>
              <a:gd name="connsiteY15" fmla="*/ 1674989 h 2472623"/>
              <a:gd name="connsiteX16" fmla="*/ 0 w 3063223"/>
              <a:gd name="connsiteY16" fmla="*/ 220003 h 2472623"/>
              <a:gd name="connsiteX0" fmla="*/ 0 w 3063870"/>
              <a:gd name="connsiteY0" fmla="*/ 220003 h 2472623"/>
              <a:gd name="connsiteX1" fmla="*/ 271621 w 3063870"/>
              <a:gd name="connsiteY1" fmla="*/ 115233 h 2472623"/>
              <a:gd name="connsiteX2" fmla="*/ 401747 w 3063870"/>
              <a:gd name="connsiteY2" fmla="*/ 231996 h 2472623"/>
              <a:gd name="connsiteX3" fmla="*/ 420189 w 3063870"/>
              <a:gd name="connsiteY3" fmla="*/ 336374 h 2472623"/>
              <a:gd name="connsiteX4" fmla="*/ 874773 w 3063870"/>
              <a:gd name="connsiteY4" fmla="*/ 933 h 2472623"/>
              <a:gd name="connsiteX5" fmla="*/ 982164 w 3063870"/>
              <a:gd name="connsiteY5" fmla="*/ 98249 h 2472623"/>
              <a:gd name="connsiteX6" fmla="*/ 1325065 w 3063870"/>
              <a:gd name="connsiteY6" fmla="*/ 12524 h 2472623"/>
              <a:gd name="connsiteX7" fmla="*/ 1553665 w 3063870"/>
              <a:gd name="connsiteY7" fmla="*/ 288749 h 2472623"/>
              <a:gd name="connsiteX8" fmla="*/ 2232244 w 3063870"/>
              <a:gd name="connsiteY8" fmla="*/ 928 h 2472623"/>
              <a:gd name="connsiteX9" fmla="*/ 2371111 w 3063870"/>
              <a:gd name="connsiteY9" fmla="*/ 160514 h 2472623"/>
              <a:gd name="connsiteX10" fmla="*/ 2544264 w 3063870"/>
              <a:gd name="connsiteY10" fmla="*/ 164925 h 2472623"/>
              <a:gd name="connsiteX11" fmla="*/ 2782390 w 3063870"/>
              <a:gd name="connsiteY11" fmla="*/ 393525 h 2472623"/>
              <a:gd name="connsiteX12" fmla="*/ 3063223 w 3063870"/>
              <a:gd name="connsiteY12" fmla="*/ 253298 h 2472623"/>
              <a:gd name="connsiteX13" fmla="*/ 1192322 w 3063870"/>
              <a:gd name="connsiteY13" fmla="*/ 1979652 h 2472623"/>
              <a:gd name="connsiteX14" fmla="*/ 502521 w 3063870"/>
              <a:gd name="connsiteY14" fmla="*/ 2472623 h 2472623"/>
              <a:gd name="connsiteX15" fmla="*/ 766008 w 3063870"/>
              <a:gd name="connsiteY15" fmla="*/ 1674989 h 2472623"/>
              <a:gd name="connsiteX16" fmla="*/ 0 w 3063870"/>
              <a:gd name="connsiteY16" fmla="*/ 220003 h 2472623"/>
              <a:gd name="connsiteX0" fmla="*/ 0 w 3278402"/>
              <a:gd name="connsiteY0" fmla="*/ 220003 h 2472623"/>
              <a:gd name="connsiteX1" fmla="*/ 271621 w 3278402"/>
              <a:gd name="connsiteY1" fmla="*/ 115233 h 2472623"/>
              <a:gd name="connsiteX2" fmla="*/ 401747 w 3278402"/>
              <a:gd name="connsiteY2" fmla="*/ 231996 h 2472623"/>
              <a:gd name="connsiteX3" fmla="*/ 420189 w 3278402"/>
              <a:gd name="connsiteY3" fmla="*/ 336374 h 2472623"/>
              <a:gd name="connsiteX4" fmla="*/ 874773 w 3278402"/>
              <a:gd name="connsiteY4" fmla="*/ 933 h 2472623"/>
              <a:gd name="connsiteX5" fmla="*/ 982164 w 3278402"/>
              <a:gd name="connsiteY5" fmla="*/ 98249 h 2472623"/>
              <a:gd name="connsiteX6" fmla="*/ 1325065 w 3278402"/>
              <a:gd name="connsiteY6" fmla="*/ 12524 h 2472623"/>
              <a:gd name="connsiteX7" fmla="*/ 1553665 w 3278402"/>
              <a:gd name="connsiteY7" fmla="*/ 288749 h 2472623"/>
              <a:gd name="connsiteX8" fmla="*/ 2232244 w 3278402"/>
              <a:gd name="connsiteY8" fmla="*/ 928 h 2472623"/>
              <a:gd name="connsiteX9" fmla="*/ 2371111 w 3278402"/>
              <a:gd name="connsiteY9" fmla="*/ 160514 h 2472623"/>
              <a:gd name="connsiteX10" fmla="*/ 2544264 w 3278402"/>
              <a:gd name="connsiteY10" fmla="*/ 164925 h 2472623"/>
              <a:gd name="connsiteX11" fmla="*/ 2782390 w 3278402"/>
              <a:gd name="connsiteY11" fmla="*/ 393525 h 2472623"/>
              <a:gd name="connsiteX12" fmla="*/ 3063223 w 3278402"/>
              <a:gd name="connsiteY12" fmla="*/ 253298 h 2472623"/>
              <a:gd name="connsiteX13" fmla="*/ 2963972 w 3278402"/>
              <a:gd name="connsiteY13" fmla="*/ 808077 h 2472623"/>
              <a:gd name="connsiteX14" fmla="*/ 502521 w 3278402"/>
              <a:gd name="connsiteY14" fmla="*/ 2472623 h 2472623"/>
              <a:gd name="connsiteX15" fmla="*/ 766008 w 3278402"/>
              <a:gd name="connsiteY15" fmla="*/ 1674989 h 2472623"/>
              <a:gd name="connsiteX16" fmla="*/ 0 w 3278402"/>
              <a:gd name="connsiteY16" fmla="*/ 220003 h 2472623"/>
              <a:gd name="connsiteX0" fmla="*/ 0 w 3545553"/>
              <a:gd name="connsiteY0" fmla="*/ 220003 h 2472623"/>
              <a:gd name="connsiteX1" fmla="*/ 271621 w 3545553"/>
              <a:gd name="connsiteY1" fmla="*/ 115233 h 2472623"/>
              <a:gd name="connsiteX2" fmla="*/ 401747 w 3545553"/>
              <a:gd name="connsiteY2" fmla="*/ 231996 h 2472623"/>
              <a:gd name="connsiteX3" fmla="*/ 420189 w 3545553"/>
              <a:gd name="connsiteY3" fmla="*/ 336374 h 2472623"/>
              <a:gd name="connsiteX4" fmla="*/ 874773 w 3545553"/>
              <a:gd name="connsiteY4" fmla="*/ 933 h 2472623"/>
              <a:gd name="connsiteX5" fmla="*/ 982164 w 3545553"/>
              <a:gd name="connsiteY5" fmla="*/ 98249 h 2472623"/>
              <a:gd name="connsiteX6" fmla="*/ 1325065 w 3545553"/>
              <a:gd name="connsiteY6" fmla="*/ 12524 h 2472623"/>
              <a:gd name="connsiteX7" fmla="*/ 1553665 w 3545553"/>
              <a:gd name="connsiteY7" fmla="*/ 288749 h 2472623"/>
              <a:gd name="connsiteX8" fmla="*/ 2232244 w 3545553"/>
              <a:gd name="connsiteY8" fmla="*/ 928 h 2472623"/>
              <a:gd name="connsiteX9" fmla="*/ 2371111 w 3545553"/>
              <a:gd name="connsiteY9" fmla="*/ 160514 h 2472623"/>
              <a:gd name="connsiteX10" fmla="*/ 2544264 w 3545553"/>
              <a:gd name="connsiteY10" fmla="*/ 164925 h 2472623"/>
              <a:gd name="connsiteX11" fmla="*/ 2782390 w 3545553"/>
              <a:gd name="connsiteY11" fmla="*/ 393525 h 2472623"/>
              <a:gd name="connsiteX12" fmla="*/ 3063223 w 3545553"/>
              <a:gd name="connsiteY12" fmla="*/ 253298 h 2472623"/>
              <a:gd name="connsiteX13" fmla="*/ 3316397 w 3545553"/>
              <a:gd name="connsiteY13" fmla="*/ 417552 h 2472623"/>
              <a:gd name="connsiteX14" fmla="*/ 502521 w 3545553"/>
              <a:gd name="connsiteY14" fmla="*/ 2472623 h 2472623"/>
              <a:gd name="connsiteX15" fmla="*/ 766008 w 3545553"/>
              <a:gd name="connsiteY15" fmla="*/ 1674989 h 2472623"/>
              <a:gd name="connsiteX16" fmla="*/ 0 w 3545553"/>
              <a:gd name="connsiteY16" fmla="*/ 220003 h 2472623"/>
              <a:gd name="connsiteX0" fmla="*/ 0 w 3789655"/>
              <a:gd name="connsiteY0" fmla="*/ 220003 h 2472623"/>
              <a:gd name="connsiteX1" fmla="*/ 271621 w 3789655"/>
              <a:gd name="connsiteY1" fmla="*/ 115233 h 2472623"/>
              <a:gd name="connsiteX2" fmla="*/ 401747 w 3789655"/>
              <a:gd name="connsiteY2" fmla="*/ 231996 h 2472623"/>
              <a:gd name="connsiteX3" fmla="*/ 420189 w 3789655"/>
              <a:gd name="connsiteY3" fmla="*/ 336374 h 2472623"/>
              <a:gd name="connsiteX4" fmla="*/ 874773 w 3789655"/>
              <a:gd name="connsiteY4" fmla="*/ 933 h 2472623"/>
              <a:gd name="connsiteX5" fmla="*/ 982164 w 3789655"/>
              <a:gd name="connsiteY5" fmla="*/ 98249 h 2472623"/>
              <a:gd name="connsiteX6" fmla="*/ 1325065 w 3789655"/>
              <a:gd name="connsiteY6" fmla="*/ 12524 h 2472623"/>
              <a:gd name="connsiteX7" fmla="*/ 1553665 w 3789655"/>
              <a:gd name="connsiteY7" fmla="*/ 288749 h 2472623"/>
              <a:gd name="connsiteX8" fmla="*/ 2232244 w 3789655"/>
              <a:gd name="connsiteY8" fmla="*/ 928 h 2472623"/>
              <a:gd name="connsiteX9" fmla="*/ 2371111 w 3789655"/>
              <a:gd name="connsiteY9" fmla="*/ 160514 h 2472623"/>
              <a:gd name="connsiteX10" fmla="*/ 2544264 w 3789655"/>
              <a:gd name="connsiteY10" fmla="*/ 164925 h 2472623"/>
              <a:gd name="connsiteX11" fmla="*/ 2782390 w 3789655"/>
              <a:gd name="connsiteY11" fmla="*/ 393525 h 2472623"/>
              <a:gd name="connsiteX12" fmla="*/ 3063223 w 3789655"/>
              <a:gd name="connsiteY12" fmla="*/ 253298 h 2472623"/>
              <a:gd name="connsiteX13" fmla="*/ 3602147 w 3789655"/>
              <a:gd name="connsiteY13" fmla="*/ 550902 h 2472623"/>
              <a:gd name="connsiteX14" fmla="*/ 502521 w 3789655"/>
              <a:gd name="connsiteY14" fmla="*/ 2472623 h 2472623"/>
              <a:gd name="connsiteX15" fmla="*/ 766008 w 3789655"/>
              <a:gd name="connsiteY15" fmla="*/ 1674989 h 2472623"/>
              <a:gd name="connsiteX16" fmla="*/ 0 w 3789655"/>
              <a:gd name="connsiteY16" fmla="*/ 220003 h 2472623"/>
              <a:gd name="connsiteX0" fmla="*/ 0 w 3602147"/>
              <a:gd name="connsiteY0" fmla="*/ 220003 h 2472623"/>
              <a:gd name="connsiteX1" fmla="*/ 271621 w 3602147"/>
              <a:gd name="connsiteY1" fmla="*/ 115233 h 2472623"/>
              <a:gd name="connsiteX2" fmla="*/ 401747 w 3602147"/>
              <a:gd name="connsiteY2" fmla="*/ 231996 h 2472623"/>
              <a:gd name="connsiteX3" fmla="*/ 420189 w 3602147"/>
              <a:gd name="connsiteY3" fmla="*/ 336374 h 2472623"/>
              <a:gd name="connsiteX4" fmla="*/ 874773 w 3602147"/>
              <a:gd name="connsiteY4" fmla="*/ 933 h 2472623"/>
              <a:gd name="connsiteX5" fmla="*/ 982164 w 3602147"/>
              <a:gd name="connsiteY5" fmla="*/ 98249 h 2472623"/>
              <a:gd name="connsiteX6" fmla="*/ 1325065 w 3602147"/>
              <a:gd name="connsiteY6" fmla="*/ 12524 h 2472623"/>
              <a:gd name="connsiteX7" fmla="*/ 1553665 w 3602147"/>
              <a:gd name="connsiteY7" fmla="*/ 288749 h 2472623"/>
              <a:gd name="connsiteX8" fmla="*/ 2232244 w 3602147"/>
              <a:gd name="connsiteY8" fmla="*/ 928 h 2472623"/>
              <a:gd name="connsiteX9" fmla="*/ 2371111 w 3602147"/>
              <a:gd name="connsiteY9" fmla="*/ 160514 h 2472623"/>
              <a:gd name="connsiteX10" fmla="*/ 2544264 w 3602147"/>
              <a:gd name="connsiteY10" fmla="*/ 164925 h 2472623"/>
              <a:gd name="connsiteX11" fmla="*/ 2782390 w 3602147"/>
              <a:gd name="connsiteY11" fmla="*/ 393525 h 2472623"/>
              <a:gd name="connsiteX12" fmla="*/ 3063223 w 3602147"/>
              <a:gd name="connsiteY12" fmla="*/ 253298 h 2472623"/>
              <a:gd name="connsiteX13" fmla="*/ 3602147 w 3602147"/>
              <a:gd name="connsiteY13" fmla="*/ 550902 h 2472623"/>
              <a:gd name="connsiteX14" fmla="*/ 502521 w 3602147"/>
              <a:gd name="connsiteY14" fmla="*/ 2472623 h 2472623"/>
              <a:gd name="connsiteX15" fmla="*/ 766008 w 3602147"/>
              <a:gd name="connsiteY15" fmla="*/ 1674989 h 2472623"/>
              <a:gd name="connsiteX16" fmla="*/ 0 w 3602147"/>
              <a:gd name="connsiteY16" fmla="*/ 220003 h 2472623"/>
              <a:gd name="connsiteX0" fmla="*/ 0 w 3354497"/>
              <a:gd name="connsiteY0" fmla="*/ 220003 h 2472623"/>
              <a:gd name="connsiteX1" fmla="*/ 271621 w 3354497"/>
              <a:gd name="connsiteY1" fmla="*/ 115233 h 2472623"/>
              <a:gd name="connsiteX2" fmla="*/ 401747 w 3354497"/>
              <a:gd name="connsiteY2" fmla="*/ 231996 h 2472623"/>
              <a:gd name="connsiteX3" fmla="*/ 420189 w 3354497"/>
              <a:gd name="connsiteY3" fmla="*/ 336374 h 2472623"/>
              <a:gd name="connsiteX4" fmla="*/ 874773 w 3354497"/>
              <a:gd name="connsiteY4" fmla="*/ 933 h 2472623"/>
              <a:gd name="connsiteX5" fmla="*/ 982164 w 3354497"/>
              <a:gd name="connsiteY5" fmla="*/ 98249 h 2472623"/>
              <a:gd name="connsiteX6" fmla="*/ 1325065 w 3354497"/>
              <a:gd name="connsiteY6" fmla="*/ 12524 h 2472623"/>
              <a:gd name="connsiteX7" fmla="*/ 1553665 w 3354497"/>
              <a:gd name="connsiteY7" fmla="*/ 288749 h 2472623"/>
              <a:gd name="connsiteX8" fmla="*/ 2232244 w 3354497"/>
              <a:gd name="connsiteY8" fmla="*/ 928 h 2472623"/>
              <a:gd name="connsiteX9" fmla="*/ 2371111 w 3354497"/>
              <a:gd name="connsiteY9" fmla="*/ 160514 h 2472623"/>
              <a:gd name="connsiteX10" fmla="*/ 2544264 w 3354497"/>
              <a:gd name="connsiteY10" fmla="*/ 164925 h 2472623"/>
              <a:gd name="connsiteX11" fmla="*/ 2782390 w 3354497"/>
              <a:gd name="connsiteY11" fmla="*/ 393525 h 2472623"/>
              <a:gd name="connsiteX12" fmla="*/ 3063223 w 3354497"/>
              <a:gd name="connsiteY12" fmla="*/ 253298 h 2472623"/>
              <a:gd name="connsiteX13" fmla="*/ 3354497 w 3354497"/>
              <a:gd name="connsiteY13" fmla="*/ 427077 h 2472623"/>
              <a:gd name="connsiteX14" fmla="*/ 502521 w 3354497"/>
              <a:gd name="connsiteY14" fmla="*/ 2472623 h 2472623"/>
              <a:gd name="connsiteX15" fmla="*/ 766008 w 3354497"/>
              <a:gd name="connsiteY15" fmla="*/ 1674989 h 2472623"/>
              <a:gd name="connsiteX16" fmla="*/ 0 w 3354497"/>
              <a:gd name="connsiteY16" fmla="*/ 220003 h 2472623"/>
              <a:gd name="connsiteX0" fmla="*/ 0 w 3503109"/>
              <a:gd name="connsiteY0" fmla="*/ 220003 h 2472623"/>
              <a:gd name="connsiteX1" fmla="*/ 271621 w 3503109"/>
              <a:gd name="connsiteY1" fmla="*/ 115233 h 2472623"/>
              <a:gd name="connsiteX2" fmla="*/ 401747 w 3503109"/>
              <a:gd name="connsiteY2" fmla="*/ 231996 h 2472623"/>
              <a:gd name="connsiteX3" fmla="*/ 420189 w 3503109"/>
              <a:gd name="connsiteY3" fmla="*/ 336374 h 2472623"/>
              <a:gd name="connsiteX4" fmla="*/ 874773 w 3503109"/>
              <a:gd name="connsiteY4" fmla="*/ 933 h 2472623"/>
              <a:gd name="connsiteX5" fmla="*/ 982164 w 3503109"/>
              <a:gd name="connsiteY5" fmla="*/ 98249 h 2472623"/>
              <a:gd name="connsiteX6" fmla="*/ 1325065 w 3503109"/>
              <a:gd name="connsiteY6" fmla="*/ 12524 h 2472623"/>
              <a:gd name="connsiteX7" fmla="*/ 1553665 w 3503109"/>
              <a:gd name="connsiteY7" fmla="*/ 288749 h 2472623"/>
              <a:gd name="connsiteX8" fmla="*/ 2232244 w 3503109"/>
              <a:gd name="connsiteY8" fmla="*/ 928 h 2472623"/>
              <a:gd name="connsiteX9" fmla="*/ 2371111 w 3503109"/>
              <a:gd name="connsiteY9" fmla="*/ 160514 h 2472623"/>
              <a:gd name="connsiteX10" fmla="*/ 2544264 w 3503109"/>
              <a:gd name="connsiteY10" fmla="*/ 164925 h 2472623"/>
              <a:gd name="connsiteX11" fmla="*/ 2782390 w 3503109"/>
              <a:gd name="connsiteY11" fmla="*/ 393525 h 2472623"/>
              <a:gd name="connsiteX12" fmla="*/ 3063223 w 3503109"/>
              <a:gd name="connsiteY12" fmla="*/ 253298 h 2472623"/>
              <a:gd name="connsiteX13" fmla="*/ 3115764 w 3503109"/>
              <a:gd name="connsiteY13" fmla="*/ 355425 h 2472623"/>
              <a:gd name="connsiteX14" fmla="*/ 3354497 w 3503109"/>
              <a:gd name="connsiteY14" fmla="*/ 427077 h 2472623"/>
              <a:gd name="connsiteX15" fmla="*/ 502521 w 3503109"/>
              <a:gd name="connsiteY15" fmla="*/ 2472623 h 2472623"/>
              <a:gd name="connsiteX16" fmla="*/ 766008 w 3503109"/>
              <a:gd name="connsiteY16" fmla="*/ 1674989 h 2472623"/>
              <a:gd name="connsiteX17" fmla="*/ 0 w 3503109"/>
              <a:gd name="connsiteY17" fmla="*/ 220003 h 2472623"/>
              <a:gd name="connsiteX0" fmla="*/ 0 w 4026499"/>
              <a:gd name="connsiteY0" fmla="*/ 220003 h 2472623"/>
              <a:gd name="connsiteX1" fmla="*/ 271621 w 4026499"/>
              <a:gd name="connsiteY1" fmla="*/ 115233 h 2472623"/>
              <a:gd name="connsiteX2" fmla="*/ 401747 w 4026499"/>
              <a:gd name="connsiteY2" fmla="*/ 231996 h 2472623"/>
              <a:gd name="connsiteX3" fmla="*/ 420189 w 4026499"/>
              <a:gd name="connsiteY3" fmla="*/ 336374 h 2472623"/>
              <a:gd name="connsiteX4" fmla="*/ 874773 w 4026499"/>
              <a:gd name="connsiteY4" fmla="*/ 933 h 2472623"/>
              <a:gd name="connsiteX5" fmla="*/ 982164 w 4026499"/>
              <a:gd name="connsiteY5" fmla="*/ 98249 h 2472623"/>
              <a:gd name="connsiteX6" fmla="*/ 1325065 w 4026499"/>
              <a:gd name="connsiteY6" fmla="*/ 12524 h 2472623"/>
              <a:gd name="connsiteX7" fmla="*/ 1553665 w 4026499"/>
              <a:gd name="connsiteY7" fmla="*/ 288749 h 2472623"/>
              <a:gd name="connsiteX8" fmla="*/ 2232244 w 4026499"/>
              <a:gd name="connsiteY8" fmla="*/ 928 h 2472623"/>
              <a:gd name="connsiteX9" fmla="*/ 2371111 w 4026499"/>
              <a:gd name="connsiteY9" fmla="*/ 160514 h 2472623"/>
              <a:gd name="connsiteX10" fmla="*/ 2544264 w 4026499"/>
              <a:gd name="connsiteY10" fmla="*/ 164925 h 2472623"/>
              <a:gd name="connsiteX11" fmla="*/ 2782390 w 4026499"/>
              <a:gd name="connsiteY11" fmla="*/ 393525 h 2472623"/>
              <a:gd name="connsiteX12" fmla="*/ 3063223 w 4026499"/>
              <a:gd name="connsiteY12" fmla="*/ 253298 h 2472623"/>
              <a:gd name="connsiteX13" fmla="*/ 3115764 w 4026499"/>
              <a:gd name="connsiteY13" fmla="*/ 355425 h 2472623"/>
              <a:gd name="connsiteX14" fmla="*/ 3935522 w 4026499"/>
              <a:gd name="connsiteY14" fmla="*/ 998577 h 2472623"/>
              <a:gd name="connsiteX15" fmla="*/ 502521 w 4026499"/>
              <a:gd name="connsiteY15" fmla="*/ 2472623 h 2472623"/>
              <a:gd name="connsiteX16" fmla="*/ 766008 w 4026499"/>
              <a:gd name="connsiteY16" fmla="*/ 1674989 h 2472623"/>
              <a:gd name="connsiteX17" fmla="*/ 0 w 4026499"/>
              <a:gd name="connsiteY17" fmla="*/ 220003 h 2472623"/>
              <a:gd name="connsiteX0" fmla="*/ 0 w 4041344"/>
              <a:gd name="connsiteY0" fmla="*/ 220003 h 2472623"/>
              <a:gd name="connsiteX1" fmla="*/ 271621 w 4041344"/>
              <a:gd name="connsiteY1" fmla="*/ 115233 h 2472623"/>
              <a:gd name="connsiteX2" fmla="*/ 401747 w 4041344"/>
              <a:gd name="connsiteY2" fmla="*/ 231996 h 2472623"/>
              <a:gd name="connsiteX3" fmla="*/ 420189 w 4041344"/>
              <a:gd name="connsiteY3" fmla="*/ 336374 h 2472623"/>
              <a:gd name="connsiteX4" fmla="*/ 874773 w 4041344"/>
              <a:gd name="connsiteY4" fmla="*/ 933 h 2472623"/>
              <a:gd name="connsiteX5" fmla="*/ 982164 w 4041344"/>
              <a:gd name="connsiteY5" fmla="*/ 98249 h 2472623"/>
              <a:gd name="connsiteX6" fmla="*/ 1325065 w 4041344"/>
              <a:gd name="connsiteY6" fmla="*/ 12524 h 2472623"/>
              <a:gd name="connsiteX7" fmla="*/ 1553665 w 4041344"/>
              <a:gd name="connsiteY7" fmla="*/ 288749 h 2472623"/>
              <a:gd name="connsiteX8" fmla="*/ 2232244 w 4041344"/>
              <a:gd name="connsiteY8" fmla="*/ 928 h 2472623"/>
              <a:gd name="connsiteX9" fmla="*/ 2371111 w 4041344"/>
              <a:gd name="connsiteY9" fmla="*/ 160514 h 2472623"/>
              <a:gd name="connsiteX10" fmla="*/ 2544264 w 4041344"/>
              <a:gd name="connsiteY10" fmla="*/ 164925 h 2472623"/>
              <a:gd name="connsiteX11" fmla="*/ 2782390 w 4041344"/>
              <a:gd name="connsiteY11" fmla="*/ 393525 h 2472623"/>
              <a:gd name="connsiteX12" fmla="*/ 3063223 w 4041344"/>
              <a:gd name="connsiteY12" fmla="*/ 253298 h 2472623"/>
              <a:gd name="connsiteX13" fmla="*/ 3325314 w 4041344"/>
              <a:gd name="connsiteY13" fmla="*/ 460200 h 2472623"/>
              <a:gd name="connsiteX14" fmla="*/ 3935522 w 4041344"/>
              <a:gd name="connsiteY14" fmla="*/ 998577 h 2472623"/>
              <a:gd name="connsiteX15" fmla="*/ 502521 w 4041344"/>
              <a:gd name="connsiteY15" fmla="*/ 2472623 h 2472623"/>
              <a:gd name="connsiteX16" fmla="*/ 766008 w 4041344"/>
              <a:gd name="connsiteY16" fmla="*/ 1674989 h 2472623"/>
              <a:gd name="connsiteX17" fmla="*/ 0 w 4041344"/>
              <a:gd name="connsiteY17" fmla="*/ 220003 h 2472623"/>
              <a:gd name="connsiteX0" fmla="*/ 0 w 3937362"/>
              <a:gd name="connsiteY0" fmla="*/ 220003 h 2472623"/>
              <a:gd name="connsiteX1" fmla="*/ 271621 w 3937362"/>
              <a:gd name="connsiteY1" fmla="*/ 115233 h 2472623"/>
              <a:gd name="connsiteX2" fmla="*/ 401747 w 3937362"/>
              <a:gd name="connsiteY2" fmla="*/ 231996 h 2472623"/>
              <a:gd name="connsiteX3" fmla="*/ 420189 w 3937362"/>
              <a:gd name="connsiteY3" fmla="*/ 336374 h 2472623"/>
              <a:gd name="connsiteX4" fmla="*/ 874773 w 3937362"/>
              <a:gd name="connsiteY4" fmla="*/ 933 h 2472623"/>
              <a:gd name="connsiteX5" fmla="*/ 982164 w 3937362"/>
              <a:gd name="connsiteY5" fmla="*/ 98249 h 2472623"/>
              <a:gd name="connsiteX6" fmla="*/ 1325065 w 3937362"/>
              <a:gd name="connsiteY6" fmla="*/ 12524 h 2472623"/>
              <a:gd name="connsiteX7" fmla="*/ 1553665 w 3937362"/>
              <a:gd name="connsiteY7" fmla="*/ 288749 h 2472623"/>
              <a:gd name="connsiteX8" fmla="*/ 2232244 w 3937362"/>
              <a:gd name="connsiteY8" fmla="*/ 928 h 2472623"/>
              <a:gd name="connsiteX9" fmla="*/ 2371111 w 3937362"/>
              <a:gd name="connsiteY9" fmla="*/ 160514 h 2472623"/>
              <a:gd name="connsiteX10" fmla="*/ 2544264 w 3937362"/>
              <a:gd name="connsiteY10" fmla="*/ 164925 h 2472623"/>
              <a:gd name="connsiteX11" fmla="*/ 2782390 w 3937362"/>
              <a:gd name="connsiteY11" fmla="*/ 393525 h 2472623"/>
              <a:gd name="connsiteX12" fmla="*/ 3063223 w 3937362"/>
              <a:gd name="connsiteY12" fmla="*/ 253298 h 2472623"/>
              <a:gd name="connsiteX13" fmla="*/ 3325314 w 3937362"/>
              <a:gd name="connsiteY13" fmla="*/ 460200 h 2472623"/>
              <a:gd name="connsiteX14" fmla="*/ 3821222 w 3937362"/>
              <a:gd name="connsiteY14" fmla="*/ 465177 h 2472623"/>
              <a:gd name="connsiteX15" fmla="*/ 502521 w 3937362"/>
              <a:gd name="connsiteY15" fmla="*/ 2472623 h 2472623"/>
              <a:gd name="connsiteX16" fmla="*/ 766008 w 3937362"/>
              <a:gd name="connsiteY16" fmla="*/ 1674989 h 2472623"/>
              <a:gd name="connsiteX17" fmla="*/ 0 w 3937362"/>
              <a:gd name="connsiteY17" fmla="*/ 220003 h 2472623"/>
              <a:gd name="connsiteX0" fmla="*/ 0 w 3821222"/>
              <a:gd name="connsiteY0" fmla="*/ 220003 h 2472623"/>
              <a:gd name="connsiteX1" fmla="*/ 271621 w 3821222"/>
              <a:gd name="connsiteY1" fmla="*/ 115233 h 2472623"/>
              <a:gd name="connsiteX2" fmla="*/ 401747 w 3821222"/>
              <a:gd name="connsiteY2" fmla="*/ 231996 h 2472623"/>
              <a:gd name="connsiteX3" fmla="*/ 420189 w 3821222"/>
              <a:gd name="connsiteY3" fmla="*/ 336374 h 2472623"/>
              <a:gd name="connsiteX4" fmla="*/ 874773 w 3821222"/>
              <a:gd name="connsiteY4" fmla="*/ 933 h 2472623"/>
              <a:gd name="connsiteX5" fmla="*/ 982164 w 3821222"/>
              <a:gd name="connsiteY5" fmla="*/ 98249 h 2472623"/>
              <a:gd name="connsiteX6" fmla="*/ 1325065 w 3821222"/>
              <a:gd name="connsiteY6" fmla="*/ 12524 h 2472623"/>
              <a:gd name="connsiteX7" fmla="*/ 1553665 w 3821222"/>
              <a:gd name="connsiteY7" fmla="*/ 288749 h 2472623"/>
              <a:gd name="connsiteX8" fmla="*/ 2232244 w 3821222"/>
              <a:gd name="connsiteY8" fmla="*/ 928 h 2472623"/>
              <a:gd name="connsiteX9" fmla="*/ 2371111 w 3821222"/>
              <a:gd name="connsiteY9" fmla="*/ 160514 h 2472623"/>
              <a:gd name="connsiteX10" fmla="*/ 2544264 w 3821222"/>
              <a:gd name="connsiteY10" fmla="*/ 164925 h 2472623"/>
              <a:gd name="connsiteX11" fmla="*/ 2782390 w 3821222"/>
              <a:gd name="connsiteY11" fmla="*/ 393525 h 2472623"/>
              <a:gd name="connsiteX12" fmla="*/ 3063223 w 3821222"/>
              <a:gd name="connsiteY12" fmla="*/ 253298 h 2472623"/>
              <a:gd name="connsiteX13" fmla="*/ 3325314 w 3821222"/>
              <a:gd name="connsiteY13" fmla="*/ 460200 h 2472623"/>
              <a:gd name="connsiteX14" fmla="*/ 3821222 w 3821222"/>
              <a:gd name="connsiteY14" fmla="*/ 465177 h 2472623"/>
              <a:gd name="connsiteX15" fmla="*/ 502521 w 3821222"/>
              <a:gd name="connsiteY15" fmla="*/ 2472623 h 2472623"/>
              <a:gd name="connsiteX16" fmla="*/ 766008 w 3821222"/>
              <a:gd name="connsiteY16" fmla="*/ 1674989 h 2472623"/>
              <a:gd name="connsiteX17" fmla="*/ 0 w 38212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4281654"/>
              <a:gd name="connsiteY0" fmla="*/ 220003 h 1674989"/>
              <a:gd name="connsiteX1" fmla="*/ 271621 w 4281654"/>
              <a:gd name="connsiteY1" fmla="*/ 115233 h 1674989"/>
              <a:gd name="connsiteX2" fmla="*/ 401747 w 4281654"/>
              <a:gd name="connsiteY2" fmla="*/ 231996 h 1674989"/>
              <a:gd name="connsiteX3" fmla="*/ 420189 w 4281654"/>
              <a:gd name="connsiteY3" fmla="*/ 336374 h 1674989"/>
              <a:gd name="connsiteX4" fmla="*/ 874773 w 4281654"/>
              <a:gd name="connsiteY4" fmla="*/ 933 h 1674989"/>
              <a:gd name="connsiteX5" fmla="*/ 982164 w 4281654"/>
              <a:gd name="connsiteY5" fmla="*/ 98249 h 1674989"/>
              <a:gd name="connsiteX6" fmla="*/ 1325065 w 4281654"/>
              <a:gd name="connsiteY6" fmla="*/ 12524 h 1674989"/>
              <a:gd name="connsiteX7" fmla="*/ 1553665 w 4281654"/>
              <a:gd name="connsiteY7" fmla="*/ 288749 h 1674989"/>
              <a:gd name="connsiteX8" fmla="*/ 2232244 w 4281654"/>
              <a:gd name="connsiteY8" fmla="*/ 928 h 1674989"/>
              <a:gd name="connsiteX9" fmla="*/ 2371111 w 4281654"/>
              <a:gd name="connsiteY9" fmla="*/ 160514 h 1674989"/>
              <a:gd name="connsiteX10" fmla="*/ 2544264 w 4281654"/>
              <a:gd name="connsiteY10" fmla="*/ 164925 h 1674989"/>
              <a:gd name="connsiteX11" fmla="*/ 2782390 w 4281654"/>
              <a:gd name="connsiteY11" fmla="*/ 393525 h 1674989"/>
              <a:gd name="connsiteX12" fmla="*/ 3063223 w 4281654"/>
              <a:gd name="connsiteY12" fmla="*/ 253298 h 1674989"/>
              <a:gd name="connsiteX13" fmla="*/ 3325314 w 4281654"/>
              <a:gd name="connsiteY13" fmla="*/ 460200 h 1674989"/>
              <a:gd name="connsiteX14" fmla="*/ 3859322 w 4281654"/>
              <a:gd name="connsiteY14" fmla="*/ 427077 h 1674989"/>
              <a:gd name="connsiteX15" fmla="*/ 3836271 w 4281654"/>
              <a:gd name="connsiteY15" fmla="*/ 900998 h 1674989"/>
              <a:gd name="connsiteX16" fmla="*/ 766008 w 4281654"/>
              <a:gd name="connsiteY16" fmla="*/ 1674989 h 1674989"/>
              <a:gd name="connsiteX17" fmla="*/ 0 w 4281654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4173218"/>
              <a:gd name="connsiteY0" fmla="*/ 220003 h 1017764"/>
              <a:gd name="connsiteX1" fmla="*/ 271621 w 4173218"/>
              <a:gd name="connsiteY1" fmla="*/ 115233 h 1017764"/>
              <a:gd name="connsiteX2" fmla="*/ 401747 w 4173218"/>
              <a:gd name="connsiteY2" fmla="*/ 231996 h 1017764"/>
              <a:gd name="connsiteX3" fmla="*/ 420189 w 4173218"/>
              <a:gd name="connsiteY3" fmla="*/ 336374 h 1017764"/>
              <a:gd name="connsiteX4" fmla="*/ 874773 w 4173218"/>
              <a:gd name="connsiteY4" fmla="*/ 933 h 1017764"/>
              <a:gd name="connsiteX5" fmla="*/ 982164 w 4173218"/>
              <a:gd name="connsiteY5" fmla="*/ 98249 h 1017764"/>
              <a:gd name="connsiteX6" fmla="*/ 1325065 w 4173218"/>
              <a:gd name="connsiteY6" fmla="*/ 12524 h 1017764"/>
              <a:gd name="connsiteX7" fmla="*/ 1553665 w 4173218"/>
              <a:gd name="connsiteY7" fmla="*/ 288749 h 1017764"/>
              <a:gd name="connsiteX8" fmla="*/ 2232244 w 4173218"/>
              <a:gd name="connsiteY8" fmla="*/ 928 h 1017764"/>
              <a:gd name="connsiteX9" fmla="*/ 2371111 w 4173218"/>
              <a:gd name="connsiteY9" fmla="*/ 160514 h 1017764"/>
              <a:gd name="connsiteX10" fmla="*/ 2544264 w 4173218"/>
              <a:gd name="connsiteY10" fmla="*/ 164925 h 1017764"/>
              <a:gd name="connsiteX11" fmla="*/ 2782390 w 4173218"/>
              <a:gd name="connsiteY11" fmla="*/ 393525 h 1017764"/>
              <a:gd name="connsiteX12" fmla="*/ 3063223 w 4173218"/>
              <a:gd name="connsiteY12" fmla="*/ 253298 h 1017764"/>
              <a:gd name="connsiteX13" fmla="*/ 3325314 w 4173218"/>
              <a:gd name="connsiteY13" fmla="*/ 460200 h 1017764"/>
              <a:gd name="connsiteX14" fmla="*/ 3859322 w 4173218"/>
              <a:gd name="connsiteY14" fmla="*/ 427077 h 1017764"/>
              <a:gd name="connsiteX15" fmla="*/ 3836271 w 4173218"/>
              <a:gd name="connsiteY15" fmla="*/ 900998 h 1017764"/>
              <a:gd name="connsiteX16" fmla="*/ 3575883 w 4173218"/>
              <a:gd name="connsiteY16" fmla="*/ 1017764 h 1017764"/>
              <a:gd name="connsiteX17" fmla="*/ 0 w 4173218"/>
              <a:gd name="connsiteY17" fmla="*/ 220003 h 1017764"/>
              <a:gd name="connsiteX0" fmla="*/ 0 w 3865359"/>
              <a:gd name="connsiteY0" fmla="*/ 220003 h 1017764"/>
              <a:gd name="connsiteX1" fmla="*/ 271621 w 3865359"/>
              <a:gd name="connsiteY1" fmla="*/ 115233 h 1017764"/>
              <a:gd name="connsiteX2" fmla="*/ 401747 w 3865359"/>
              <a:gd name="connsiteY2" fmla="*/ 231996 h 1017764"/>
              <a:gd name="connsiteX3" fmla="*/ 420189 w 3865359"/>
              <a:gd name="connsiteY3" fmla="*/ 336374 h 1017764"/>
              <a:gd name="connsiteX4" fmla="*/ 874773 w 3865359"/>
              <a:gd name="connsiteY4" fmla="*/ 933 h 1017764"/>
              <a:gd name="connsiteX5" fmla="*/ 982164 w 3865359"/>
              <a:gd name="connsiteY5" fmla="*/ 98249 h 1017764"/>
              <a:gd name="connsiteX6" fmla="*/ 1325065 w 3865359"/>
              <a:gd name="connsiteY6" fmla="*/ 12524 h 1017764"/>
              <a:gd name="connsiteX7" fmla="*/ 1553665 w 3865359"/>
              <a:gd name="connsiteY7" fmla="*/ 288749 h 1017764"/>
              <a:gd name="connsiteX8" fmla="*/ 2232244 w 3865359"/>
              <a:gd name="connsiteY8" fmla="*/ 928 h 1017764"/>
              <a:gd name="connsiteX9" fmla="*/ 2371111 w 3865359"/>
              <a:gd name="connsiteY9" fmla="*/ 160514 h 1017764"/>
              <a:gd name="connsiteX10" fmla="*/ 2544264 w 3865359"/>
              <a:gd name="connsiteY10" fmla="*/ 164925 h 1017764"/>
              <a:gd name="connsiteX11" fmla="*/ 2782390 w 3865359"/>
              <a:gd name="connsiteY11" fmla="*/ 393525 h 1017764"/>
              <a:gd name="connsiteX12" fmla="*/ 3063223 w 3865359"/>
              <a:gd name="connsiteY12" fmla="*/ 253298 h 1017764"/>
              <a:gd name="connsiteX13" fmla="*/ 3325314 w 3865359"/>
              <a:gd name="connsiteY13" fmla="*/ 460200 h 1017764"/>
              <a:gd name="connsiteX14" fmla="*/ 3859322 w 3865359"/>
              <a:gd name="connsiteY14" fmla="*/ 427077 h 1017764"/>
              <a:gd name="connsiteX15" fmla="*/ 3836271 w 3865359"/>
              <a:gd name="connsiteY15" fmla="*/ 900998 h 1017764"/>
              <a:gd name="connsiteX16" fmla="*/ 3575883 w 3865359"/>
              <a:gd name="connsiteY16" fmla="*/ 1017764 h 1017764"/>
              <a:gd name="connsiteX17" fmla="*/ 0 w 3865359"/>
              <a:gd name="connsiteY17" fmla="*/ 220003 h 1017764"/>
              <a:gd name="connsiteX0" fmla="*/ 0 w 3864866"/>
              <a:gd name="connsiteY0" fmla="*/ 220003 h 1017764"/>
              <a:gd name="connsiteX1" fmla="*/ 271621 w 3864866"/>
              <a:gd name="connsiteY1" fmla="*/ 115233 h 1017764"/>
              <a:gd name="connsiteX2" fmla="*/ 401747 w 3864866"/>
              <a:gd name="connsiteY2" fmla="*/ 231996 h 1017764"/>
              <a:gd name="connsiteX3" fmla="*/ 420189 w 3864866"/>
              <a:gd name="connsiteY3" fmla="*/ 336374 h 1017764"/>
              <a:gd name="connsiteX4" fmla="*/ 874773 w 3864866"/>
              <a:gd name="connsiteY4" fmla="*/ 933 h 1017764"/>
              <a:gd name="connsiteX5" fmla="*/ 982164 w 3864866"/>
              <a:gd name="connsiteY5" fmla="*/ 98249 h 1017764"/>
              <a:gd name="connsiteX6" fmla="*/ 1325065 w 3864866"/>
              <a:gd name="connsiteY6" fmla="*/ 12524 h 1017764"/>
              <a:gd name="connsiteX7" fmla="*/ 1553665 w 3864866"/>
              <a:gd name="connsiteY7" fmla="*/ 288749 h 1017764"/>
              <a:gd name="connsiteX8" fmla="*/ 2232244 w 3864866"/>
              <a:gd name="connsiteY8" fmla="*/ 928 h 1017764"/>
              <a:gd name="connsiteX9" fmla="*/ 2371111 w 3864866"/>
              <a:gd name="connsiteY9" fmla="*/ 160514 h 1017764"/>
              <a:gd name="connsiteX10" fmla="*/ 2544264 w 3864866"/>
              <a:gd name="connsiteY10" fmla="*/ 164925 h 1017764"/>
              <a:gd name="connsiteX11" fmla="*/ 2782390 w 3864866"/>
              <a:gd name="connsiteY11" fmla="*/ 393525 h 1017764"/>
              <a:gd name="connsiteX12" fmla="*/ 3063223 w 3864866"/>
              <a:gd name="connsiteY12" fmla="*/ 253298 h 1017764"/>
              <a:gd name="connsiteX13" fmla="*/ 3325314 w 3864866"/>
              <a:gd name="connsiteY13" fmla="*/ 460200 h 1017764"/>
              <a:gd name="connsiteX14" fmla="*/ 3859322 w 3864866"/>
              <a:gd name="connsiteY14" fmla="*/ 427077 h 1017764"/>
              <a:gd name="connsiteX15" fmla="*/ 3836271 w 3864866"/>
              <a:gd name="connsiteY15" fmla="*/ 900998 h 1017764"/>
              <a:gd name="connsiteX16" fmla="*/ 3575883 w 3864866"/>
              <a:gd name="connsiteY16" fmla="*/ 1017764 h 1017764"/>
              <a:gd name="connsiteX17" fmla="*/ 0 w 3864866"/>
              <a:gd name="connsiteY17" fmla="*/ 220003 h 1017764"/>
              <a:gd name="connsiteX0" fmla="*/ 0 w 3859322"/>
              <a:gd name="connsiteY0" fmla="*/ 220003 h 1313039"/>
              <a:gd name="connsiteX1" fmla="*/ 271621 w 3859322"/>
              <a:gd name="connsiteY1" fmla="*/ 115233 h 1313039"/>
              <a:gd name="connsiteX2" fmla="*/ 401747 w 3859322"/>
              <a:gd name="connsiteY2" fmla="*/ 231996 h 1313039"/>
              <a:gd name="connsiteX3" fmla="*/ 420189 w 3859322"/>
              <a:gd name="connsiteY3" fmla="*/ 336374 h 1313039"/>
              <a:gd name="connsiteX4" fmla="*/ 874773 w 3859322"/>
              <a:gd name="connsiteY4" fmla="*/ 933 h 1313039"/>
              <a:gd name="connsiteX5" fmla="*/ 982164 w 3859322"/>
              <a:gd name="connsiteY5" fmla="*/ 98249 h 1313039"/>
              <a:gd name="connsiteX6" fmla="*/ 1325065 w 3859322"/>
              <a:gd name="connsiteY6" fmla="*/ 12524 h 1313039"/>
              <a:gd name="connsiteX7" fmla="*/ 1553665 w 3859322"/>
              <a:gd name="connsiteY7" fmla="*/ 288749 h 1313039"/>
              <a:gd name="connsiteX8" fmla="*/ 2232244 w 3859322"/>
              <a:gd name="connsiteY8" fmla="*/ 928 h 1313039"/>
              <a:gd name="connsiteX9" fmla="*/ 2371111 w 3859322"/>
              <a:gd name="connsiteY9" fmla="*/ 160514 h 1313039"/>
              <a:gd name="connsiteX10" fmla="*/ 2544264 w 3859322"/>
              <a:gd name="connsiteY10" fmla="*/ 164925 h 1313039"/>
              <a:gd name="connsiteX11" fmla="*/ 2782390 w 3859322"/>
              <a:gd name="connsiteY11" fmla="*/ 393525 h 1313039"/>
              <a:gd name="connsiteX12" fmla="*/ 3063223 w 3859322"/>
              <a:gd name="connsiteY12" fmla="*/ 253298 h 1313039"/>
              <a:gd name="connsiteX13" fmla="*/ 3325314 w 3859322"/>
              <a:gd name="connsiteY13" fmla="*/ 460200 h 1313039"/>
              <a:gd name="connsiteX14" fmla="*/ 3859322 w 3859322"/>
              <a:gd name="connsiteY14" fmla="*/ 427077 h 1313039"/>
              <a:gd name="connsiteX15" fmla="*/ 3836271 w 3859322"/>
              <a:gd name="connsiteY15" fmla="*/ 900998 h 1313039"/>
              <a:gd name="connsiteX16" fmla="*/ 2518608 w 3859322"/>
              <a:gd name="connsiteY16" fmla="*/ 1313039 h 1313039"/>
              <a:gd name="connsiteX17" fmla="*/ 0 w 3859322"/>
              <a:gd name="connsiteY17" fmla="*/ 220003 h 1313039"/>
              <a:gd name="connsiteX0" fmla="*/ 0 w 3865377"/>
              <a:gd name="connsiteY0" fmla="*/ 220003 h 1017764"/>
              <a:gd name="connsiteX1" fmla="*/ 271621 w 3865377"/>
              <a:gd name="connsiteY1" fmla="*/ 115233 h 1017764"/>
              <a:gd name="connsiteX2" fmla="*/ 401747 w 3865377"/>
              <a:gd name="connsiteY2" fmla="*/ 231996 h 1017764"/>
              <a:gd name="connsiteX3" fmla="*/ 420189 w 3865377"/>
              <a:gd name="connsiteY3" fmla="*/ 336374 h 1017764"/>
              <a:gd name="connsiteX4" fmla="*/ 874773 w 3865377"/>
              <a:gd name="connsiteY4" fmla="*/ 933 h 1017764"/>
              <a:gd name="connsiteX5" fmla="*/ 982164 w 3865377"/>
              <a:gd name="connsiteY5" fmla="*/ 98249 h 1017764"/>
              <a:gd name="connsiteX6" fmla="*/ 1325065 w 3865377"/>
              <a:gd name="connsiteY6" fmla="*/ 12524 h 1017764"/>
              <a:gd name="connsiteX7" fmla="*/ 1553665 w 3865377"/>
              <a:gd name="connsiteY7" fmla="*/ 288749 h 1017764"/>
              <a:gd name="connsiteX8" fmla="*/ 2232244 w 3865377"/>
              <a:gd name="connsiteY8" fmla="*/ 928 h 1017764"/>
              <a:gd name="connsiteX9" fmla="*/ 2371111 w 3865377"/>
              <a:gd name="connsiteY9" fmla="*/ 160514 h 1017764"/>
              <a:gd name="connsiteX10" fmla="*/ 2544264 w 3865377"/>
              <a:gd name="connsiteY10" fmla="*/ 164925 h 1017764"/>
              <a:gd name="connsiteX11" fmla="*/ 2782390 w 3865377"/>
              <a:gd name="connsiteY11" fmla="*/ 393525 h 1017764"/>
              <a:gd name="connsiteX12" fmla="*/ 3063223 w 3865377"/>
              <a:gd name="connsiteY12" fmla="*/ 253298 h 1017764"/>
              <a:gd name="connsiteX13" fmla="*/ 3325314 w 3865377"/>
              <a:gd name="connsiteY13" fmla="*/ 460200 h 1017764"/>
              <a:gd name="connsiteX14" fmla="*/ 3859322 w 3865377"/>
              <a:gd name="connsiteY14" fmla="*/ 427077 h 1017764"/>
              <a:gd name="connsiteX15" fmla="*/ 3836271 w 3865377"/>
              <a:gd name="connsiteY15" fmla="*/ 900998 h 1017764"/>
              <a:gd name="connsiteX16" fmla="*/ 3594933 w 3865377"/>
              <a:gd name="connsiteY16" fmla="*/ 1017764 h 1017764"/>
              <a:gd name="connsiteX17" fmla="*/ 0 w 3865377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20189 w 3897960"/>
              <a:gd name="connsiteY3" fmla="*/ 336374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39239 w 3897960"/>
              <a:gd name="connsiteY3" fmla="*/ 63164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0 w 3897960"/>
              <a:gd name="connsiteY18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0 w 3897960"/>
              <a:gd name="connsiteY19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0 w 3897960"/>
              <a:gd name="connsiteY20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267788 w 3897960"/>
              <a:gd name="connsiteY20" fmla="*/ 850725 h 1017764"/>
              <a:gd name="connsiteX21" fmla="*/ 0 w 3897960"/>
              <a:gd name="connsiteY21" fmla="*/ 220003 h 1017764"/>
              <a:gd name="connsiteX0" fmla="*/ 0 w 3897960"/>
              <a:gd name="connsiteY0" fmla="*/ 220003 h 1527749"/>
              <a:gd name="connsiteX1" fmla="*/ 271621 w 3897960"/>
              <a:gd name="connsiteY1" fmla="*/ 115233 h 1527749"/>
              <a:gd name="connsiteX2" fmla="*/ 401747 w 3897960"/>
              <a:gd name="connsiteY2" fmla="*/ 231996 h 1527749"/>
              <a:gd name="connsiteX3" fmla="*/ 505914 w 3897960"/>
              <a:gd name="connsiteY3" fmla="*/ 307799 h 1527749"/>
              <a:gd name="connsiteX4" fmla="*/ 874773 w 3897960"/>
              <a:gd name="connsiteY4" fmla="*/ 933 h 1527749"/>
              <a:gd name="connsiteX5" fmla="*/ 982164 w 3897960"/>
              <a:gd name="connsiteY5" fmla="*/ 98249 h 1527749"/>
              <a:gd name="connsiteX6" fmla="*/ 1325065 w 3897960"/>
              <a:gd name="connsiteY6" fmla="*/ 12524 h 1527749"/>
              <a:gd name="connsiteX7" fmla="*/ 1553665 w 3897960"/>
              <a:gd name="connsiteY7" fmla="*/ 288749 h 1527749"/>
              <a:gd name="connsiteX8" fmla="*/ 2232244 w 3897960"/>
              <a:gd name="connsiteY8" fmla="*/ 928 h 1527749"/>
              <a:gd name="connsiteX9" fmla="*/ 2371111 w 3897960"/>
              <a:gd name="connsiteY9" fmla="*/ 160514 h 1527749"/>
              <a:gd name="connsiteX10" fmla="*/ 2544264 w 3897960"/>
              <a:gd name="connsiteY10" fmla="*/ 164925 h 1527749"/>
              <a:gd name="connsiteX11" fmla="*/ 2782390 w 3897960"/>
              <a:gd name="connsiteY11" fmla="*/ 393525 h 1527749"/>
              <a:gd name="connsiteX12" fmla="*/ 3063223 w 3897960"/>
              <a:gd name="connsiteY12" fmla="*/ 253298 h 1527749"/>
              <a:gd name="connsiteX13" fmla="*/ 3325314 w 3897960"/>
              <a:gd name="connsiteY13" fmla="*/ 460200 h 1527749"/>
              <a:gd name="connsiteX14" fmla="*/ 3859322 w 3897960"/>
              <a:gd name="connsiteY14" fmla="*/ 427077 h 1527749"/>
              <a:gd name="connsiteX15" fmla="*/ 3836271 w 3897960"/>
              <a:gd name="connsiteY15" fmla="*/ 900998 h 1527749"/>
              <a:gd name="connsiteX16" fmla="*/ 3594933 w 3897960"/>
              <a:gd name="connsiteY16" fmla="*/ 1017764 h 1527749"/>
              <a:gd name="connsiteX17" fmla="*/ 3620588 w 3897960"/>
              <a:gd name="connsiteY17" fmla="*/ 1527000 h 1527749"/>
              <a:gd name="connsiteX18" fmla="*/ 1801313 w 3897960"/>
              <a:gd name="connsiteY18" fmla="*/ 898350 h 1527749"/>
              <a:gd name="connsiteX19" fmla="*/ 1010738 w 3897960"/>
              <a:gd name="connsiteY19" fmla="*/ 898350 h 1527749"/>
              <a:gd name="connsiteX20" fmla="*/ 267788 w 3897960"/>
              <a:gd name="connsiteY20" fmla="*/ 850725 h 1527749"/>
              <a:gd name="connsiteX21" fmla="*/ 0 w 3897960"/>
              <a:gd name="connsiteY21" fmla="*/ 220003 h 1527749"/>
              <a:gd name="connsiteX0" fmla="*/ 0 w 3897960"/>
              <a:gd name="connsiteY0" fmla="*/ 220003 h 1855911"/>
              <a:gd name="connsiteX1" fmla="*/ 271621 w 3897960"/>
              <a:gd name="connsiteY1" fmla="*/ 115233 h 1855911"/>
              <a:gd name="connsiteX2" fmla="*/ 401747 w 3897960"/>
              <a:gd name="connsiteY2" fmla="*/ 231996 h 1855911"/>
              <a:gd name="connsiteX3" fmla="*/ 505914 w 3897960"/>
              <a:gd name="connsiteY3" fmla="*/ 307799 h 1855911"/>
              <a:gd name="connsiteX4" fmla="*/ 874773 w 3897960"/>
              <a:gd name="connsiteY4" fmla="*/ 933 h 1855911"/>
              <a:gd name="connsiteX5" fmla="*/ 982164 w 3897960"/>
              <a:gd name="connsiteY5" fmla="*/ 98249 h 1855911"/>
              <a:gd name="connsiteX6" fmla="*/ 1325065 w 3897960"/>
              <a:gd name="connsiteY6" fmla="*/ 12524 h 1855911"/>
              <a:gd name="connsiteX7" fmla="*/ 1553665 w 3897960"/>
              <a:gd name="connsiteY7" fmla="*/ 288749 h 1855911"/>
              <a:gd name="connsiteX8" fmla="*/ 2232244 w 3897960"/>
              <a:gd name="connsiteY8" fmla="*/ 928 h 1855911"/>
              <a:gd name="connsiteX9" fmla="*/ 2371111 w 3897960"/>
              <a:gd name="connsiteY9" fmla="*/ 160514 h 1855911"/>
              <a:gd name="connsiteX10" fmla="*/ 2544264 w 3897960"/>
              <a:gd name="connsiteY10" fmla="*/ 164925 h 1855911"/>
              <a:gd name="connsiteX11" fmla="*/ 2782390 w 3897960"/>
              <a:gd name="connsiteY11" fmla="*/ 393525 h 1855911"/>
              <a:gd name="connsiteX12" fmla="*/ 3063223 w 3897960"/>
              <a:gd name="connsiteY12" fmla="*/ 253298 h 1855911"/>
              <a:gd name="connsiteX13" fmla="*/ 3325314 w 3897960"/>
              <a:gd name="connsiteY13" fmla="*/ 460200 h 1855911"/>
              <a:gd name="connsiteX14" fmla="*/ 3859322 w 3897960"/>
              <a:gd name="connsiteY14" fmla="*/ 427077 h 1855911"/>
              <a:gd name="connsiteX15" fmla="*/ 3836271 w 3897960"/>
              <a:gd name="connsiteY15" fmla="*/ 900998 h 1855911"/>
              <a:gd name="connsiteX16" fmla="*/ 3594933 w 3897960"/>
              <a:gd name="connsiteY16" fmla="*/ 1017764 h 1855911"/>
              <a:gd name="connsiteX17" fmla="*/ 3620588 w 3897960"/>
              <a:gd name="connsiteY17" fmla="*/ 1527000 h 1855911"/>
              <a:gd name="connsiteX18" fmla="*/ 3315788 w 3897960"/>
              <a:gd name="connsiteY18" fmla="*/ 1841325 h 1855911"/>
              <a:gd name="connsiteX19" fmla="*/ 1010738 w 3897960"/>
              <a:gd name="connsiteY19" fmla="*/ 898350 h 1855911"/>
              <a:gd name="connsiteX20" fmla="*/ 267788 w 3897960"/>
              <a:gd name="connsiteY20" fmla="*/ 850725 h 1855911"/>
              <a:gd name="connsiteX21" fmla="*/ 0 w 3897960"/>
              <a:gd name="connsiteY21" fmla="*/ 220003 h 1855911"/>
              <a:gd name="connsiteX0" fmla="*/ 0 w 3897960"/>
              <a:gd name="connsiteY0" fmla="*/ 220003 h 1866566"/>
              <a:gd name="connsiteX1" fmla="*/ 271621 w 3897960"/>
              <a:gd name="connsiteY1" fmla="*/ 115233 h 1866566"/>
              <a:gd name="connsiteX2" fmla="*/ 401747 w 3897960"/>
              <a:gd name="connsiteY2" fmla="*/ 231996 h 1866566"/>
              <a:gd name="connsiteX3" fmla="*/ 505914 w 3897960"/>
              <a:gd name="connsiteY3" fmla="*/ 307799 h 1866566"/>
              <a:gd name="connsiteX4" fmla="*/ 874773 w 3897960"/>
              <a:gd name="connsiteY4" fmla="*/ 933 h 1866566"/>
              <a:gd name="connsiteX5" fmla="*/ 982164 w 3897960"/>
              <a:gd name="connsiteY5" fmla="*/ 98249 h 1866566"/>
              <a:gd name="connsiteX6" fmla="*/ 1325065 w 3897960"/>
              <a:gd name="connsiteY6" fmla="*/ 12524 h 1866566"/>
              <a:gd name="connsiteX7" fmla="*/ 1553665 w 3897960"/>
              <a:gd name="connsiteY7" fmla="*/ 288749 h 1866566"/>
              <a:gd name="connsiteX8" fmla="*/ 2232244 w 3897960"/>
              <a:gd name="connsiteY8" fmla="*/ 928 h 1866566"/>
              <a:gd name="connsiteX9" fmla="*/ 2371111 w 3897960"/>
              <a:gd name="connsiteY9" fmla="*/ 160514 h 1866566"/>
              <a:gd name="connsiteX10" fmla="*/ 2544264 w 3897960"/>
              <a:gd name="connsiteY10" fmla="*/ 164925 h 1866566"/>
              <a:gd name="connsiteX11" fmla="*/ 2782390 w 3897960"/>
              <a:gd name="connsiteY11" fmla="*/ 393525 h 1866566"/>
              <a:gd name="connsiteX12" fmla="*/ 3063223 w 3897960"/>
              <a:gd name="connsiteY12" fmla="*/ 253298 h 1866566"/>
              <a:gd name="connsiteX13" fmla="*/ 3325314 w 3897960"/>
              <a:gd name="connsiteY13" fmla="*/ 460200 h 1866566"/>
              <a:gd name="connsiteX14" fmla="*/ 3859322 w 3897960"/>
              <a:gd name="connsiteY14" fmla="*/ 427077 h 1866566"/>
              <a:gd name="connsiteX15" fmla="*/ 3836271 w 3897960"/>
              <a:gd name="connsiteY15" fmla="*/ 900998 h 1866566"/>
              <a:gd name="connsiteX16" fmla="*/ 3594933 w 3897960"/>
              <a:gd name="connsiteY16" fmla="*/ 1017764 h 1866566"/>
              <a:gd name="connsiteX17" fmla="*/ 3620588 w 3897960"/>
              <a:gd name="connsiteY17" fmla="*/ 1527000 h 1866566"/>
              <a:gd name="connsiteX18" fmla="*/ 3315788 w 3897960"/>
              <a:gd name="connsiteY18" fmla="*/ 1841325 h 1866566"/>
              <a:gd name="connsiteX19" fmla="*/ 1010738 w 3897960"/>
              <a:gd name="connsiteY19" fmla="*/ 898350 h 1866566"/>
              <a:gd name="connsiteX20" fmla="*/ 267788 w 3897960"/>
              <a:gd name="connsiteY20" fmla="*/ 850725 h 1866566"/>
              <a:gd name="connsiteX21" fmla="*/ 0 w 3897960"/>
              <a:gd name="connsiteY21" fmla="*/ 220003 h 1866566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930141"/>
              <a:gd name="connsiteX1" fmla="*/ 271621 w 3897960"/>
              <a:gd name="connsiteY1" fmla="*/ 115233 h 1930141"/>
              <a:gd name="connsiteX2" fmla="*/ 401747 w 3897960"/>
              <a:gd name="connsiteY2" fmla="*/ 231996 h 1930141"/>
              <a:gd name="connsiteX3" fmla="*/ 505914 w 3897960"/>
              <a:gd name="connsiteY3" fmla="*/ 307799 h 1930141"/>
              <a:gd name="connsiteX4" fmla="*/ 874773 w 3897960"/>
              <a:gd name="connsiteY4" fmla="*/ 933 h 1930141"/>
              <a:gd name="connsiteX5" fmla="*/ 982164 w 3897960"/>
              <a:gd name="connsiteY5" fmla="*/ 98249 h 1930141"/>
              <a:gd name="connsiteX6" fmla="*/ 1325065 w 3897960"/>
              <a:gd name="connsiteY6" fmla="*/ 12524 h 1930141"/>
              <a:gd name="connsiteX7" fmla="*/ 1553665 w 3897960"/>
              <a:gd name="connsiteY7" fmla="*/ 288749 h 1930141"/>
              <a:gd name="connsiteX8" fmla="*/ 2232244 w 3897960"/>
              <a:gd name="connsiteY8" fmla="*/ 928 h 1930141"/>
              <a:gd name="connsiteX9" fmla="*/ 2371111 w 3897960"/>
              <a:gd name="connsiteY9" fmla="*/ 160514 h 1930141"/>
              <a:gd name="connsiteX10" fmla="*/ 2544264 w 3897960"/>
              <a:gd name="connsiteY10" fmla="*/ 164925 h 1930141"/>
              <a:gd name="connsiteX11" fmla="*/ 2782390 w 3897960"/>
              <a:gd name="connsiteY11" fmla="*/ 393525 h 1930141"/>
              <a:gd name="connsiteX12" fmla="*/ 3063223 w 3897960"/>
              <a:gd name="connsiteY12" fmla="*/ 253298 h 1930141"/>
              <a:gd name="connsiteX13" fmla="*/ 3325314 w 3897960"/>
              <a:gd name="connsiteY13" fmla="*/ 460200 h 1930141"/>
              <a:gd name="connsiteX14" fmla="*/ 3859322 w 3897960"/>
              <a:gd name="connsiteY14" fmla="*/ 427077 h 1930141"/>
              <a:gd name="connsiteX15" fmla="*/ 3836271 w 3897960"/>
              <a:gd name="connsiteY15" fmla="*/ 900998 h 1930141"/>
              <a:gd name="connsiteX16" fmla="*/ 3594933 w 3897960"/>
              <a:gd name="connsiteY16" fmla="*/ 1017764 h 1930141"/>
              <a:gd name="connsiteX17" fmla="*/ 3620588 w 3897960"/>
              <a:gd name="connsiteY17" fmla="*/ 1527000 h 1930141"/>
              <a:gd name="connsiteX18" fmla="*/ 3792038 w 3897960"/>
              <a:gd name="connsiteY18" fmla="*/ 1717499 h 1930141"/>
              <a:gd name="connsiteX19" fmla="*/ 3544388 w 3897960"/>
              <a:gd name="connsiteY19" fmla="*/ 1879424 h 1930141"/>
              <a:gd name="connsiteX20" fmla="*/ 3315788 w 3897960"/>
              <a:gd name="connsiteY20" fmla="*/ 1841325 h 1930141"/>
              <a:gd name="connsiteX21" fmla="*/ 1010738 w 3897960"/>
              <a:gd name="connsiteY21" fmla="*/ 898350 h 1930141"/>
              <a:gd name="connsiteX22" fmla="*/ 267788 w 3897960"/>
              <a:gd name="connsiteY22" fmla="*/ 850725 h 1930141"/>
              <a:gd name="connsiteX23" fmla="*/ 0 w 3897960"/>
              <a:gd name="connsiteY23" fmla="*/ 220003 h 1930141"/>
              <a:gd name="connsiteX0" fmla="*/ 0 w 3897960"/>
              <a:gd name="connsiteY0" fmla="*/ 220003 h 2096606"/>
              <a:gd name="connsiteX1" fmla="*/ 271621 w 3897960"/>
              <a:gd name="connsiteY1" fmla="*/ 115233 h 2096606"/>
              <a:gd name="connsiteX2" fmla="*/ 401747 w 3897960"/>
              <a:gd name="connsiteY2" fmla="*/ 231996 h 2096606"/>
              <a:gd name="connsiteX3" fmla="*/ 505914 w 3897960"/>
              <a:gd name="connsiteY3" fmla="*/ 307799 h 2096606"/>
              <a:gd name="connsiteX4" fmla="*/ 874773 w 3897960"/>
              <a:gd name="connsiteY4" fmla="*/ 933 h 2096606"/>
              <a:gd name="connsiteX5" fmla="*/ 982164 w 3897960"/>
              <a:gd name="connsiteY5" fmla="*/ 98249 h 2096606"/>
              <a:gd name="connsiteX6" fmla="*/ 1325065 w 3897960"/>
              <a:gd name="connsiteY6" fmla="*/ 12524 h 2096606"/>
              <a:gd name="connsiteX7" fmla="*/ 1553665 w 3897960"/>
              <a:gd name="connsiteY7" fmla="*/ 288749 h 2096606"/>
              <a:gd name="connsiteX8" fmla="*/ 2232244 w 3897960"/>
              <a:gd name="connsiteY8" fmla="*/ 928 h 2096606"/>
              <a:gd name="connsiteX9" fmla="*/ 2371111 w 3897960"/>
              <a:gd name="connsiteY9" fmla="*/ 160514 h 2096606"/>
              <a:gd name="connsiteX10" fmla="*/ 2544264 w 3897960"/>
              <a:gd name="connsiteY10" fmla="*/ 164925 h 2096606"/>
              <a:gd name="connsiteX11" fmla="*/ 2782390 w 3897960"/>
              <a:gd name="connsiteY11" fmla="*/ 393525 h 2096606"/>
              <a:gd name="connsiteX12" fmla="*/ 3063223 w 3897960"/>
              <a:gd name="connsiteY12" fmla="*/ 253298 h 2096606"/>
              <a:gd name="connsiteX13" fmla="*/ 3325314 w 3897960"/>
              <a:gd name="connsiteY13" fmla="*/ 460200 h 2096606"/>
              <a:gd name="connsiteX14" fmla="*/ 3859322 w 3897960"/>
              <a:gd name="connsiteY14" fmla="*/ 427077 h 2096606"/>
              <a:gd name="connsiteX15" fmla="*/ 3836271 w 3897960"/>
              <a:gd name="connsiteY15" fmla="*/ 900998 h 2096606"/>
              <a:gd name="connsiteX16" fmla="*/ 3594933 w 3897960"/>
              <a:gd name="connsiteY16" fmla="*/ 1017764 h 2096606"/>
              <a:gd name="connsiteX17" fmla="*/ 3620588 w 3897960"/>
              <a:gd name="connsiteY17" fmla="*/ 1527000 h 2096606"/>
              <a:gd name="connsiteX18" fmla="*/ 3792038 w 3897960"/>
              <a:gd name="connsiteY18" fmla="*/ 1717499 h 2096606"/>
              <a:gd name="connsiteX19" fmla="*/ 3544388 w 3897960"/>
              <a:gd name="connsiteY19" fmla="*/ 1879424 h 2096606"/>
              <a:gd name="connsiteX20" fmla="*/ 3477713 w 3897960"/>
              <a:gd name="connsiteY20" fmla="*/ 2050875 h 2096606"/>
              <a:gd name="connsiteX21" fmla="*/ 1010738 w 3897960"/>
              <a:gd name="connsiteY21" fmla="*/ 898350 h 2096606"/>
              <a:gd name="connsiteX22" fmla="*/ 267788 w 3897960"/>
              <a:gd name="connsiteY22" fmla="*/ 850725 h 2096606"/>
              <a:gd name="connsiteX23" fmla="*/ 0 w 3897960"/>
              <a:gd name="connsiteY23" fmla="*/ 220003 h 2096606"/>
              <a:gd name="connsiteX0" fmla="*/ 0 w 3897960"/>
              <a:gd name="connsiteY0" fmla="*/ 220003 h 2050875"/>
              <a:gd name="connsiteX1" fmla="*/ 271621 w 3897960"/>
              <a:gd name="connsiteY1" fmla="*/ 115233 h 2050875"/>
              <a:gd name="connsiteX2" fmla="*/ 401747 w 3897960"/>
              <a:gd name="connsiteY2" fmla="*/ 231996 h 2050875"/>
              <a:gd name="connsiteX3" fmla="*/ 505914 w 3897960"/>
              <a:gd name="connsiteY3" fmla="*/ 307799 h 2050875"/>
              <a:gd name="connsiteX4" fmla="*/ 874773 w 3897960"/>
              <a:gd name="connsiteY4" fmla="*/ 933 h 2050875"/>
              <a:gd name="connsiteX5" fmla="*/ 982164 w 3897960"/>
              <a:gd name="connsiteY5" fmla="*/ 98249 h 2050875"/>
              <a:gd name="connsiteX6" fmla="*/ 1325065 w 3897960"/>
              <a:gd name="connsiteY6" fmla="*/ 12524 h 2050875"/>
              <a:gd name="connsiteX7" fmla="*/ 1553665 w 3897960"/>
              <a:gd name="connsiteY7" fmla="*/ 288749 h 2050875"/>
              <a:gd name="connsiteX8" fmla="*/ 2232244 w 3897960"/>
              <a:gd name="connsiteY8" fmla="*/ 928 h 2050875"/>
              <a:gd name="connsiteX9" fmla="*/ 2371111 w 3897960"/>
              <a:gd name="connsiteY9" fmla="*/ 160514 h 2050875"/>
              <a:gd name="connsiteX10" fmla="*/ 2544264 w 3897960"/>
              <a:gd name="connsiteY10" fmla="*/ 164925 h 2050875"/>
              <a:gd name="connsiteX11" fmla="*/ 2782390 w 3897960"/>
              <a:gd name="connsiteY11" fmla="*/ 393525 h 2050875"/>
              <a:gd name="connsiteX12" fmla="*/ 3063223 w 3897960"/>
              <a:gd name="connsiteY12" fmla="*/ 253298 h 2050875"/>
              <a:gd name="connsiteX13" fmla="*/ 3325314 w 3897960"/>
              <a:gd name="connsiteY13" fmla="*/ 460200 h 2050875"/>
              <a:gd name="connsiteX14" fmla="*/ 3859322 w 3897960"/>
              <a:gd name="connsiteY14" fmla="*/ 427077 h 2050875"/>
              <a:gd name="connsiteX15" fmla="*/ 3836271 w 3897960"/>
              <a:gd name="connsiteY15" fmla="*/ 900998 h 2050875"/>
              <a:gd name="connsiteX16" fmla="*/ 3594933 w 3897960"/>
              <a:gd name="connsiteY16" fmla="*/ 1017764 h 2050875"/>
              <a:gd name="connsiteX17" fmla="*/ 3620588 w 3897960"/>
              <a:gd name="connsiteY17" fmla="*/ 1527000 h 2050875"/>
              <a:gd name="connsiteX18" fmla="*/ 3792038 w 3897960"/>
              <a:gd name="connsiteY18" fmla="*/ 1717499 h 2050875"/>
              <a:gd name="connsiteX19" fmla="*/ 3544388 w 3897960"/>
              <a:gd name="connsiteY19" fmla="*/ 1879424 h 2050875"/>
              <a:gd name="connsiteX20" fmla="*/ 3477713 w 3897960"/>
              <a:gd name="connsiteY20" fmla="*/ 2050875 h 2050875"/>
              <a:gd name="connsiteX21" fmla="*/ 1010738 w 3897960"/>
              <a:gd name="connsiteY21" fmla="*/ 898350 h 2050875"/>
              <a:gd name="connsiteX22" fmla="*/ 267788 w 3897960"/>
              <a:gd name="connsiteY22" fmla="*/ 850725 h 2050875"/>
              <a:gd name="connsiteX23" fmla="*/ 0 w 3897960"/>
              <a:gd name="connsiteY23" fmla="*/ 220003 h 2050875"/>
              <a:gd name="connsiteX0" fmla="*/ 0 w 3897960"/>
              <a:gd name="connsiteY0" fmla="*/ 220003 h 2052143"/>
              <a:gd name="connsiteX1" fmla="*/ 271621 w 3897960"/>
              <a:gd name="connsiteY1" fmla="*/ 115233 h 2052143"/>
              <a:gd name="connsiteX2" fmla="*/ 401747 w 3897960"/>
              <a:gd name="connsiteY2" fmla="*/ 231996 h 2052143"/>
              <a:gd name="connsiteX3" fmla="*/ 505914 w 3897960"/>
              <a:gd name="connsiteY3" fmla="*/ 307799 h 2052143"/>
              <a:gd name="connsiteX4" fmla="*/ 874773 w 3897960"/>
              <a:gd name="connsiteY4" fmla="*/ 933 h 2052143"/>
              <a:gd name="connsiteX5" fmla="*/ 982164 w 3897960"/>
              <a:gd name="connsiteY5" fmla="*/ 98249 h 2052143"/>
              <a:gd name="connsiteX6" fmla="*/ 1325065 w 3897960"/>
              <a:gd name="connsiteY6" fmla="*/ 12524 h 2052143"/>
              <a:gd name="connsiteX7" fmla="*/ 1553665 w 3897960"/>
              <a:gd name="connsiteY7" fmla="*/ 288749 h 2052143"/>
              <a:gd name="connsiteX8" fmla="*/ 2232244 w 3897960"/>
              <a:gd name="connsiteY8" fmla="*/ 928 h 2052143"/>
              <a:gd name="connsiteX9" fmla="*/ 2371111 w 3897960"/>
              <a:gd name="connsiteY9" fmla="*/ 160514 h 2052143"/>
              <a:gd name="connsiteX10" fmla="*/ 2544264 w 3897960"/>
              <a:gd name="connsiteY10" fmla="*/ 164925 h 2052143"/>
              <a:gd name="connsiteX11" fmla="*/ 2782390 w 3897960"/>
              <a:gd name="connsiteY11" fmla="*/ 393525 h 2052143"/>
              <a:gd name="connsiteX12" fmla="*/ 3063223 w 3897960"/>
              <a:gd name="connsiteY12" fmla="*/ 253298 h 2052143"/>
              <a:gd name="connsiteX13" fmla="*/ 3325314 w 3897960"/>
              <a:gd name="connsiteY13" fmla="*/ 460200 h 2052143"/>
              <a:gd name="connsiteX14" fmla="*/ 3859322 w 3897960"/>
              <a:gd name="connsiteY14" fmla="*/ 427077 h 2052143"/>
              <a:gd name="connsiteX15" fmla="*/ 3836271 w 3897960"/>
              <a:gd name="connsiteY15" fmla="*/ 900998 h 2052143"/>
              <a:gd name="connsiteX16" fmla="*/ 3594933 w 3897960"/>
              <a:gd name="connsiteY16" fmla="*/ 1017764 h 2052143"/>
              <a:gd name="connsiteX17" fmla="*/ 3620588 w 3897960"/>
              <a:gd name="connsiteY17" fmla="*/ 1527000 h 2052143"/>
              <a:gd name="connsiteX18" fmla="*/ 3792038 w 3897960"/>
              <a:gd name="connsiteY18" fmla="*/ 1717499 h 2052143"/>
              <a:gd name="connsiteX19" fmla="*/ 3544388 w 3897960"/>
              <a:gd name="connsiteY19" fmla="*/ 1879424 h 2052143"/>
              <a:gd name="connsiteX20" fmla="*/ 3477713 w 3897960"/>
              <a:gd name="connsiteY20" fmla="*/ 2050875 h 2052143"/>
              <a:gd name="connsiteX21" fmla="*/ 2896688 w 3897960"/>
              <a:gd name="connsiteY21" fmla="*/ 1803224 h 2052143"/>
              <a:gd name="connsiteX22" fmla="*/ 1010738 w 3897960"/>
              <a:gd name="connsiteY22" fmla="*/ 898350 h 2052143"/>
              <a:gd name="connsiteX23" fmla="*/ 267788 w 3897960"/>
              <a:gd name="connsiteY23" fmla="*/ 850725 h 2052143"/>
              <a:gd name="connsiteX24" fmla="*/ 0 w 3897960"/>
              <a:gd name="connsiteY24" fmla="*/ 220003 h 2052143"/>
              <a:gd name="connsiteX0" fmla="*/ 0 w 3897960"/>
              <a:gd name="connsiteY0" fmla="*/ 220003 h 2463076"/>
              <a:gd name="connsiteX1" fmla="*/ 271621 w 3897960"/>
              <a:gd name="connsiteY1" fmla="*/ 115233 h 2463076"/>
              <a:gd name="connsiteX2" fmla="*/ 401747 w 3897960"/>
              <a:gd name="connsiteY2" fmla="*/ 231996 h 2463076"/>
              <a:gd name="connsiteX3" fmla="*/ 505914 w 3897960"/>
              <a:gd name="connsiteY3" fmla="*/ 307799 h 2463076"/>
              <a:gd name="connsiteX4" fmla="*/ 874773 w 3897960"/>
              <a:gd name="connsiteY4" fmla="*/ 933 h 2463076"/>
              <a:gd name="connsiteX5" fmla="*/ 982164 w 3897960"/>
              <a:gd name="connsiteY5" fmla="*/ 98249 h 2463076"/>
              <a:gd name="connsiteX6" fmla="*/ 1325065 w 3897960"/>
              <a:gd name="connsiteY6" fmla="*/ 12524 h 2463076"/>
              <a:gd name="connsiteX7" fmla="*/ 1553665 w 3897960"/>
              <a:gd name="connsiteY7" fmla="*/ 288749 h 2463076"/>
              <a:gd name="connsiteX8" fmla="*/ 2232244 w 3897960"/>
              <a:gd name="connsiteY8" fmla="*/ 928 h 2463076"/>
              <a:gd name="connsiteX9" fmla="*/ 2371111 w 3897960"/>
              <a:gd name="connsiteY9" fmla="*/ 160514 h 2463076"/>
              <a:gd name="connsiteX10" fmla="*/ 2544264 w 3897960"/>
              <a:gd name="connsiteY10" fmla="*/ 164925 h 2463076"/>
              <a:gd name="connsiteX11" fmla="*/ 2782390 w 3897960"/>
              <a:gd name="connsiteY11" fmla="*/ 393525 h 2463076"/>
              <a:gd name="connsiteX12" fmla="*/ 3063223 w 3897960"/>
              <a:gd name="connsiteY12" fmla="*/ 253298 h 2463076"/>
              <a:gd name="connsiteX13" fmla="*/ 3325314 w 3897960"/>
              <a:gd name="connsiteY13" fmla="*/ 460200 h 2463076"/>
              <a:gd name="connsiteX14" fmla="*/ 3859322 w 3897960"/>
              <a:gd name="connsiteY14" fmla="*/ 427077 h 2463076"/>
              <a:gd name="connsiteX15" fmla="*/ 3836271 w 3897960"/>
              <a:gd name="connsiteY15" fmla="*/ 900998 h 2463076"/>
              <a:gd name="connsiteX16" fmla="*/ 3594933 w 3897960"/>
              <a:gd name="connsiteY16" fmla="*/ 1017764 h 2463076"/>
              <a:gd name="connsiteX17" fmla="*/ 3620588 w 3897960"/>
              <a:gd name="connsiteY17" fmla="*/ 1527000 h 2463076"/>
              <a:gd name="connsiteX18" fmla="*/ 3792038 w 3897960"/>
              <a:gd name="connsiteY18" fmla="*/ 1717499 h 2463076"/>
              <a:gd name="connsiteX19" fmla="*/ 3544388 w 3897960"/>
              <a:gd name="connsiteY19" fmla="*/ 1879424 h 2463076"/>
              <a:gd name="connsiteX20" fmla="*/ 3477713 w 3897960"/>
              <a:gd name="connsiteY20" fmla="*/ 2050875 h 2463076"/>
              <a:gd name="connsiteX21" fmla="*/ 3649163 w 3897960"/>
              <a:gd name="connsiteY21" fmla="*/ 2460449 h 2463076"/>
              <a:gd name="connsiteX22" fmla="*/ 2896688 w 3897960"/>
              <a:gd name="connsiteY22" fmla="*/ 1803224 h 2463076"/>
              <a:gd name="connsiteX23" fmla="*/ 1010738 w 3897960"/>
              <a:gd name="connsiteY23" fmla="*/ 898350 h 2463076"/>
              <a:gd name="connsiteX24" fmla="*/ 267788 w 3897960"/>
              <a:gd name="connsiteY24" fmla="*/ 850725 h 2463076"/>
              <a:gd name="connsiteX25" fmla="*/ 0 w 3897960"/>
              <a:gd name="connsiteY25" fmla="*/ 220003 h 2463076"/>
              <a:gd name="connsiteX0" fmla="*/ 0 w 3897960"/>
              <a:gd name="connsiteY0" fmla="*/ 220003 h 2283659"/>
              <a:gd name="connsiteX1" fmla="*/ 271621 w 3897960"/>
              <a:gd name="connsiteY1" fmla="*/ 115233 h 2283659"/>
              <a:gd name="connsiteX2" fmla="*/ 401747 w 3897960"/>
              <a:gd name="connsiteY2" fmla="*/ 231996 h 2283659"/>
              <a:gd name="connsiteX3" fmla="*/ 505914 w 3897960"/>
              <a:gd name="connsiteY3" fmla="*/ 307799 h 2283659"/>
              <a:gd name="connsiteX4" fmla="*/ 874773 w 3897960"/>
              <a:gd name="connsiteY4" fmla="*/ 933 h 2283659"/>
              <a:gd name="connsiteX5" fmla="*/ 982164 w 3897960"/>
              <a:gd name="connsiteY5" fmla="*/ 98249 h 2283659"/>
              <a:gd name="connsiteX6" fmla="*/ 1325065 w 3897960"/>
              <a:gd name="connsiteY6" fmla="*/ 12524 h 2283659"/>
              <a:gd name="connsiteX7" fmla="*/ 1553665 w 3897960"/>
              <a:gd name="connsiteY7" fmla="*/ 288749 h 2283659"/>
              <a:gd name="connsiteX8" fmla="*/ 2232244 w 3897960"/>
              <a:gd name="connsiteY8" fmla="*/ 928 h 2283659"/>
              <a:gd name="connsiteX9" fmla="*/ 2371111 w 3897960"/>
              <a:gd name="connsiteY9" fmla="*/ 160514 h 2283659"/>
              <a:gd name="connsiteX10" fmla="*/ 2544264 w 3897960"/>
              <a:gd name="connsiteY10" fmla="*/ 164925 h 2283659"/>
              <a:gd name="connsiteX11" fmla="*/ 2782390 w 3897960"/>
              <a:gd name="connsiteY11" fmla="*/ 393525 h 2283659"/>
              <a:gd name="connsiteX12" fmla="*/ 3063223 w 3897960"/>
              <a:gd name="connsiteY12" fmla="*/ 253298 h 2283659"/>
              <a:gd name="connsiteX13" fmla="*/ 3325314 w 3897960"/>
              <a:gd name="connsiteY13" fmla="*/ 460200 h 2283659"/>
              <a:gd name="connsiteX14" fmla="*/ 3859322 w 3897960"/>
              <a:gd name="connsiteY14" fmla="*/ 427077 h 2283659"/>
              <a:gd name="connsiteX15" fmla="*/ 3836271 w 3897960"/>
              <a:gd name="connsiteY15" fmla="*/ 900998 h 2283659"/>
              <a:gd name="connsiteX16" fmla="*/ 3594933 w 3897960"/>
              <a:gd name="connsiteY16" fmla="*/ 1017764 h 2283659"/>
              <a:gd name="connsiteX17" fmla="*/ 3620588 w 3897960"/>
              <a:gd name="connsiteY17" fmla="*/ 1527000 h 2283659"/>
              <a:gd name="connsiteX18" fmla="*/ 3792038 w 3897960"/>
              <a:gd name="connsiteY18" fmla="*/ 1717499 h 2283659"/>
              <a:gd name="connsiteX19" fmla="*/ 3544388 w 3897960"/>
              <a:gd name="connsiteY19" fmla="*/ 1879424 h 2283659"/>
              <a:gd name="connsiteX20" fmla="*/ 3477713 w 3897960"/>
              <a:gd name="connsiteY20" fmla="*/ 2050875 h 2283659"/>
              <a:gd name="connsiteX21" fmla="*/ 3668213 w 3897960"/>
              <a:gd name="connsiteY21" fmla="*/ 2279474 h 2283659"/>
              <a:gd name="connsiteX22" fmla="*/ 2896688 w 3897960"/>
              <a:gd name="connsiteY22" fmla="*/ 1803224 h 2283659"/>
              <a:gd name="connsiteX23" fmla="*/ 1010738 w 3897960"/>
              <a:gd name="connsiteY23" fmla="*/ 898350 h 2283659"/>
              <a:gd name="connsiteX24" fmla="*/ 267788 w 3897960"/>
              <a:gd name="connsiteY24" fmla="*/ 850725 h 2283659"/>
              <a:gd name="connsiteX25" fmla="*/ 0 w 3897960"/>
              <a:gd name="connsiteY25" fmla="*/ 220003 h 2283659"/>
              <a:gd name="connsiteX0" fmla="*/ 0 w 3897960"/>
              <a:gd name="connsiteY0" fmla="*/ 220003 h 2596229"/>
              <a:gd name="connsiteX1" fmla="*/ 271621 w 3897960"/>
              <a:gd name="connsiteY1" fmla="*/ 115233 h 2596229"/>
              <a:gd name="connsiteX2" fmla="*/ 401747 w 3897960"/>
              <a:gd name="connsiteY2" fmla="*/ 231996 h 2596229"/>
              <a:gd name="connsiteX3" fmla="*/ 505914 w 3897960"/>
              <a:gd name="connsiteY3" fmla="*/ 307799 h 2596229"/>
              <a:gd name="connsiteX4" fmla="*/ 874773 w 3897960"/>
              <a:gd name="connsiteY4" fmla="*/ 933 h 2596229"/>
              <a:gd name="connsiteX5" fmla="*/ 982164 w 3897960"/>
              <a:gd name="connsiteY5" fmla="*/ 98249 h 2596229"/>
              <a:gd name="connsiteX6" fmla="*/ 1325065 w 3897960"/>
              <a:gd name="connsiteY6" fmla="*/ 12524 h 2596229"/>
              <a:gd name="connsiteX7" fmla="*/ 1553665 w 3897960"/>
              <a:gd name="connsiteY7" fmla="*/ 288749 h 2596229"/>
              <a:gd name="connsiteX8" fmla="*/ 2232244 w 3897960"/>
              <a:gd name="connsiteY8" fmla="*/ 928 h 2596229"/>
              <a:gd name="connsiteX9" fmla="*/ 2371111 w 3897960"/>
              <a:gd name="connsiteY9" fmla="*/ 160514 h 2596229"/>
              <a:gd name="connsiteX10" fmla="*/ 2544264 w 3897960"/>
              <a:gd name="connsiteY10" fmla="*/ 164925 h 2596229"/>
              <a:gd name="connsiteX11" fmla="*/ 2782390 w 3897960"/>
              <a:gd name="connsiteY11" fmla="*/ 393525 h 2596229"/>
              <a:gd name="connsiteX12" fmla="*/ 3063223 w 3897960"/>
              <a:gd name="connsiteY12" fmla="*/ 253298 h 2596229"/>
              <a:gd name="connsiteX13" fmla="*/ 3325314 w 3897960"/>
              <a:gd name="connsiteY13" fmla="*/ 460200 h 2596229"/>
              <a:gd name="connsiteX14" fmla="*/ 3859322 w 3897960"/>
              <a:gd name="connsiteY14" fmla="*/ 427077 h 2596229"/>
              <a:gd name="connsiteX15" fmla="*/ 3836271 w 3897960"/>
              <a:gd name="connsiteY15" fmla="*/ 900998 h 2596229"/>
              <a:gd name="connsiteX16" fmla="*/ 3594933 w 3897960"/>
              <a:gd name="connsiteY16" fmla="*/ 1017764 h 2596229"/>
              <a:gd name="connsiteX17" fmla="*/ 3620588 w 3897960"/>
              <a:gd name="connsiteY17" fmla="*/ 1527000 h 2596229"/>
              <a:gd name="connsiteX18" fmla="*/ 3792038 w 3897960"/>
              <a:gd name="connsiteY18" fmla="*/ 1717499 h 2596229"/>
              <a:gd name="connsiteX19" fmla="*/ 3544388 w 3897960"/>
              <a:gd name="connsiteY19" fmla="*/ 1879424 h 2596229"/>
              <a:gd name="connsiteX20" fmla="*/ 3477713 w 3897960"/>
              <a:gd name="connsiteY20" fmla="*/ 2050875 h 2596229"/>
              <a:gd name="connsiteX21" fmla="*/ 3668213 w 3897960"/>
              <a:gd name="connsiteY21" fmla="*/ 2279474 h 2596229"/>
              <a:gd name="connsiteX22" fmla="*/ 3592013 w 3897960"/>
              <a:gd name="connsiteY22" fmla="*/ 2565224 h 2596229"/>
              <a:gd name="connsiteX23" fmla="*/ 1010738 w 3897960"/>
              <a:gd name="connsiteY23" fmla="*/ 898350 h 2596229"/>
              <a:gd name="connsiteX24" fmla="*/ 267788 w 3897960"/>
              <a:gd name="connsiteY24" fmla="*/ 850725 h 2596229"/>
              <a:gd name="connsiteX25" fmla="*/ 0 w 3897960"/>
              <a:gd name="connsiteY25" fmla="*/ 220003 h 2596229"/>
              <a:gd name="connsiteX0" fmla="*/ 0 w 3897960"/>
              <a:gd name="connsiteY0" fmla="*/ 220003 h 2567913"/>
              <a:gd name="connsiteX1" fmla="*/ 271621 w 3897960"/>
              <a:gd name="connsiteY1" fmla="*/ 115233 h 2567913"/>
              <a:gd name="connsiteX2" fmla="*/ 401747 w 3897960"/>
              <a:gd name="connsiteY2" fmla="*/ 231996 h 2567913"/>
              <a:gd name="connsiteX3" fmla="*/ 505914 w 3897960"/>
              <a:gd name="connsiteY3" fmla="*/ 307799 h 2567913"/>
              <a:gd name="connsiteX4" fmla="*/ 874773 w 3897960"/>
              <a:gd name="connsiteY4" fmla="*/ 933 h 2567913"/>
              <a:gd name="connsiteX5" fmla="*/ 982164 w 3897960"/>
              <a:gd name="connsiteY5" fmla="*/ 98249 h 2567913"/>
              <a:gd name="connsiteX6" fmla="*/ 1325065 w 3897960"/>
              <a:gd name="connsiteY6" fmla="*/ 12524 h 2567913"/>
              <a:gd name="connsiteX7" fmla="*/ 1553665 w 3897960"/>
              <a:gd name="connsiteY7" fmla="*/ 288749 h 2567913"/>
              <a:gd name="connsiteX8" fmla="*/ 2232244 w 3897960"/>
              <a:gd name="connsiteY8" fmla="*/ 928 h 2567913"/>
              <a:gd name="connsiteX9" fmla="*/ 2371111 w 3897960"/>
              <a:gd name="connsiteY9" fmla="*/ 160514 h 2567913"/>
              <a:gd name="connsiteX10" fmla="*/ 2544264 w 3897960"/>
              <a:gd name="connsiteY10" fmla="*/ 164925 h 2567913"/>
              <a:gd name="connsiteX11" fmla="*/ 2782390 w 3897960"/>
              <a:gd name="connsiteY11" fmla="*/ 393525 h 2567913"/>
              <a:gd name="connsiteX12" fmla="*/ 3063223 w 3897960"/>
              <a:gd name="connsiteY12" fmla="*/ 253298 h 2567913"/>
              <a:gd name="connsiteX13" fmla="*/ 3325314 w 3897960"/>
              <a:gd name="connsiteY13" fmla="*/ 460200 h 2567913"/>
              <a:gd name="connsiteX14" fmla="*/ 3859322 w 3897960"/>
              <a:gd name="connsiteY14" fmla="*/ 427077 h 2567913"/>
              <a:gd name="connsiteX15" fmla="*/ 3836271 w 3897960"/>
              <a:gd name="connsiteY15" fmla="*/ 900998 h 2567913"/>
              <a:gd name="connsiteX16" fmla="*/ 3594933 w 3897960"/>
              <a:gd name="connsiteY16" fmla="*/ 1017764 h 2567913"/>
              <a:gd name="connsiteX17" fmla="*/ 3620588 w 3897960"/>
              <a:gd name="connsiteY17" fmla="*/ 1527000 h 2567913"/>
              <a:gd name="connsiteX18" fmla="*/ 3792038 w 3897960"/>
              <a:gd name="connsiteY18" fmla="*/ 1717499 h 2567913"/>
              <a:gd name="connsiteX19" fmla="*/ 3544388 w 3897960"/>
              <a:gd name="connsiteY19" fmla="*/ 1879424 h 2567913"/>
              <a:gd name="connsiteX20" fmla="*/ 3477713 w 3897960"/>
              <a:gd name="connsiteY20" fmla="*/ 2050875 h 2567913"/>
              <a:gd name="connsiteX21" fmla="*/ 3668213 w 3897960"/>
              <a:gd name="connsiteY21" fmla="*/ 2279474 h 2567913"/>
              <a:gd name="connsiteX22" fmla="*/ 3592013 w 3897960"/>
              <a:gd name="connsiteY22" fmla="*/ 2565224 h 2567913"/>
              <a:gd name="connsiteX23" fmla="*/ 3068138 w 3897960"/>
              <a:gd name="connsiteY23" fmla="*/ 2336624 h 2567913"/>
              <a:gd name="connsiteX24" fmla="*/ 1010738 w 3897960"/>
              <a:gd name="connsiteY24" fmla="*/ 898350 h 2567913"/>
              <a:gd name="connsiteX25" fmla="*/ 267788 w 3897960"/>
              <a:gd name="connsiteY25" fmla="*/ 850725 h 2567913"/>
              <a:gd name="connsiteX26" fmla="*/ 0 w 3897960"/>
              <a:gd name="connsiteY26" fmla="*/ 220003 h 2567913"/>
              <a:gd name="connsiteX0" fmla="*/ 0 w 3897960"/>
              <a:gd name="connsiteY0" fmla="*/ 220003 h 2641588"/>
              <a:gd name="connsiteX1" fmla="*/ 271621 w 3897960"/>
              <a:gd name="connsiteY1" fmla="*/ 115233 h 2641588"/>
              <a:gd name="connsiteX2" fmla="*/ 401747 w 3897960"/>
              <a:gd name="connsiteY2" fmla="*/ 231996 h 2641588"/>
              <a:gd name="connsiteX3" fmla="*/ 505914 w 3897960"/>
              <a:gd name="connsiteY3" fmla="*/ 307799 h 2641588"/>
              <a:gd name="connsiteX4" fmla="*/ 874773 w 3897960"/>
              <a:gd name="connsiteY4" fmla="*/ 933 h 2641588"/>
              <a:gd name="connsiteX5" fmla="*/ 982164 w 3897960"/>
              <a:gd name="connsiteY5" fmla="*/ 98249 h 2641588"/>
              <a:gd name="connsiteX6" fmla="*/ 1325065 w 3897960"/>
              <a:gd name="connsiteY6" fmla="*/ 12524 h 2641588"/>
              <a:gd name="connsiteX7" fmla="*/ 1553665 w 3897960"/>
              <a:gd name="connsiteY7" fmla="*/ 288749 h 2641588"/>
              <a:gd name="connsiteX8" fmla="*/ 2232244 w 3897960"/>
              <a:gd name="connsiteY8" fmla="*/ 928 h 2641588"/>
              <a:gd name="connsiteX9" fmla="*/ 2371111 w 3897960"/>
              <a:gd name="connsiteY9" fmla="*/ 160514 h 2641588"/>
              <a:gd name="connsiteX10" fmla="*/ 2544264 w 3897960"/>
              <a:gd name="connsiteY10" fmla="*/ 164925 h 2641588"/>
              <a:gd name="connsiteX11" fmla="*/ 2782390 w 3897960"/>
              <a:gd name="connsiteY11" fmla="*/ 393525 h 2641588"/>
              <a:gd name="connsiteX12" fmla="*/ 3063223 w 3897960"/>
              <a:gd name="connsiteY12" fmla="*/ 253298 h 2641588"/>
              <a:gd name="connsiteX13" fmla="*/ 3325314 w 3897960"/>
              <a:gd name="connsiteY13" fmla="*/ 460200 h 2641588"/>
              <a:gd name="connsiteX14" fmla="*/ 3859322 w 3897960"/>
              <a:gd name="connsiteY14" fmla="*/ 427077 h 2641588"/>
              <a:gd name="connsiteX15" fmla="*/ 3836271 w 3897960"/>
              <a:gd name="connsiteY15" fmla="*/ 900998 h 2641588"/>
              <a:gd name="connsiteX16" fmla="*/ 3594933 w 3897960"/>
              <a:gd name="connsiteY16" fmla="*/ 1017764 h 2641588"/>
              <a:gd name="connsiteX17" fmla="*/ 3620588 w 3897960"/>
              <a:gd name="connsiteY17" fmla="*/ 1527000 h 2641588"/>
              <a:gd name="connsiteX18" fmla="*/ 3792038 w 3897960"/>
              <a:gd name="connsiteY18" fmla="*/ 1717499 h 2641588"/>
              <a:gd name="connsiteX19" fmla="*/ 3544388 w 3897960"/>
              <a:gd name="connsiteY19" fmla="*/ 1879424 h 2641588"/>
              <a:gd name="connsiteX20" fmla="*/ 3477713 w 3897960"/>
              <a:gd name="connsiteY20" fmla="*/ 2050875 h 2641588"/>
              <a:gd name="connsiteX21" fmla="*/ 3668213 w 3897960"/>
              <a:gd name="connsiteY21" fmla="*/ 2279474 h 2641588"/>
              <a:gd name="connsiteX22" fmla="*/ 3592013 w 3897960"/>
              <a:gd name="connsiteY22" fmla="*/ 2565224 h 2641588"/>
              <a:gd name="connsiteX23" fmla="*/ 3382463 w 3897960"/>
              <a:gd name="connsiteY23" fmla="*/ 2498549 h 2641588"/>
              <a:gd name="connsiteX24" fmla="*/ 1010738 w 3897960"/>
              <a:gd name="connsiteY24" fmla="*/ 898350 h 2641588"/>
              <a:gd name="connsiteX25" fmla="*/ 267788 w 3897960"/>
              <a:gd name="connsiteY25" fmla="*/ 850725 h 2641588"/>
              <a:gd name="connsiteX26" fmla="*/ 0 w 3897960"/>
              <a:gd name="connsiteY26" fmla="*/ 220003 h 2641588"/>
              <a:gd name="connsiteX0" fmla="*/ 0 w 3897960"/>
              <a:gd name="connsiteY0" fmla="*/ 220003 h 2635284"/>
              <a:gd name="connsiteX1" fmla="*/ 271621 w 3897960"/>
              <a:gd name="connsiteY1" fmla="*/ 115233 h 2635284"/>
              <a:gd name="connsiteX2" fmla="*/ 401747 w 3897960"/>
              <a:gd name="connsiteY2" fmla="*/ 231996 h 2635284"/>
              <a:gd name="connsiteX3" fmla="*/ 505914 w 3897960"/>
              <a:gd name="connsiteY3" fmla="*/ 307799 h 2635284"/>
              <a:gd name="connsiteX4" fmla="*/ 874773 w 3897960"/>
              <a:gd name="connsiteY4" fmla="*/ 933 h 2635284"/>
              <a:gd name="connsiteX5" fmla="*/ 982164 w 3897960"/>
              <a:gd name="connsiteY5" fmla="*/ 98249 h 2635284"/>
              <a:gd name="connsiteX6" fmla="*/ 1325065 w 3897960"/>
              <a:gd name="connsiteY6" fmla="*/ 12524 h 2635284"/>
              <a:gd name="connsiteX7" fmla="*/ 1553665 w 3897960"/>
              <a:gd name="connsiteY7" fmla="*/ 288749 h 2635284"/>
              <a:gd name="connsiteX8" fmla="*/ 2232244 w 3897960"/>
              <a:gd name="connsiteY8" fmla="*/ 928 h 2635284"/>
              <a:gd name="connsiteX9" fmla="*/ 2371111 w 3897960"/>
              <a:gd name="connsiteY9" fmla="*/ 160514 h 2635284"/>
              <a:gd name="connsiteX10" fmla="*/ 2544264 w 3897960"/>
              <a:gd name="connsiteY10" fmla="*/ 164925 h 2635284"/>
              <a:gd name="connsiteX11" fmla="*/ 2782390 w 3897960"/>
              <a:gd name="connsiteY11" fmla="*/ 393525 h 2635284"/>
              <a:gd name="connsiteX12" fmla="*/ 3063223 w 3897960"/>
              <a:gd name="connsiteY12" fmla="*/ 253298 h 2635284"/>
              <a:gd name="connsiteX13" fmla="*/ 3325314 w 3897960"/>
              <a:gd name="connsiteY13" fmla="*/ 460200 h 2635284"/>
              <a:gd name="connsiteX14" fmla="*/ 3859322 w 3897960"/>
              <a:gd name="connsiteY14" fmla="*/ 427077 h 2635284"/>
              <a:gd name="connsiteX15" fmla="*/ 3836271 w 3897960"/>
              <a:gd name="connsiteY15" fmla="*/ 900998 h 2635284"/>
              <a:gd name="connsiteX16" fmla="*/ 3594933 w 3897960"/>
              <a:gd name="connsiteY16" fmla="*/ 1017764 h 2635284"/>
              <a:gd name="connsiteX17" fmla="*/ 3620588 w 3897960"/>
              <a:gd name="connsiteY17" fmla="*/ 1527000 h 2635284"/>
              <a:gd name="connsiteX18" fmla="*/ 3792038 w 3897960"/>
              <a:gd name="connsiteY18" fmla="*/ 1717499 h 2635284"/>
              <a:gd name="connsiteX19" fmla="*/ 3544388 w 3897960"/>
              <a:gd name="connsiteY19" fmla="*/ 1879424 h 2635284"/>
              <a:gd name="connsiteX20" fmla="*/ 3477713 w 3897960"/>
              <a:gd name="connsiteY20" fmla="*/ 2050875 h 2635284"/>
              <a:gd name="connsiteX21" fmla="*/ 3668213 w 3897960"/>
              <a:gd name="connsiteY21" fmla="*/ 2279474 h 2635284"/>
              <a:gd name="connsiteX22" fmla="*/ 3734888 w 3897960"/>
              <a:gd name="connsiteY22" fmla="*/ 2546174 h 2635284"/>
              <a:gd name="connsiteX23" fmla="*/ 3382463 w 3897960"/>
              <a:gd name="connsiteY23" fmla="*/ 2498549 h 2635284"/>
              <a:gd name="connsiteX24" fmla="*/ 1010738 w 3897960"/>
              <a:gd name="connsiteY24" fmla="*/ 898350 h 2635284"/>
              <a:gd name="connsiteX25" fmla="*/ 267788 w 3897960"/>
              <a:gd name="connsiteY25" fmla="*/ 850725 h 2635284"/>
              <a:gd name="connsiteX26" fmla="*/ 0 w 3897960"/>
              <a:gd name="connsiteY26" fmla="*/ 220003 h 2635284"/>
              <a:gd name="connsiteX0" fmla="*/ 0 w 3897960"/>
              <a:gd name="connsiteY0" fmla="*/ 220003 h 2808089"/>
              <a:gd name="connsiteX1" fmla="*/ 271621 w 3897960"/>
              <a:gd name="connsiteY1" fmla="*/ 115233 h 2808089"/>
              <a:gd name="connsiteX2" fmla="*/ 401747 w 3897960"/>
              <a:gd name="connsiteY2" fmla="*/ 231996 h 2808089"/>
              <a:gd name="connsiteX3" fmla="*/ 505914 w 3897960"/>
              <a:gd name="connsiteY3" fmla="*/ 307799 h 2808089"/>
              <a:gd name="connsiteX4" fmla="*/ 874773 w 3897960"/>
              <a:gd name="connsiteY4" fmla="*/ 933 h 2808089"/>
              <a:gd name="connsiteX5" fmla="*/ 982164 w 3897960"/>
              <a:gd name="connsiteY5" fmla="*/ 98249 h 2808089"/>
              <a:gd name="connsiteX6" fmla="*/ 1325065 w 3897960"/>
              <a:gd name="connsiteY6" fmla="*/ 12524 h 2808089"/>
              <a:gd name="connsiteX7" fmla="*/ 1553665 w 3897960"/>
              <a:gd name="connsiteY7" fmla="*/ 288749 h 2808089"/>
              <a:gd name="connsiteX8" fmla="*/ 2232244 w 3897960"/>
              <a:gd name="connsiteY8" fmla="*/ 928 h 2808089"/>
              <a:gd name="connsiteX9" fmla="*/ 2371111 w 3897960"/>
              <a:gd name="connsiteY9" fmla="*/ 160514 h 2808089"/>
              <a:gd name="connsiteX10" fmla="*/ 2544264 w 3897960"/>
              <a:gd name="connsiteY10" fmla="*/ 164925 h 2808089"/>
              <a:gd name="connsiteX11" fmla="*/ 2782390 w 3897960"/>
              <a:gd name="connsiteY11" fmla="*/ 393525 h 2808089"/>
              <a:gd name="connsiteX12" fmla="*/ 3063223 w 3897960"/>
              <a:gd name="connsiteY12" fmla="*/ 253298 h 2808089"/>
              <a:gd name="connsiteX13" fmla="*/ 3325314 w 3897960"/>
              <a:gd name="connsiteY13" fmla="*/ 460200 h 2808089"/>
              <a:gd name="connsiteX14" fmla="*/ 3859322 w 3897960"/>
              <a:gd name="connsiteY14" fmla="*/ 427077 h 2808089"/>
              <a:gd name="connsiteX15" fmla="*/ 3836271 w 3897960"/>
              <a:gd name="connsiteY15" fmla="*/ 900998 h 2808089"/>
              <a:gd name="connsiteX16" fmla="*/ 3594933 w 3897960"/>
              <a:gd name="connsiteY16" fmla="*/ 1017764 h 2808089"/>
              <a:gd name="connsiteX17" fmla="*/ 3620588 w 3897960"/>
              <a:gd name="connsiteY17" fmla="*/ 1527000 h 2808089"/>
              <a:gd name="connsiteX18" fmla="*/ 3792038 w 3897960"/>
              <a:gd name="connsiteY18" fmla="*/ 1717499 h 2808089"/>
              <a:gd name="connsiteX19" fmla="*/ 3544388 w 3897960"/>
              <a:gd name="connsiteY19" fmla="*/ 1879424 h 2808089"/>
              <a:gd name="connsiteX20" fmla="*/ 3477713 w 3897960"/>
              <a:gd name="connsiteY20" fmla="*/ 2050875 h 2808089"/>
              <a:gd name="connsiteX21" fmla="*/ 3668213 w 3897960"/>
              <a:gd name="connsiteY21" fmla="*/ 2279474 h 2808089"/>
              <a:gd name="connsiteX22" fmla="*/ 3734888 w 3897960"/>
              <a:gd name="connsiteY22" fmla="*/ 2546174 h 2808089"/>
              <a:gd name="connsiteX23" fmla="*/ 3363413 w 3897960"/>
              <a:gd name="connsiteY23" fmla="*/ 2717624 h 2808089"/>
              <a:gd name="connsiteX24" fmla="*/ 1010738 w 3897960"/>
              <a:gd name="connsiteY24" fmla="*/ 898350 h 2808089"/>
              <a:gd name="connsiteX25" fmla="*/ 267788 w 3897960"/>
              <a:gd name="connsiteY25" fmla="*/ 850725 h 2808089"/>
              <a:gd name="connsiteX26" fmla="*/ 0 w 3897960"/>
              <a:gd name="connsiteY26" fmla="*/ 220003 h 2808089"/>
              <a:gd name="connsiteX0" fmla="*/ 0 w 3897960"/>
              <a:gd name="connsiteY0" fmla="*/ 220003 h 2717624"/>
              <a:gd name="connsiteX1" fmla="*/ 271621 w 3897960"/>
              <a:gd name="connsiteY1" fmla="*/ 115233 h 2717624"/>
              <a:gd name="connsiteX2" fmla="*/ 401747 w 3897960"/>
              <a:gd name="connsiteY2" fmla="*/ 231996 h 2717624"/>
              <a:gd name="connsiteX3" fmla="*/ 505914 w 3897960"/>
              <a:gd name="connsiteY3" fmla="*/ 307799 h 2717624"/>
              <a:gd name="connsiteX4" fmla="*/ 874773 w 3897960"/>
              <a:gd name="connsiteY4" fmla="*/ 933 h 2717624"/>
              <a:gd name="connsiteX5" fmla="*/ 982164 w 3897960"/>
              <a:gd name="connsiteY5" fmla="*/ 98249 h 2717624"/>
              <a:gd name="connsiteX6" fmla="*/ 1325065 w 3897960"/>
              <a:gd name="connsiteY6" fmla="*/ 12524 h 2717624"/>
              <a:gd name="connsiteX7" fmla="*/ 1553665 w 3897960"/>
              <a:gd name="connsiteY7" fmla="*/ 288749 h 2717624"/>
              <a:gd name="connsiteX8" fmla="*/ 2232244 w 3897960"/>
              <a:gd name="connsiteY8" fmla="*/ 928 h 2717624"/>
              <a:gd name="connsiteX9" fmla="*/ 2371111 w 3897960"/>
              <a:gd name="connsiteY9" fmla="*/ 160514 h 2717624"/>
              <a:gd name="connsiteX10" fmla="*/ 2544264 w 3897960"/>
              <a:gd name="connsiteY10" fmla="*/ 164925 h 2717624"/>
              <a:gd name="connsiteX11" fmla="*/ 2782390 w 3897960"/>
              <a:gd name="connsiteY11" fmla="*/ 393525 h 2717624"/>
              <a:gd name="connsiteX12" fmla="*/ 3063223 w 3897960"/>
              <a:gd name="connsiteY12" fmla="*/ 253298 h 2717624"/>
              <a:gd name="connsiteX13" fmla="*/ 3325314 w 3897960"/>
              <a:gd name="connsiteY13" fmla="*/ 460200 h 2717624"/>
              <a:gd name="connsiteX14" fmla="*/ 3859322 w 3897960"/>
              <a:gd name="connsiteY14" fmla="*/ 427077 h 2717624"/>
              <a:gd name="connsiteX15" fmla="*/ 3836271 w 3897960"/>
              <a:gd name="connsiteY15" fmla="*/ 900998 h 2717624"/>
              <a:gd name="connsiteX16" fmla="*/ 3594933 w 3897960"/>
              <a:gd name="connsiteY16" fmla="*/ 1017764 h 2717624"/>
              <a:gd name="connsiteX17" fmla="*/ 3620588 w 3897960"/>
              <a:gd name="connsiteY17" fmla="*/ 1527000 h 2717624"/>
              <a:gd name="connsiteX18" fmla="*/ 3792038 w 3897960"/>
              <a:gd name="connsiteY18" fmla="*/ 1717499 h 2717624"/>
              <a:gd name="connsiteX19" fmla="*/ 3544388 w 3897960"/>
              <a:gd name="connsiteY19" fmla="*/ 1879424 h 2717624"/>
              <a:gd name="connsiteX20" fmla="*/ 3477713 w 3897960"/>
              <a:gd name="connsiteY20" fmla="*/ 2050875 h 2717624"/>
              <a:gd name="connsiteX21" fmla="*/ 3668213 w 3897960"/>
              <a:gd name="connsiteY21" fmla="*/ 2279474 h 2717624"/>
              <a:gd name="connsiteX22" fmla="*/ 3734888 w 3897960"/>
              <a:gd name="connsiteY22" fmla="*/ 2546174 h 2717624"/>
              <a:gd name="connsiteX23" fmla="*/ 3363413 w 3897960"/>
              <a:gd name="connsiteY23" fmla="*/ 2717624 h 2717624"/>
              <a:gd name="connsiteX24" fmla="*/ 1010738 w 3897960"/>
              <a:gd name="connsiteY24" fmla="*/ 898350 h 2717624"/>
              <a:gd name="connsiteX25" fmla="*/ 267788 w 3897960"/>
              <a:gd name="connsiteY25" fmla="*/ 850725 h 2717624"/>
              <a:gd name="connsiteX26" fmla="*/ 0 w 3897960"/>
              <a:gd name="connsiteY26" fmla="*/ 220003 h 271762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82295"/>
              <a:gd name="connsiteX1" fmla="*/ 271621 w 3897960"/>
              <a:gd name="connsiteY1" fmla="*/ 115233 h 2782295"/>
              <a:gd name="connsiteX2" fmla="*/ 401747 w 3897960"/>
              <a:gd name="connsiteY2" fmla="*/ 231996 h 2782295"/>
              <a:gd name="connsiteX3" fmla="*/ 505914 w 3897960"/>
              <a:gd name="connsiteY3" fmla="*/ 307799 h 2782295"/>
              <a:gd name="connsiteX4" fmla="*/ 874773 w 3897960"/>
              <a:gd name="connsiteY4" fmla="*/ 933 h 2782295"/>
              <a:gd name="connsiteX5" fmla="*/ 982164 w 3897960"/>
              <a:gd name="connsiteY5" fmla="*/ 98249 h 2782295"/>
              <a:gd name="connsiteX6" fmla="*/ 1325065 w 3897960"/>
              <a:gd name="connsiteY6" fmla="*/ 12524 h 2782295"/>
              <a:gd name="connsiteX7" fmla="*/ 1553665 w 3897960"/>
              <a:gd name="connsiteY7" fmla="*/ 288749 h 2782295"/>
              <a:gd name="connsiteX8" fmla="*/ 2232244 w 3897960"/>
              <a:gd name="connsiteY8" fmla="*/ 928 h 2782295"/>
              <a:gd name="connsiteX9" fmla="*/ 2371111 w 3897960"/>
              <a:gd name="connsiteY9" fmla="*/ 160514 h 2782295"/>
              <a:gd name="connsiteX10" fmla="*/ 2544264 w 3897960"/>
              <a:gd name="connsiteY10" fmla="*/ 164925 h 2782295"/>
              <a:gd name="connsiteX11" fmla="*/ 2782390 w 3897960"/>
              <a:gd name="connsiteY11" fmla="*/ 393525 h 2782295"/>
              <a:gd name="connsiteX12" fmla="*/ 3063223 w 3897960"/>
              <a:gd name="connsiteY12" fmla="*/ 253298 h 2782295"/>
              <a:gd name="connsiteX13" fmla="*/ 3325314 w 3897960"/>
              <a:gd name="connsiteY13" fmla="*/ 460200 h 2782295"/>
              <a:gd name="connsiteX14" fmla="*/ 3859322 w 3897960"/>
              <a:gd name="connsiteY14" fmla="*/ 427077 h 2782295"/>
              <a:gd name="connsiteX15" fmla="*/ 3836271 w 3897960"/>
              <a:gd name="connsiteY15" fmla="*/ 900998 h 2782295"/>
              <a:gd name="connsiteX16" fmla="*/ 3594933 w 3897960"/>
              <a:gd name="connsiteY16" fmla="*/ 1017764 h 2782295"/>
              <a:gd name="connsiteX17" fmla="*/ 3620588 w 3897960"/>
              <a:gd name="connsiteY17" fmla="*/ 1527000 h 2782295"/>
              <a:gd name="connsiteX18" fmla="*/ 3792038 w 3897960"/>
              <a:gd name="connsiteY18" fmla="*/ 1717499 h 2782295"/>
              <a:gd name="connsiteX19" fmla="*/ 3544388 w 3897960"/>
              <a:gd name="connsiteY19" fmla="*/ 1879424 h 2782295"/>
              <a:gd name="connsiteX20" fmla="*/ 3477713 w 3897960"/>
              <a:gd name="connsiteY20" fmla="*/ 2050875 h 2782295"/>
              <a:gd name="connsiteX21" fmla="*/ 3668213 w 3897960"/>
              <a:gd name="connsiteY21" fmla="*/ 2279474 h 2782295"/>
              <a:gd name="connsiteX22" fmla="*/ 3734888 w 3897960"/>
              <a:gd name="connsiteY22" fmla="*/ 2546174 h 2782295"/>
              <a:gd name="connsiteX23" fmla="*/ 3430088 w 3897960"/>
              <a:gd name="connsiteY23" fmla="*/ 2774774 h 2782295"/>
              <a:gd name="connsiteX24" fmla="*/ 2715713 w 3897960"/>
              <a:gd name="connsiteY24" fmla="*/ 2231848 h 2782295"/>
              <a:gd name="connsiteX25" fmla="*/ 1010738 w 3897960"/>
              <a:gd name="connsiteY25" fmla="*/ 898350 h 2782295"/>
              <a:gd name="connsiteX26" fmla="*/ 267788 w 3897960"/>
              <a:gd name="connsiteY26" fmla="*/ 850725 h 2782295"/>
              <a:gd name="connsiteX27" fmla="*/ 0 w 3897960"/>
              <a:gd name="connsiteY27" fmla="*/ 220003 h 2782295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081398"/>
              <a:gd name="connsiteX1" fmla="*/ 271621 w 3897960"/>
              <a:gd name="connsiteY1" fmla="*/ 115233 h 3081398"/>
              <a:gd name="connsiteX2" fmla="*/ 401747 w 3897960"/>
              <a:gd name="connsiteY2" fmla="*/ 231996 h 3081398"/>
              <a:gd name="connsiteX3" fmla="*/ 505914 w 3897960"/>
              <a:gd name="connsiteY3" fmla="*/ 307799 h 3081398"/>
              <a:gd name="connsiteX4" fmla="*/ 874773 w 3897960"/>
              <a:gd name="connsiteY4" fmla="*/ 933 h 3081398"/>
              <a:gd name="connsiteX5" fmla="*/ 982164 w 3897960"/>
              <a:gd name="connsiteY5" fmla="*/ 98249 h 3081398"/>
              <a:gd name="connsiteX6" fmla="*/ 1325065 w 3897960"/>
              <a:gd name="connsiteY6" fmla="*/ 12524 h 3081398"/>
              <a:gd name="connsiteX7" fmla="*/ 1553665 w 3897960"/>
              <a:gd name="connsiteY7" fmla="*/ 288749 h 3081398"/>
              <a:gd name="connsiteX8" fmla="*/ 2232244 w 3897960"/>
              <a:gd name="connsiteY8" fmla="*/ 928 h 3081398"/>
              <a:gd name="connsiteX9" fmla="*/ 2371111 w 3897960"/>
              <a:gd name="connsiteY9" fmla="*/ 160514 h 3081398"/>
              <a:gd name="connsiteX10" fmla="*/ 2544264 w 3897960"/>
              <a:gd name="connsiteY10" fmla="*/ 164925 h 3081398"/>
              <a:gd name="connsiteX11" fmla="*/ 2782390 w 3897960"/>
              <a:gd name="connsiteY11" fmla="*/ 393525 h 3081398"/>
              <a:gd name="connsiteX12" fmla="*/ 3063223 w 3897960"/>
              <a:gd name="connsiteY12" fmla="*/ 253298 h 3081398"/>
              <a:gd name="connsiteX13" fmla="*/ 3325314 w 3897960"/>
              <a:gd name="connsiteY13" fmla="*/ 460200 h 3081398"/>
              <a:gd name="connsiteX14" fmla="*/ 3859322 w 3897960"/>
              <a:gd name="connsiteY14" fmla="*/ 427077 h 3081398"/>
              <a:gd name="connsiteX15" fmla="*/ 3836271 w 3897960"/>
              <a:gd name="connsiteY15" fmla="*/ 900998 h 3081398"/>
              <a:gd name="connsiteX16" fmla="*/ 3594933 w 3897960"/>
              <a:gd name="connsiteY16" fmla="*/ 1017764 h 3081398"/>
              <a:gd name="connsiteX17" fmla="*/ 3620588 w 3897960"/>
              <a:gd name="connsiteY17" fmla="*/ 1527000 h 3081398"/>
              <a:gd name="connsiteX18" fmla="*/ 3792038 w 3897960"/>
              <a:gd name="connsiteY18" fmla="*/ 1717499 h 3081398"/>
              <a:gd name="connsiteX19" fmla="*/ 3544388 w 3897960"/>
              <a:gd name="connsiteY19" fmla="*/ 1879424 h 3081398"/>
              <a:gd name="connsiteX20" fmla="*/ 3477713 w 3897960"/>
              <a:gd name="connsiteY20" fmla="*/ 2050875 h 3081398"/>
              <a:gd name="connsiteX21" fmla="*/ 3668213 w 3897960"/>
              <a:gd name="connsiteY21" fmla="*/ 2279474 h 3081398"/>
              <a:gd name="connsiteX22" fmla="*/ 3734888 w 3897960"/>
              <a:gd name="connsiteY22" fmla="*/ 2546174 h 3081398"/>
              <a:gd name="connsiteX23" fmla="*/ 3430088 w 3897960"/>
              <a:gd name="connsiteY23" fmla="*/ 2774774 h 3081398"/>
              <a:gd name="connsiteX24" fmla="*/ 3582488 w 3897960"/>
              <a:gd name="connsiteY24" fmla="*/ 3079573 h 3081398"/>
              <a:gd name="connsiteX25" fmla="*/ 2906213 w 3897960"/>
              <a:gd name="connsiteY25" fmla="*/ 2631898 h 3081398"/>
              <a:gd name="connsiteX26" fmla="*/ 1010738 w 3897960"/>
              <a:gd name="connsiteY26" fmla="*/ 898350 h 3081398"/>
              <a:gd name="connsiteX27" fmla="*/ 267788 w 3897960"/>
              <a:gd name="connsiteY27" fmla="*/ 850725 h 3081398"/>
              <a:gd name="connsiteX28" fmla="*/ 0 w 3897960"/>
              <a:gd name="connsiteY28" fmla="*/ 220003 h 3081398"/>
              <a:gd name="connsiteX0" fmla="*/ 0 w 3897960"/>
              <a:gd name="connsiteY0" fmla="*/ 220003 h 3405821"/>
              <a:gd name="connsiteX1" fmla="*/ 271621 w 3897960"/>
              <a:gd name="connsiteY1" fmla="*/ 115233 h 3405821"/>
              <a:gd name="connsiteX2" fmla="*/ 401747 w 3897960"/>
              <a:gd name="connsiteY2" fmla="*/ 231996 h 3405821"/>
              <a:gd name="connsiteX3" fmla="*/ 505914 w 3897960"/>
              <a:gd name="connsiteY3" fmla="*/ 307799 h 3405821"/>
              <a:gd name="connsiteX4" fmla="*/ 874773 w 3897960"/>
              <a:gd name="connsiteY4" fmla="*/ 933 h 3405821"/>
              <a:gd name="connsiteX5" fmla="*/ 982164 w 3897960"/>
              <a:gd name="connsiteY5" fmla="*/ 98249 h 3405821"/>
              <a:gd name="connsiteX6" fmla="*/ 1325065 w 3897960"/>
              <a:gd name="connsiteY6" fmla="*/ 12524 h 3405821"/>
              <a:gd name="connsiteX7" fmla="*/ 1553665 w 3897960"/>
              <a:gd name="connsiteY7" fmla="*/ 288749 h 3405821"/>
              <a:gd name="connsiteX8" fmla="*/ 2232244 w 3897960"/>
              <a:gd name="connsiteY8" fmla="*/ 928 h 3405821"/>
              <a:gd name="connsiteX9" fmla="*/ 2371111 w 3897960"/>
              <a:gd name="connsiteY9" fmla="*/ 160514 h 3405821"/>
              <a:gd name="connsiteX10" fmla="*/ 2544264 w 3897960"/>
              <a:gd name="connsiteY10" fmla="*/ 164925 h 3405821"/>
              <a:gd name="connsiteX11" fmla="*/ 2782390 w 3897960"/>
              <a:gd name="connsiteY11" fmla="*/ 393525 h 3405821"/>
              <a:gd name="connsiteX12" fmla="*/ 3063223 w 3897960"/>
              <a:gd name="connsiteY12" fmla="*/ 253298 h 3405821"/>
              <a:gd name="connsiteX13" fmla="*/ 3325314 w 3897960"/>
              <a:gd name="connsiteY13" fmla="*/ 460200 h 3405821"/>
              <a:gd name="connsiteX14" fmla="*/ 3859322 w 3897960"/>
              <a:gd name="connsiteY14" fmla="*/ 427077 h 3405821"/>
              <a:gd name="connsiteX15" fmla="*/ 3836271 w 3897960"/>
              <a:gd name="connsiteY15" fmla="*/ 900998 h 3405821"/>
              <a:gd name="connsiteX16" fmla="*/ 3594933 w 3897960"/>
              <a:gd name="connsiteY16" fmla="*/ 1017764 h 3405821"/>
              <a:gd name="connsiteX17" fmla="*/ 3620588 w 3897960"/>
              <a:gd name="connsiteY17" fmla="*/ 1527000 h 3405821"/>
              <a:gd name="connsiteX18" fmla="*/ 3792038 w 3897960"/>
              <a:gd name="connsiteY18" fmla="*/ 1717499 h 3405821"/>
              <a:gd name="connsiteX19" fmla="*/ 3544388 w 3897960"/>
              <a:gd name="connsiteY19" fmla="*/ 1879424 h 3405821"/>
              <a:gd name="connsiteX20" fmla="*/ 3477713 w 3897960"/>
              <a:gd name="connsiteY20" fmla="*/ 2050875 h 3405821"/>
              <a:gd name="connsiteX21" fmla="*/ 3668213 w 3897960"/>
              <a:gd name="connsiteY21" fmla="*/ 2279474 h 3405821"/>
              <a:gd name="connsiteX22" fmla="*/ 3734888 w 3897960"/>
              <a:gd name="connsiteY22" fmla="*/ 2546174 h 3405821"/>
              <a:gd name="connsiteX23" fmla="*/ 3430088 w 3897960"/>
              <a:gd name="connsiteY23" fmla="*/ 2774774 h 3405821"/>
              <a:gd name="connsiteX24" fmla="*/ 3582488 w 3897960"/>
              <a:gd name="connsiteY24" fmla="*/ 3079573 h 3405821"/>
              <a:gd name="connsiteX25" fmla="*/ 3372938 w 3897960"/>
              <a:gd name="connsiteY25" fmla="*/ 3289123 h 3405821"/>
              <a:gd name="connsiteX26" fmla="*/ 1010738 w 3897960"/>
              <a:gd name="connsiteY26" fmla="*/ 898350 h 3405821"/>
              <a:gd name="connsiteX27" fmla="*/ 267788 w 3897960"/>
              <a:gd name="connsiteY27" fmla="*/ 850725 h 3405821"/>
              <a:gd name="connsiteX28" fmla="*/ 0 w 3897960"/>
              <a:gd name="connsiteY28" fmla="*/ 220003 h 3405821"/>
              <a:gd name="connsiteX0" fmla="*/ 0 w 3897960"/>
              <a:gd name="connsiteY0" fmla="*/ 220003 h 3289123"/>
              <a:gd name="connsiteX1" fmla="*/ 271621 w 3897960"/>
              <a:gd name="connsiteY1" fmla="*/ 115233 h 3289123"/>
              <a:gd name="connsiteX2" fmla="*/ 401747 w 3897960"/>
              <a:gd name="connsiteY2" fmla="*/ 231996 h 3289123"/>
              <a:gd name="connsiteX3" fmla="*/ 505914 w 3897960"/>
              <a:gd name="connsiteY3" fmla="*/ 307799 h 3289123"/>
              <a:gd name="connsiteX4" fmla="*/ 874773 w 3897960"/>
              <a:gd name="connsiteY4" fmla="*/ 933 h 3289123"/>
              <a:gd name="connsiteX5" fmla="*/ 982164 w 3897960"/>
              <a:gd name="connsiteY5" fmla="*/ 98249 h 3289123"/>
              <a:gd name="connsiteX6" fmla="*/ 1325065 w 3897960"/>
              <a:gd name="connsiteY6" fmla="*/ 12524 h 3289123"/>
              <a:gd name="connsiteX7" fmla="*/ 1553665 w 3897960"/>
              <a:gd name="connsiteY7" fmla="*/ 288749 h 3289123"/>
              <a:gd name="connsiteX8" fmla="*/ 2232244 w 3897960"/>
              <a:gd name="connsiteY8" fmla="*/ 928 h 3289123"/>
              <a:gd name="connsiteX9" fmla="*/ 2371111 w 3897960"/>
              <a:gd name="connsiteY9" fmla="*/ 160514 h 3289123"/>
              <a:gd name="connsiteX10" fmla="*/ 2544264 w 3897960"/>
              <a:gd name="connsiteY10" fmla="*/ 164925 h 3289123"/>
              <a:gd name="connsiteX11" fmla="*/ 2782390 w 3897960"/>
              <a:gd name="connsiteY11" fmla="*/ 393525 h 3289123"/>
              <a:gd name="connsiteX12" fmla="*/ 3063223 w 3897960"/>
              <a:gd name="connsiteY12" fmla="*/ 253298 h 3289123"/>
              <a:gd name="connsiteX13" fmla="*/ 3325314 w 3897960"/>
              <a:gd name="connsiteY13" fmla="*/ 460200 h 3289123"/>
              <a:gd name="connsiteX14" fmla="*/ 3859322 w 3897960"/>
              <a:gd name="connsiteY14" fmla="*/ 427077 h 3289123"/>
              <a:gd name="connsiteX15" fmla="*/ 3836271 w 3897960"/>
              <a:gd name="connsiteY15" fmla="*/ 900998 h 3289123"/>
              <a:gd name="connsiteX16" fmla="*/ 3594933 w 3897960"/>
              <a:gd name="connsiteY16" fmla="*/ 1017764 h 3289123"/>
              <a:gd name="connsiteX17" fmla="*/ 3620588 w 3897960"/>
              <a:gd name="connsiteY17" fmla="*/ 1527000 h 3289123"/>
              <a:gd name="connsiteX18" fmla="*/ 3792038 w 3897960"/>
              <a:gd name="connsiteY18" fmla="*/ 1717499 h 3289123"/>
              <a:gd name="connsiteX19" fmla="*/ 3544388 w 3897960"/>
              <a:gd name="connsiteY19" fmla="*/ 1879424 h 3289123"/>
              <a:gd name="connsiteX20" fmla="*/ 3477713 w 3897960"/>
              <a:gd name="connsiteY20" fmla="*/ 2050875 h 3289123"/>
              <a:gd name="connsiteX21" fmla="*/ 3668213 w 3897960"/>
              <a:gd name="connsiteY21" fmla="*/ 2279474 h 3289123"/>
              <a:gd name="connsiteX22" fmla="*/ 3734888 w 3897960"/>
              <a:gd name="connsiteY22" fmla="*/ 2546174 h 3289123"/>
              <a:gd name="connsiteX23" fmla="*/ 3430088 w 3897960"/>
              <a:gd name="connsiteY23" fmla="*/ 2774774 h 3289123"/>
              <a:gd name="connsiteX24" fmla="*/ 3582488 w 3897960"/>
              <a:gd name="connsiteY24" fmla="*/ 3079573 h 3289123"/>
              <a:gd name="connsiteX25" fmla="*/ 3372938 w 3897960"/>
              <a:gd name="connsiteY25" fmla="*/ 3289123 h 3289123"/>
              <a:gd name="connsiteX26" fmla="*/ 1010738 w 3897960"/>
              <a:gd name="connsiteY26" fmla="*/ 898350 h 3289123"/>
              <a:gd name="connsiteX27" fmla="*/ 267788 w 3897960"/>
              <a:gd name="connsiteY27" fmla="*/ 850725 h 3289123"/>
              <a:gd name="connsiteX28" fmla="*/ 0 w 3897960"/>
              <a:gd name="connsiteY28" fmla="*/ 220003 h 3289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2753813 w 3897960"/>
              <a:gd name="connsiteY26" fmla="*/ 271762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410534"/>
              <a:gd name="connsiteX1" fmla="*/ 271621 w 3897960"/>
              <a:gd name="connsiteY1" fmla="*/ 115233 h 3410534"/>
              <a:gd name="connsiteX2" fmla="*/ 401747 w 3897960"/>
              <a:gd name="connsiteY2" fmla="*/ 231996 h 3410534"/>
              <a:gd name="connsiteX3" fmla="*/ 505914 w 3897960"/>
              <a:gd name="connsiteY3" fmla="*/ 307799 h 3410534"/>
              <a:gd name="connsiteX4" fmla="*/ 874773 w 3897960"/>
              <a:gd name="connsiteY4" fmla="*/ 933 h 3410534"/>
              <a:gd name="connsiteX5" fmla="*/ 982164 w 3897960"/>
              <a:gd name="connsiteY5" fmla="*/ 98249 h 3410534"/>
              <a:gd name="connsiteX6" fmla="*/ 1325065 w 3897960"/>
              <a:gd name="connsiteY6" fmla="*/ 12524 h 3410534"/>
              <a:gd name="connsiteX7" fmla="*/ 1553665 w 3897960"/>
              <a:gd name="connsiteY7" fmla="*/ 288749 h 3410534"/>
              <a:gd name="connsiteX8" fmla="*/ 2232244 w 3897960"/>
              <a:gd name="connsiteY8" fmla="*/ 928 h 3410534"/>
              <a:gd name="connsiteX9" fmla="*/ 2371111 w 3897960"/>
              <a:gd name="connsiteY9" fmla="*/ 160514 h 3410534"/>
              <a:gd name="connsiteX10" fmla="*/ 2544264 w 3897960"/>
              <a:gd name="connsiteY10" fmla="*/ 164925 h 3410534"/>
              <a:gd name="connsiteX11" fmla="*/ 2782390 w 3897960"/>
              <a:gd name="connsiteY11" fmla="*/ 393525 h 3410534"/>
              <a:gd name="connsiteX12" fmla="*/ 3063223 w 3897960"/>
              <a:gd name="connsiteY12" fmla="*/ 253298 h 3410534"/>
              <a:gd name="connsiteX13" fmla="*/ 3325314 w 3897960"/>
              <a:gd name="connsiteY13" fmla="*/ 460200 h 3410534"/>
              <a:gd name="connsiteX14" fmla="*/ 3859322 w 3897960"/>
              <a:gd name="connsiteY14" fmla="*/ 427077 h 3410534"/>
              <a:gd name="connsiteX15" fmla="*/ 3836271 w 3897960"/>
              <a:gd name="connsiteY15" fmla="*/ 900998 h 3410534"/>
              <a:gd name="connsiteX16" fmla="*/ 3594933 w 3897960"/>
              <a:gd name="connsiteY16" fmla="*/ 1017764 h 3410534"/>
              <a:gd name="connsiteX17" fmla="*/ 3620588 w 3897960"/>
              <a:gd name="connsiteY17" fmla="*/ 1527000 h 3410534"/>
              <a:gd name="connsiteX18" fmla="*/ 3792038 w 3897960"/>
              <a:gd name="connsiteY18" fmla="*/ 1717499 h 3410534"/>
              <a:gd name="connsiteX19" fmla="*/ 3544388 w 3897960"/>
              <a:gd name="connsiteY19" fmla="*/ 1879424 h 3410534"/>
              <a:gd name="connsiteX20" fmla="*/ 3477713 w 3897960"/>
              <a:gd name="connsiteY20" fmla="*/ 2050875 h 3410534"/>
              <a:gd name="connsiteX21" fmla="*/ 3668213 w 3897960"/>
              <a:gd name="connsiteY21" fmla="*/ 2279474 h 3410534"/>
              <a:gd name="connsiteX22" fmla="*/ 3734888 w 3897960"/>
              <a:gd name="connsiteY22" fmla="*/ 2546174 h 3410534"/>
              <a:gd name="connsiteX23" fmla="*/ 3430088 w 3897960"/>
              <a:gd name="connsiteY23" fmla="*/ 2774774 h 3410534"/>
              <a:gd name="connsiteX24" fmla="*/ 3582488 w 3897960"/>
              <a:gd name="connsiteY24" fmla="*/ 3079573 h 3410534"/>
              <a:gd name="connsiteX25" fmla="*/ 3372938 w 3897960"/>
              <a:gd name="connsiteY25" fmla="*/ 3289123 h 3410534"/>
              <a:gd name="connsiteX26" fmla="*/ 3182438 w 3897960"/>
              <a:gd name="connsiteY26" fmla="*/ 3231973 h 3410534"/>
              <a:gd name="connsiteX27" fmla="*/ 1010738 w 3897960"/>
              <a:gd name="connsiteY27" fmla="*/ 898350 h 3410534"/>
              <a:gd name="connsiteX28" fmla="*/ 267788 w 3897960"/>
              <a:gd name="connsiteY28" fmla="*/ 850725 h 3410534"/>
              <a:gd name="connsiteX29" fmla="*/ 0 w 3897960"/>
              <a:gd name="connsiteY29" fmla="*/ 220003 h 3410534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2477588 w 3897960"/>
              <a:gd name="connsiteY27" fmla="*/ 25842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353763 w 3897960"/>
              <a:gd name="connsiteY28" fmla="*/ 248902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377937"/>
              <a:gd name="connsiteX1" fmla="*/ 271621 w 3897960"/>
              <a:gd name="connsiteY1" fmla="*/ 115233 h 3377937"/>
              <a:gd name="connsiteX2" fmla="*/ 401747 w 3897960"/>
              <a:gd name="connsiteY2" fmla="*/ 231996 h 3377937"/>
              <a:gd name="connsiteX3" fmla="*/ 505914 w 3897960"/>
              <a:gd name="connsiteY3" fmla="*/ 307799 h 3377937"/>
              <a:gd name="connsiteX4" fmla="*/ 874773 w 3897960"/>
              <a:gd name="connsiteY4" fmla="*/ 933 h 3377937"/>
              <a:gd name="connsiteX5" fmla="*/ 982164 w 3897960"/>
              <a:gd name="connsiteY5" fmla="*/ 98249 h 3377937"/>
              <a:gd name="connsiteX6" fmla="*/ 1325065 w 3897960"/>
              <a:gd name="connsiteY6" fmla="*/ 12524 h 3377937"/>
              <a:gd name="connsiteX7" fmla="*/ 1553665 w 3897960"/>
              <a:gd name="connsiteY7" fmla="*/ 288749 h 3377937"/>
              <a:gd name="connsiteX8" fmla="*/ 2232244 w 3897960"/>
              <a:gd name="connsiteY8" fmla="*/ 928 h 3377937"/>
              <a:gd name="connsiteX9" fmla="*/ 2371111 w 3897960"/>
              <a:gd name="connsiteY9" fmla="*/ 160514 h 3377937"/>
              <a:gd name="connsiteX10" fmla="*/ 2544264 w 3897960"/>
              <a:gd name="connsiteY10" fmla="*/ 164925 h 3377937"/>
              <a:gd name="connsiteX11" fmla="*/ 2782390 w 3897960"/>
              <a:gd name="connsiteY11" fmla="*/ 393525 h 3377937"/>
              <a:gd name="connsiteX12" fmla="*/ 3063223 w 3897960"/>
              <a:gd name="connsiteY12" fmla="*/ 253298 h 3377937"/>
              <a:gd name="connsiteX13" fmla="*/ 3325314 w 3897960"/>
              <a:gd name="connsiteY13" fmla="*/ 460200 h 3377937"/>
              <a:gd name="connsiteX14" fmla="*/ 3859322 w 3897960"/>
              <a:gd name="connsiteY14" fmla="*/ 427077 h 3377937"/>
              <a:gd name="connsiteX15" fmla="*/ 3836271 w 3897960"/>
              <a:gd name="connsiteY15" fmla="*/ 900998 h 3377937"/>
              <a:gd name="connsiteX16" fmla="*/ 3594933 w 3897960"/>
              <a:gd name="connsiteY16" fmla="*/ 1017764 h 3377937"/>
              <a:gd name="connsiteX17" fmla="*/ 3620588 w 3897960"/>
              <a:gd name="connsiteY17" fmla="*/ 1527000 h 3377937"/>
              <a:gd name="connsiteX18" fmla="*/ 3792038 w 3897960"/>
              <a:gd name="connsiteY18" fmla="*/ 1717499 h 3377937"/>
              <a:gd name="connsiteX19" fmla="*/ 3544388 w 3897960"/>
              <a:gd name="connsiteY19" fmla="*/ 1879424 h 3377937"/>
              <a:gd name="connsiteX20" fmla="*/ 3477713 w 3897960"/>
              <a:gd name="connsiteY20" fmla="*/ 2050875 h 3377937"/>
              <a:gd name="connsiteX21" fmla="*/ 3668213 w 3897960"/>
              <a:gd name="connsiteY21" fmla="*/ 2279474 h 3377937"/>
              <a:gd name="connsiteX22" fmla="*/ 3734888 w 3897960"/>
              <a:gd name="connsiteY22" fmla="*/ 2546174 h 3377937"/>
              <a:gd name="connsiteX23" fmla="*/ 3430088 w 3897960"/>
              <a:gd name="connsiteY23" fmla="*/ 2774774 h 3377937"/>
              <a:gd name="connsiteX24" fmla="*/ 3582488 w 3897960"/>
              <a:gd name="connsiteY24" fmla="*/ 3079573 h 3377937"/>
              <a:gd name="connsiteX25" fmla="*/ 3372938 w 3897960"/>
              <a:gd name="connsiteY25" fmla="*/ 3289123 h 3377937"/>
              <a:gd name="connsiteX26" fmla="*/ 3182438 w 3897960"/>
              <a:gd name="connsiteY26" fmla="*/ 3231973 h 3377937"/>
              <a:gd name="connsiteX27" fmla="*/ 3020513 w 3897960"/>
              <a:gd name="connsiteY27" fmla="*/ 3079573 h 3377937"/>
              <a:gd name="connsiteX28" fmla="*/ 2839538 w 3897960"/>
              <a:gd name="connsiteY28" fmla="*/ 3270073 h 3377937"/>
              <a:gd name="connsiteX29" fmla="*/ 1010738 w 3897960"/>
              <a:gd name="connsiteY29" fmla="*/ 898350 h 3377937"/>
              <a:gd name="connsiteX30" fmla="*/ 267788 w 3897960"/>
              <a:gd name="connsiteY30" fmla="*/ 850725 h 3377937"/>
              <a:gd name="connsiteX31" fmla="*/ 0 w 3897960"/>
              <a:gd name="connsiteY31" fmla="*/ 220003 h 337793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496638 w 3897960"/>
              <a:gd name="connsiteY29" fmla="*/ 287954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389667"/>
              <a:gd name="connsiteX1" fmla="*/ 271621 w 3897960"/>
              <a:gd name="connsiteY1" fmla="*/ 115233 h 3389667"/>
              <a:gd name="connsiteX2" fmla="*/ 401747 w 3897960"/>
              <a:gd name="connsiteY2" fmla="*/ 231996 h 3389667"/>
              <a:gd name="connsiteX3" fmla="*/ 505914 w 3897960"/>
              <a:gd name="connsiteY3" fmla="*/ 307799 h 3389667"/>
              <a:gd name="connsiteX4" fmla="*/ 874773 w 3897960"/>
              <a:gd name="connsiteY4" fmla="*/ 933 h 3389667"/>
              <a:gd name="connsiteX5" fmla="*/ 982164 w 3897960"/>
              <a:gd name="connsiteY5" fmla="*/ 98249 h 3389667"/>
              <a:gd name="connsiteX6" fmla="*/ 1325065 w 3897960"/>
              <a:gd name="connsiteY6" fmla="*/ 12524 h 3389667"/>
              <a:gd name="connsiteX7" fmla="*/ 1553665 w 3897960"/>
              <a:gd name="connsiteY7" fmla="*/ 288749 h 3389667"/>
              <a:gd name="connsiteX8" fmla="*/ 2232244 w 3897960"/>
              <a:gd name="connsiteY8" fmla="*/ 928 h 3389667"/>
              <a:gd name="connsiteX9" fmla="*/ 2371111 w 3897960"/>
              <a:gd name="connsiteY9" fmla="*/ 160514 h 3389667"/>
              <a:gd name="connsiteX10" fmla="*/ 2544264 w 3897960"/>
              <a:gd name="connsiteY10" fmla="*/ 164925 h 3389667"/>
              <a:gd name="connsiteX11" fmla="*/ 2782390 w 3897960"/>
              <a:gd name="connsiteY11" fmla="*/ 393525 h 3389667"/>
              <a:gd name="connsiteX12" fmla="*/ 3063223 w 3897960"/>
              <a:gd name="connsiteY12" fmla="*/ 253298 h 3389667"/>
              <a:gd name="connsiteX13" fmla="*/ 3325314 w 3897960"/>
              <a:gd name="connsiteY13" fmla="*/ 460200 h 3389667"/>
              <a:gd name="connsiteX14" fmla="*/ 3859322 w 3897960"/>
              <a:gd name="connsiteY14" fmla="*/ 427077 h 3389667"/>
              <a:gd name="connsiteX15" fmla="*/ 3836271 w 3897960"/>
              <a:gd name="connsiteY15" fmla="*/ 900998 h 3389667"/>
              <a:gd name="connsiteX16" fmla="*/ 3594933 w 3897960"/>
              <a:gd name="connsiteY16" fmla="*/ 1017764 h 3389667"/>
              <a:gd name="connsiteX17" fmla="*/ 3620588 w 3897960"/>
              <a:gd name="connsiteY17" fmla="*/ 1527000 h 3389667"/>
              <a:gd name="connsiteX18" fmla="*/ 3792038 w 3897960"/>
              <a:gd name="connsiteY18" fmla="*/ 1717499 h 3389667"/>
              <a:gd name="connsiteX19" fmla="*/ 3544388 w 3897960"/>
              <a:gd name="connsiteY19" fmla="*/ 1879424 h 3389667"/>
              <a:gd name="connsiteX20" fmla="*/ 3477713 w 3897960"/>
              <a:gd name="connsiteY20" fmla="*/ 2050875 h 3389667"/>
              <a:gd name="connsiteX21" fmla="*/ 3668213 w 3897960"/>
              <a:gd name="connsiteY21" fmla="*/ 2279474 h 3389667"/>
              <a:gd name="connsiteX22" fmla="*/ 3734888 w 3897960"/>
              <a:gd name="connsiteY22" fmla="*/ 2546174 h 3389667"/>
              <a:gd name="connsiteX23" fmla="*/ 3430088 w 3897960"/>
              <a:gd name="connsiteY23" fmla="*/ 2774774 h 3389667"/>
              <a:gd name="connsiteX24" fmla="*/ 3582488 w 3897960"/>
              <a:gd name="connsiteY24" fmla="*/ 3079573 h 3389667"/>
              <a:gd name="connsiteX25" fmla="*/ 3372938 w 3897960"/>
              <a:gd name="connsiteY25" fmla="*/ 3289123 h 3389667"/>
              <a:gd name="connsiteX26" fmla="*/ 3182438 w 3897960"/>
              <a:gd name="connsiteY26" fmla="*/ 3231973 h 3389667"/>
              <a:gd name="connsiteX27" fmla="*/ 3020513 w 3897960"/>
              <a:gd name="connsiteY27" fmla="*/ 3079573 h 3389667"/>
              <a:gd name="connsiteX28" fmla="*/ 2839538 w 3897960"/>
              <a:gd name="connsiteY28" fmla="*/ 3270073 h 3389667"/>
              <a:gd name="connsiteX29" fmla="*/ 2706188 w 3897960"/>
              <a:gd name="connsiteY29" fmla="*/ 3203398 h 3389667"/>
              <a:gd name="connsiteX30" fmla="*/ 1010738 w 3897960"/>
              <a:gd name="connsiteY30" fmla="*/ 898350 h 3389667"/>
              <a:gd name="connsiteX31" fmla="*/ 267788 w 3897960"/>
              <a:gd name="connsiteY31" fmla="*/ 850725 h 3389667"/>
              <a:gd name="connsiteX32" fmla="*/ 0 w 3897960"/>
              <a:gd name="connsiteY32" fmla="*/ 220003 h 338966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172788 w 3897960"/>
              <a:gd name="connsiteY30" fmla="*/ 26033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389820"/>
              <a:gd name="connsiteX1" fmla="*/ 271621 w 3897960"/>
              <a:gd name="connsiteY1" fmla="*/ 115233 h 3389820"/>
              <a:gd name="connsiteX2" fmla="*/ 401747 w 3897960"/>
              <a:gd name="connsiteY2" fmla="*/ 231996 h 3389820"/>
              <a:gd name="connsiteX3" fmla="*/ 505914 w 3897960"/>
              <a:gd name="connsiteY3" fmla="*/ 307799 h 3389820"/>
              <a:gd name="connsiteX4" fmla="*/ 874773 w 3897960"/>
              <a:gd name="connsiteY4" fmla="*/ 933 h 3389820"/>
              <a:gd name="connsiteX5" fmla="*/ 982164 w 3897960"/>
              <a:gd name="connsiteY5" fmla="*/ 98249 h 3389820"/>
              <a:gd name="connsiteX6" fmla="*/ 1325065 w 3897960"/>
              <a:gd name="connsiteY6" fmla="*/ 12524 h 3389820"/>
              <a:gd name="connsiteX7" fmla="*/ 1553665 w 3897960"/>
              <a:gd name="connsiteY7" fmla="*/ 288749 h 3389820"/>
              <a:gd name="connsiteX8" fmla="*/ 2232244 w 3897960"/>
              <a:gd name="connsiteY8" fmla="*/ 928 h 3389820"/>
              <a:gd name="connsiteX9" fmla="*/ 2371111 w 3897960"/>
              <a:gd name="connsiteY9" fmla="*/ 160514 h 3389820"/>
              <a:gd name="connsiteX10" fmla="*/ 2544264 w 3897960"/>
              <a:gd name="connsiteY10" fmla="*/ 164925 h 3389820"/>
              <a:gd name="connsiteX11" fmla="*/ 2782390 w 3897960"/>
              <a:gd name="connsiteY11" fmla="*/ 393525 h 3389820"/>
              <a:gd name="connsiteX12" fmla="*/ 3063223 w 3897960"/>
              <a:gd name="connsiteY12" fmla="*/ 253298 h 3389820"/>
              <a:gd name="connsiteX13" fmla="*/ 3325314 w 3897960"/>
              <a:gd name="connsiteY13" fmla="*/ 460200 h 3389820"/>
              <a:gd name="connsiteX14" fmla="*/ 3859322 w 3897960"/>
              <a:gd name="connsiteY14" fmla="*/ 427077 h 3389820"/>
              <a:gd name="connsiteX15" fmla="*/ 3836271 w 3897960"/>
              <a:gd name="connsiteY15" fmla="*/ 900998 h 3389820"/>
              <a:gd name="connsiteX16" fmla="*/ 3594933 w 3897960"/>
              <a:gd name="connsiteY16" fmla="*/ 1017764 h 3389820"/>
              <a:gd name="connsiteX17" fmla="*/ 3620588 w 3897960"/>
              <a:gd name="connsiteY17" fmla="*/ 1527000 h 3389820"/>
              <a:gd name="connsiteX18" fmla="*/ 3792038 w 3897960"/>
              <a:gd name="connsiteY18" fmla="*/ 1717499 h 3389820"/>
              <a:gd name="connsiteX19" fmla="*/ 3544388 w 3897960"/>
              <a:gd name="connsiteY19" fmla="*/ 1879424 h 3389820"/>
              <a:gd name="connsiteX20" fmla="*/ 3477713 w 3897960"/>
              <a:gd name="connsiteY20" fmla="*/ 2050875 h 3389820"/>
              <a:gd name="connsiteX21" fmla="*/ 3668213 w 3897960"/>
              <a:gd name="connsiteY21" fmla="*/ 2279474 h 3389820"/>
              <a:gd name="connsiteX22" fmla="*/ 3734888 w 3897960"/>
              <a:gd name="connsiteY22" fmla="*/ 2546174 h 3389820"/>
              <a:gd name="connsiteX23" fmla="*/ 3430088 w 3897960"/>
              <a:gd name="connsiteY23" fmla="*/ 2774774 h 3389820"/>
              <a:gd name="connsiteX24" fmla="*/ 3582488 w 3897960"/>
              <a:gd name="connsiteY24" fmla="*/ 3079573 h 3389820"/>
              <a:gd name="connsiteX25" fmla="*/ 3372938 w 3897960"/>
              <a:gd name="connsiteY25" fmla="*/ 3289123 h 3389820"/>
              <a:gd name="connsiteX26" fmla="*/ 3182438 w 3897960"/>
              <a:gd name="connsiteY26" fmla="*/ 3231973 h 3389820"/>
              <a:gd name="connsiteX27" fmla="*/ 3020513 w 3897960"/>
              <a:gd name="connsiteY27" fmla="*/ 3079573 h 3389820"/>
              <a:gd name="connsiteX28" fmla="*/ 2839538 w 3897960"/>
              <a:gd name="connsiteY28" fmla="*/ 3270073 h 3389820"/>
              <a:gd name="connsiteX29" fmla="*/ 2706188 w 3897960"/>
              <a:gd name="connsiteY29" fmla="*/ 3203398 h 3389820"/>
              <a:gd name="connsiteX30" fmla="*/ 2458538 w 3897960"/>
              <a:gd name="connsiteY30" fmla="*/ 3251023 h 3389820"/>
              <a:gd name="connsiteX31" fmla="*/ 1010738 w 3897960"/>
              <a:gd name="connsiteY31" fmla="*/ 898350 h 3389820"/>
              <a:gd name="connsiteX32" fmla="*/ 267788 w 3897960"/>
              <a:gd name="connsiteY32" fmla="*/ 850725 h 3389820"/>
              <a:gd name="connsiteX33" fmla="*/ 0 w 3897960"/>
              <a:gd name="connsiteY33" fmla="*/ 220003 h 3389820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867988 w 3897960"/>
              <a:gd name="connsiteY31" fmla="*/ 2469973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67988 w 3897960"/>
              <a:gd name="connsiteY32" fmla="*/ 2431873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9418"/>
              <a:gd name="connsiteX1" fmla="*/ 271621 w 3897960"/>
              <a:gd name="connsiteY1" fmla="*/ 115233 h 3299418"/>
              <a:gd name="connsiteX2" fmla="*/ 401747 w 3897960"/>
              <a:gd name="connsiteY2" fmla="*/ 231996 h 3299418"/>
              <a:gd name="connsiteX3" fmla="*/ 505914 w 3897960"/>
              <a:gd name="connsiteY3" fmla="*/ 307799 h 3299418"/>
              <a:gd name="connsiteX4" fmla="*/ 874773 w 3897960"/>
              <a:gd name="connsiteY4" fmla="*/ 933 h 3299418"/>
              <a:gd name="connsiteX5" fmla="*/ 982164 w 3897960"/>
              <a:gd name="connsiteY5" fmla="*/ 98249 h 3299418"/>
              <a:gd name="connsiteX6" fmla="*/ 1325065 w 3897960"/>
              <a:gd name="connsiteY6" fmla="*/ 12524 h 3299418"/>
              <a:gd name="connsiteX7" fmla="*/ 1553665 w 3897960"/>
              <a:gd name="connsiteY7" fmla="*/ 288749 h 3299418"/>
              <a:gd name="connsiteX8" fmla="*/ 2232244 w 3897960"/>
              <a:gd name="connsiteY8" fmla="*/ 928 h 3299418"/>
              <a:gd name="connsiteX9" fmla="*/ 2371111 w 3897960"/>
              <a:gd name="connsiteY9" fmla="*/ 160514 h 3299418"/>
              <a:gd name="connsiteX10" fmla="*/ 2544264 w 3897960"/>
              <a:gd name="connsiteY10" fmla="*/ 164925 h 3299418"/>
              <a:gd name="connsiteX11" fmla="*/ 2782390 w 3897960"/>
              <a:gd name="connsiteY11" fmla="*/ 393525 h 3299418"/>
              <a:gd name="connsiteX12" fmla="*/ 3063223 w 3897960"/>
              <a:gd name="connsiteY12" fmla="*/ 253298 h 3299418"/>
              <a:gd name="connsiteX13" fmla="*/ 3325314 w 3897960"/>
              <a:gd name="connsiteY13" fmla="*/ 460200 h 3299418"/>
              <a:gd name="connsiteX14" fmla="*/ 3859322 w 3897960"/>
              <a:gd name="connsiteY14" fmla="*/ 427077 h 3299418"/>
              <a:gd name="connsiteX15" fmla="*/ 3836271 w 3897960"/>
              <a:gd name="connsiteY15" fmla="*/ 900998 h 3299418"/>
              <a:gd name="connsiteX16" fmla="*/ 3594933 w 3897960"/>
              <a:gd name="connsiteY16" fmla="*/ 1017764 h 3299418"/>
              <a:gd name="connsiteX17" fmla="*/ 3620588 w 3897960"/>
              <a:gd name="connsiteY17" fmla="*/ 1527000 h 3299418"/>
              <a:gd name="connsiteX18" fmla="*/ 3792038 w 3897960"/>
              <a:gd name="connsiteY18" fmla="*/ 1717499 h 3299418"/>
              <a:gd name="connsiteX19" fmla="*/ 3544388 w 3897960"/>
              <a:gd name="connsiteY19" fmla="*/ 1879424 h 3299418"/>
              <a:gd name="connsiteX20" fmla="*/ 3477713 w 3897960"/>
              <a:gd name="connsiteY20" fmla="*/ 2050875 h 3299418"/>
              <a:gd name="connsiteX21" fmla="*/ 3668213 w 3897960"/>
              <a:gd name="connsiteY21" fmla="*/ 2279474 h 3299418"/>
              <a:gd name="connsiteX22" fmla="*/ 3734888 w 3897960"/>
              <a:gd name="connsiteY22" fmla="*/ 2546174 h 3299418"/>
              <a:gd name="connsiteX23" fmla="*/ 3430088 w 3897960"/>
              <a:gd name="connsiteY23" fmla="*/ 2774774 h 3299418"/>
              <a:gd name="connsiteX24" fmla="*/ 3582488 w 3897960"/>
              <a:gd name="connsiteY24" fmla="*/ 3079573 h 3299418"/>
              <a:gd name="connsiteX25" fmla="*/ 3372938 w 3897960"/>
              <a:gd name="connsiteY25" fmla="*/ 3289123 h 3299418"/>
              <a:gd name="connsiteX26" fmla="*/ 3182438 w 3897960"/>
              <a:gd name="connsiteY26" fmla="*/ 3231973 h 3299418"/>
              <a:gd name="connsiteX27" fmla="*/ 3020513 w 3897960"/>
              <a:gd name="connsiteY27" fmla="*/ 3079573 h 3299418"/>
              <a:gd name="connsiteX28" fmla="*/ 2839538 w 3897960"/>
              <a:gd name="connsiteY28" fmla="*/ 3270073 h 3299418"/>
              <a:gd name="connsiteX29" fmla="*/ 2706188 w 3897960"/>
              <a:gd name="connsiteY29" fmla="*/ 3203398 h 3299418"/>
              <a:gd name="connsiteX30" fmla="*/ 2458538 w 3897960"/>
              <a:gd name="connsiteY30" fmla="*/ 3251023 h 3299418"/>
              <a:gd name="connsiteX31" fmla="*/ 2334713 w 3897960"/>
              <a:gd name="connsiteY31" fmla="*/ 3070048 h 3299418"/>
              <a:gd name="connsiteX32" fmla="*/ 1848938 w 3897960"/>
              <a:gd name="connsiteY32" fmla="*/ 3184348 h 3299418"/>
              <a:gd name="connsiteX33" fmla="*/ 1010738 w 3897960"/>
              <a:gd name="connsiteY33" fmla="*/ 898350 h 3299418"/>
              <a:gd name="connsiteX34" fmla="*/ 267788 w 3897960"/>
              <a:gd name="connsiteY34" fmla="*/ 850725 h 3299418"/>
              <a:gd name="connsiteX35" fmla="*/ 0 w 3897960"/>
              <a:gd name="connsiteY35" fmla="*/ 220003 h 3299418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429838 w 3897960"/>
              <a:gd name="connsiteY33" fmla="*/ 224137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344113 w 3897960"/>
              <a:gd name="connsiteY34" fmla="*/ 2288998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010738 w 3897960"/>
              <a:gd name="connsiteY36" fmla="*/ 898350 h 3297123"/>
              <a:gd name="connsiteX37" fmla="*/ 267788 w 3897960"/>
              <a:gd name="connsiteY37" fmla="*/ 850725 h 3297123"/>
              <a:gd name="connsiteX38" fmla="*/ 0 w 3897960"/>
              <a:gd name="connsiteY38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192481 w 4090441"/>
              <a:gd name="connsiteY0" fmla="*/ 220003 h 3331413"/>
              <a:gd name="connsiteX1" fmla="*/ 464102 w 4090441"/>
              <a:gd name="connsiteY1" fmla="*/ 115233 h 3331413"/>
              <a:gd name="connsiteX2" fmla="*/ 594228 w 4090441"/>
              <a:gd name="connsiteY2" fmla="*/ 231996 h 3331413"/>
              <a:gd name="connsiteX3" fmla="*/ 698395 w 4090441"/>
              <a:gd name="connsiteY3" fmla="*/ 307799 h 3331413"/>
              <a:gd name="connsiteX4" fmla="*/ 1067254 w 4090441"/>
              <a:gd name="connsiteY4" fmla="*/ 933 h 3331413"/>
              <a:gd name="connsiteX5" fmla="*/ 1174645 w 4090441"/>
              <a:gd name="connsiteY5" fmla="*/ 98249 h 3331413"/>
              <a:gd name="connsiteX6" fmla="*/ 1517546 w 4090441"/>
              <a:gd name="connsiteY6" fmla="*/ 12524 h 3331413"/>
              <a:gd name="connsiteX7" fmla="*/ 1746146 w 4090441"/>
              <a:gd name="connsiteY7" fmla="*/ 288749 h 3331413"/>
              <a:gd name="connsiteX8" fmla="*/ 2424725 w 4090441"/>
              <a:gd name="connsiteY8" fmla="*/ 928 h 3331413"/>
              <a:gd name="connsiteX9" fmla="*/ 2563592 w 4090441"/>
              <a:gd name="connsiteY9" fmla="*/ 160514 h 3331413"/>
              <a:gd name="connsiteX10" fmla="*/ 2736745 w 4090441"/>
              <a:gd name="connsiteY10" fmla="*/ 164925 h 3331413"/>
              <a:gd name="connsiteX11" fmla="*/ 2974871 w 4090441"/>
              <a:gd name="connsiteY11" fmla="*/ 393525 h 3331413"/>
              <a:gd name="connsiteX12" fmla="*/ 3255704 w 4090441"/>
              <a:gd name="connsiteY12" fmla="*/ 253298 h 3331413"/>
              <a:gd name="connsiteX13" fmla="*/ 3517795 w 4090441"/>
              <a:gd name="connsiteY13" fmla="*/ 460200 h 3331413"/>
              <a:gd name="connsiteX14" fmla="*/ 4051803 w 4090441"/>
              <a:gd name="connsiteY14" fmla="*/ 427077 h 3331413"/>
              <a:gd name="connsiteX15" fmla="*/ 4028752 w 4090441"/>
              <a:gd name="connsiteY15" fmla="*/ 900998 h 3331413"/>
              <a:gd name="connsiteX16" fmla="*/ 3787414 w 4090441"/>
              <a:gd name="connsiteY16" fmla="*/ 1017764 h 3331413"/>
              <a:gd name="connsiteX17" fmla="*/ 3813069 w 4090441"/>
              <a:gd name="connsiteY17" fmla="*/ 1527000 h 3331413"/>
              <a:gd name="connsiteX18" fmla="*/ 3984519 w 4090441"/>
              <a:gd name="connsiteY18" fmla="*/ 1717499 h 3331413"/>
              <a:gd name="connsiteX19" fmla="*/ 3736869 w 4090441"/>
              <a:gd name="connsiteY19" fmla="*/ 1879424 h 3331413"/>
              <a:gd name="connsiteX20" fmla="*/ 3670194 w 4090441"/>
              <a:gd name="connsiteY20" fmla="*/ 2050875 h 3331413"/>
              <a:gd name="connsiteX21" fmla="*/ 3860694 w 4090441"/>
              <a:gd name="connsiteY21" fmla="*/ 2279474 h 3331413"/>
              <a:gd name="connsiteX22" fmla="*/ 3927369 w 4090441"/>
              <a:gd name="connsiteY22" fmla="*/ 2546174 h 3331413"/>
              <a:gd name="connsiteX23" fmla="*/ 3622569 w 4090441"/>
              <a:gd name="connsiteY23" fmla="*/ 2774774 h 3331413"/>
              <a:gd name="connsiteX24" fmla="*/ 3774969 w 4090441"/>
              <a:gd name="connsiteY24" fmla="*/ 3079573 h 3331413"/>
              <a:gd name="connsiteX25" fmla="*/ 3565419 w 4090441"/>
              <a:gd name="connsiteY25" fmla="*/ 3289123 h 3331413"/>
              <a:gd name="connsiteX26" fmla="*/ 3374919 w 4090441"/>
              <a:gd name="connsiteY26" fmla="*/ 3231973 h 3331413"/>
              <a:gd name="connsiteX27" fmla="*/ 3212994 w 4090441"/>
              <a:gd name="connsiteY27" fmla="*/ 3079573 h 3331413"/>
              <a:gd name="connsiteX28" fmla="*/ 3032019 w 4090441"/>
              <a:gd name="connsiteY28" fmla="*/ 3270073 h 3331413"/>
              <a:gd name="connsiteX29" fmla="*/ 2898669 w 4090441"/>
              <a:gd name="connsiteY29" fmla="*/ 3203398 h 3331413"/>
              <a:gd name="connsiteX30" fmla="*/ 2651019 w 4090441"/>
              <a:gd name="connsiteY30" fmla="*/ 3251023 h 3331413"/>
              <a:gd name="connsiteX31" fmla="*/ 2527194 w 4090441"/>
              <a:gd name="connsiteY31" fmla="*/ 3070048 h 3331413"/>
              <a:gd name="connsiteX32" fmla="*/ 2041419 w 4090441"/>
              <a:gd name="connsiteY32" fmla="*/ 3184348 h 3331413"/>
              <a:gd name="connsiteX33" fmla="*/ 1946169 w 4090441"/>
              <a:gd name="connsiteY33" fmla="*/ 3060523 h 3331413"/>
              <a:gd name="connsiteX34" fmla="*/ 1679469 w 4090441"/>
              <a:gd name="connsiteY34" fmla="*/ 3174823 h 3331413"/>
              <a:gd name="connsiteX35" fmla="*/ 1631844 w 4090441"/>
              <a:gd name="connsiteY35" fmla="*/ 3012898 h 3331413"/>
              <a:gd name="connsiteX36" fmla="*/ 1422294 w 4090441"/>
              <a:gd name="connsiteY36" fmla="*/ 3117673 h 3331413"/>
              <a:gd name="connsiteX37" fmla="*/ 1365144 w 4090441"/>
              <a:gd name="connsiteY37" fmla="*/ 3031948 h 3331413"/>
              <a:gd name="connsiteX38" fmla="*/ 955569 w 4090441"/>
              <a:gd name="connsiteY38" fmla="*/ 3146248 h 3331413"/>
              <a:gd name="connsiteX39" fmla="*/ 831744 w 4090441"/>
              <a:gd name="connsiteY39" fmla="*/ 2965273 h 3331413"/>
              <a:gd name="connsiteX40" fmla="*/ 3069 w 4090441"/>
              <a:gd name="connsiteY40" fmla="*/ 3241498 h 3331413"/>
              <a:gd name="connsiteX41" fmla="*/ 1203219 w 4090441"/>
              <a:gd name="connsiteY41" fmla="*/ 898350 h 3331413"/>
              <a:gd name="connsiteX42" fmla="*/ 460269 w 4090441"/>
              <a:gd name="connsiteY42" fmla="*/ 850725 h 3331413"/>
              <a:gd name="connsiteX43" fmla="*/ 192481 w 4090441"/>
              <a:gd name="connsiteY43" fmla="*/ 220003 h 3331413"/>
              <a:gd name="connsiteX0" fmla="*/ 189412 w 4087372"/>
              <a:gd name="connsiteY0" fmla="*/ 220003 h 3297123"/>
              <a:gd name="connsiteX1" fmla="*/ 461033 w 4087372"/>
              <a:gd name="connsiteY1" fmla="*/ 115233 h 3297123"/>
              <a:gd name="connsiteX2" fmla="*/ 591159 w 4087372"/>
              <a:gd name="connsiteY2" fmla="*/ 231996 h 3297123"/>
              <a:gd name="connsiteX3" fmla="*/ 695326 w 4087372"/>
              <a:gd name="connsiteY3" fmla="*/ 307799 h 3297123"/>
              <a:gd name="connsiteX4" fmla="*/ 1064185 w 4087372"/>
              <a:gd name="connsiteY4" fmla="*/ 933 h 3297123"/>
              <a:gd name="connsiteX5" fmla="*/ 1171576 w 4087372"/>
              <a:gd name="connsiteY5" fmla="*/ 98249 h 3297123"/>
              <a:gd name="connsiteX6" fmla="*/ 1514477 w 4087372"/>
              <a:gd name="connsiteY6" fmla="*/ 12524 h 3297123"/>
              <a:gd name="connsiteX7" fmla="*/ 1743077 w 4087372"/>
              <a:gd name="connsiteY7" fmla="*/ 288749 h 3297123"/>
              <a:gd name="connsiteX8" fmla="*/ 2421656 w 4087372"/>
              <a:gd name="connsiteY8" fmla="*/ 928 h 3297123"/>
              <a:gd name="connsiteX9" fmla="*/ 2560523 w 4087372"/>
              <a:gd name="connsiteY9" fmla="*/ 160514 h 3297123"/>
              <a:gd name="connsiteX10" fmla="*/ 2733676 w 4087372"/>
              <a:gd name="connsiteY10" fmla="*/ 164925 h 3297123"/>
              <a:gd name="connsiteX11" fmla="*/ 2971802 w 4087372"/>
              <a:gd name="connsiteY11" fmla="*/ 393525 h 3297123"/>
              <a:gd name="connsiteX12" fmla="*/ 3252635 w 4087372"/>
              <a:gd name="connsiteY12" fmla="*/ 253298 h 3297123"/>
              <a:gd name="connsiteX13" fmla="*/ 3514726 w 4087372"/>
              <a:gd name="connsiteY13" fmla="*/ 460200 h 3297123"/>
              <a:gd name="connsiteX14" fmla="*/ 4048734 w 4087372"/>
              <a:gd name="connsiteY14" fmla="*/ 427077 h 3297123"/>
              <a:gd name="connsiteX15" fmla="*/ 4025683 w 4087372"/>
              <a:gd name="connsiteY15" fmla="*/ 900998 h 3297123"/>
              <a:gd name="connsiteX16" fmla="*/ 3784345 w 4087372"/>
              <a:gd name="connsiteY16" fmla="*/ 1017764 h 3297123"/>
              <a:gd name="connsiteX17" fmla="*/ 3810000 w 4087372"/>
              <a:gd name="connsiteY17" fmla="*/ 1527000 h 3297123"/>
              <a:gd name="connsiteX18" fmla="*/ 3981450 w 4087372"/>
              <a:gd name="connsiteY18" fmla="*/ 1717499 h 3297123"/>
              <a:gd name="connsiteX19" fmla="*/ 3733800 w 4087372"/>
              <a:gd name="connsiteY19" fmla="*/ 1879424 h 3297123"/>
              <a:gd name="connsiteX20" fmla="*/ 3667125 w 4087372"/>
              <a:gd name="connsiteY20" fmla="*/ 2050875 h 3297123"/>
              <a:gd name="connsiteX21" fmla="*/ 3857625 w 4087372"/>
              <a:gd name="connsiteY21" fmla="*/ 2279474 h 3297123"/>
              <a:gd name="connsiteX22" fmla="*/ 3924300 w 4087372"/>
              <a:gd name="connsiteY22" fmla="*/ 2546174 h 3297123"/>
              <a:gd name="connsiteX23" fmla="*/ 3619500 w 4087372"/>
              <a:gd name="connsiteY23" fmla="*/ 2774774 h 3297123"/>
              <a:gd name="connsiteX24" fmla="*/ 3771900 w 4087372"/>
              <a:gd name="connsiteY24" fmla="*/ 3079573 h 3297123"/>
              <a:gd name="connsiteX25" fmla="*/ 3562350 w 4087372"/>
              <a:gd name="connsiteY25" fmla="*/ 3289123 h 3297123"/>
              <a:gd name="connsiteX26" fmla="*/ 3371850 w 4087372"/>
              <a:gd name="connsiteY26" fmla="*/ 3231973 h 3297123"/>
              <a:gd name="connsiteX27" fmla="*/ 3209925 w 4087372"/>
              <a:gd name="connsiteY27" fmla="*/ 3079573 h 3297123"/>
              <a:gd name="connsiteX28" fmla="*/ 3028950 w 4087372"/>
              <a:gd name="connsiteY28" fmla="*/ 3270073 h 3297123"/>
              <a:gd name="connsiteX29" fmla="*/ 2895600 w 4087372"/>
              <a:gd name="connsiteY29" fmla="*/ 3203398 h 3297123"/>
              <a:gd name="connsiteX30" fmla="*/ 2647950 w 4087372"/>
              <a:gd name="connsiteY30" fmla="*/ 3251023 h 3297123"/>
              <a:gd name="connsiteX31" fmla="*/ 2524125 w 4087372"/>
              <a:gd name="connsiteY31" fmla="*/ 3070048 h 3297123"/>
              <a:gd name="connsiteX32" fmla="*/ 2038350 w 4087372"/>
              <a:gd name="connsiteY32" fmla="*/ 3184348 h 3297123"/>
              <a:gd name="connsiteX33" fmla="*/ 1943100 w 4087372"/>
              <a:gd name="connsiteY33" fmla="*/ 3060523 h 3297123"/>
              <a:gd name="connsiteX34" fmla="*/ 1676400 w 4087372"/>
              <a:gd name="connsiteY34" fmla="*/ 3174823 h 3297123"/>
              <a:gd name="connsiteX35" fmla="*/ 1628775 w 4087372"/>
              <a:gd name="connsiteY35" fmla="*/ 3012898 h 3297123"/>
              <a:gd name="connsiteX36" fmla="*/ 1419225 w 4087372"/>
              <a:gd name="connsiteY36" fmla="*/ 3117673 h 3297123"/>
              <a:gd name="connsiteX37" fmla="*/ 1362075 w 4087372"/>
              <a:gd name="connsiteY37" fmla="*/ 3031948 h 3297123"/>
              <a:gd name="connsiteX38" fmla="*/ 952500 w 4087372"/>
              <a:gd name="connsiteY38" fmla="*/ 3146248 h 3297123"/>
              <a:gd name="connsiteX39" fmla="*/ 828675 w 4087372"/>
              <a:gd name="connsiteY39" fmla="*/ 2965273 h 3297123"/>
              <a:gd name="connsiteX40" fmla="*/ 0 w 4087372"/>
              <a:gd name="connsiteY40" fmla="*/ 3241498 h 3297123"/>
              <a:gd name="connsiteX41" fmla="*/ 1200150 w 4087372"/>
              <a:gd name="connsiteY41" fmla="*/ 898350 h 3297123"/>
              <a:gd name="connsiteX42" fmla="*/ 457200 w 4087372"/>
              <a:gd name="connsiteY42" fmla="*/ 850725 h 3297123"/>
              <a:gd name="connsiteX43" fmla="*/ 189412 w 4087372"/>
              <a:gd name="connsiteY43" fmla="*/ 220003 h 3297123"/>
              <a:gd name="connsiteX0" fmla="*/ 566223 w 4464183"/>
              <a:gd name="connsiteY0" fmla="*/ 220003 h 3297123"/>
              <a:gd name="connsiteX1" fmla="*/ 837844 w 4464183"/>
              <a:gd name="connsiteY1" fmla="*/ 115233 h 3297123"/>
              <a:gd name="connsiteX2" fmla="*/ 967970 w 4464183"/>
              <a:gd name="connsiteY2" fmla="*/ 231996 h 3297123"/>
              <a:gd name="connsiteX3" fmla="*/ 1072137 w 4464183"/>
              <a:gd name="connsiteY3" fmla="*/ 307799 h 3297123"/>
              <a:gd name="connsiteX4" fmla="*/ 1440996 w 4464183"/>
              <a:gd name="connsiteY4" fmla="*/ 933 h 3297123"/>
              <a:gd name="connsiteX5" fmla="*/ 1548387 w 4464183"/>
              <a:gd name="connsiteY5" fmla="*/ 98249 h 3297123"/>
              <a:gd name="connsiteX6" fmla="*/ 1891288 w 4464183"/>
              <a:gd name="connsiteY6" fmla="*/ 12524 h 3297123"/>
              <a:gd name="connsiteX7" fmla="*/ 2119888 w 4464183"/>
              <a:gd name="connsiteY7" fmla="*/ 288749 h 3297123"/>
              <a:gd name="connsiteX8" fmla="*/ 2798467 w 4464183"/>
              <a:gd name="connsiteY8" fmla="*/ 928 h 3297123"/>
              <a:gd name="connsiteX9" fmla="*/ 2937334 w 4464183"/>
              <a:gd name="connsiteY9" fmla="*/ 160514 h 3297123"/>
              <a:gd name="connsiteX10" fmla="*/ 3110487 w 4464183"/>
              <a:gd name="connsiteY10" fmla="*/ 164925 h 3297123"/>
              <a:gd name="connsiteX11" fmla="*/ 3348613 w 4464183"/>
              <a:gd name="connsiteY11" fmla="*/ 393525 h 3297123"/>
              <a:gd name="connsiteX12" fmla="*/ 3629446 w 4464183"/>
              <a:gd name="connsiteY12" fmla="*/ 253298 h 3297123"/>
              <a:gd name="connsiteX13" fmla="*/ 3891537 w 4464183"/>
              <a:gd name="connsiteY13" fmla="*/ 460200 h 3297123"/>
              <a:gd name="connsiteX14" fmla="*/ 4425545 w 4464183"/>
              <a:gd name="connsiteY14" fmla="*/ 427077 h 3297123"/>
              <a:gd name="connsiteX15" fmla="*/ 4402494 w 4464183"/>
              <a:gd name="connsiteY15" fmla="*/ 900998 h 3297123"/>
              <a:gd name="connsiteX16" fmla="*/ 4161156 w 4464183"/>
              <a:gd name="connsiteY16" fmla="*/ 1017764 h 3297123"/>
              <a:gd name="connsiteX17" fmla="*/ 4186811 w 4464183"/>
              <a:gd name="connsiteY17" fmla="*/ 1527000 h 3297123"/>
              <a:gd name="connsiteX18" fmla="*/ 4358261 w 4464183"/>
              <a:gd name="connsiteY18" fmla="*/ 1717499 h 3297123"/>
              <a:gd name="connsiteX19" fmla="*/ 4110611 w 4464183"/>
              <a:gd name="connsiteY19" fmla="*/ 1879424 h 3297123"/>
              <a:gd name="connsiteX20" fmla="*/ 4043936 w 4464183"/>
              <a:gd name="connsiteY20" fmla="*/ 2050875 h 3297123"/>
              <a:gd name="connsiteX21" fmla="*/ 4234436 w 4464183"/>
              <a:gd name="connsiteY21" fmla="*/ 2279474 h 3297123"/>
              <a:gd name="connsiteX22" fmla="*/ 4301111 w 4464183"/>
              <a:gd name="connsiteY22" fmla="*/ 2546174 h 3297123"/>
              <a:gd name="connsiteX23" fmla="*/ 3996311 w 4464183"/>
              <a:gd name="connsiteY23" fmla="*/ 2774774 h 3297123"/>
              <a:gd name="connsiteX24" fmla="*/ 4148711 w 4464183"/>
              <a:gd name="connsiteY24" fmla="*/ 3079573 h 3297123"/>
              <a:gd name="connsiteX25" fmla="*/ 3939161 w 4464183"/>
              <a:gd name="connsiteY25" fmla="*/ 3289123 h 3297123"/>
              <a:gd name="connsiteX26" fmla="*/ 3748661 w 4464183"/>
              <a:gd name="connsiteY26" fmla="*/ 3231973 h 3297123"/>
              <a:gd name="connsiteX27" fmla="*/ 3586736 w 4464183"/>
              <a:gd name="connsiteY27" fmla="*/ 3079573 h 3297123"/>
              <a:gd name="connsiteX28" fmla="*/ 3405761 w 4464183"/>
              <a:gd name="connsiteY28" fmla="*/ 3270073 h 3297123"/>
              <a:gd name="connsiteX29" fmla="*/ 3272411 w 4464183"/>
              <a:gd name="connsiteY29" fmla="*/ 3203398 h 3297123"/>
              <a:gd name="connsiteX30" fmla="*/ 3024761 w 4464183"/>
              <a:gd name="connsiteY30" fmla="*/ 3251023 h 3297123"/>
              <a:gd name="connsiteX31" fmla="*/ 2900936 w 4464183"/>
              <a:gd name="connsiteY31" fmla="*/ 3070048 h 3297123"/>
              <a:gd name="connsiteX32" fmla="*/ 2415161 w 4464183"/>
              <a:gd name="connsiteY32" fmla="*/ 3184348 h 3297123"/>
              <a:gd name="connsiteX33" fmla="*/ 2319911 w 4464183"/>
              <a:gd name="connsiteY33" fmla="*/ 3060523 h 3297123"/>
              <a:gd name="connsiteX34" fmla="*/ 2053211 w 4464183"/>
              <a:gd name="connsiteY34" fmla="*/ 3174823 h 3297123"/>
              <a:gd name="connsiteX35" fmla="*/ 2005586 w 4464183"/>
              <a:gd name="connsiteY35" fmla="*/ 3012898 h 3297123"/>
              <a:gd name="connsiteX36" fmla="*/ 1796036 w 4464183"/>
              <a:gd name="connsiteY36" fmla="*/ 3117673 h 3297123"/>
              <a:gd name="connsiteX37" fmla="*/ 1738886 w 4464183"/>
              <a:gd name="connsiteY37" fmla="*/ 3031948 h 3297123"/>
              <a:gd name="connsiteX38" fmla="*/ 1329311 w 4464183"/>
              <a:gd name="connsiteY38" fmla="*/ 3146248 h 3297123"/>
              <a:gd name="connsiteX39" fmla="*/ 1205486 w 4464183"/>
              <a:gd name="connsiteY39" fmla="*/ 2965273 h 3297123"/>
              <a:gd name="connsiteX40" fmla="*/ 376811 w 4464183"/>
              <a:gd name="connsiteY40" fmla="*/ 3241498 h 3297123"/>
              <a:gd name="connsiteX41" fmla="*/ 52961 w 4464183"/>
              <a:gd name="connsiteY41" fmla="*/ 2889073 h 3297123"/>
              <a:gd name="connsiteX42" fmla="*/ 1576961 w 4464183"/>
              <a:gd name="connsiteY42" fmla="*/ 898350 h 3297123"/>
              <a:gd name="connsiteX43" fmla="*/ 834011 w 4464183"/>
              <a:gd name="connsiteY43" fmla="*/ 850725 h 3297123"/>
              <a:gd name="connsiteX44" fmla="*/ 566223 w 4464183"/>
              <a:gd name="connsiteY44" fmla="*/ 220003 h 3297123"/>
              <a:gd name="connsiteX0" fmla="*/ 513262 w 4411222"/>
              <a:gd name="connsiteY0" fmla="*/ 220003 h 3297123"/>
              <a:gd name="connsiteX1" fmla="*/ 784883 w 4411222"/>
              <a:gd name="connsiteY1" fmla="*/ 115233 h 3297123"/>
              <a:gd name="connsiteX2" fmla="*/ 915009 w 4411222"/>
              <a:gd name="connsiteY2" fmla="*/ 231996 h 3297123"/>
              <a:gd name="connsiteX3" fmla="*/ 1019176 w 4411222"/>
              <a:gd name="connsiteY3" fmla="*/ 307799 h 3297123"/>
              <a:gd name="connsiteX4" fmla="*/ 1388035 w 4411222"/>
              <a:gd name="connsiteY4" fmla="*/ 933 h 3297123"/>
              <a:gd name="connsiteX5" fmla="*/ 1495426 w 4411222"/>
              <a:gd name="connsiteY5" fmla="*/ 98249 h 3297123"/>
              <a:gd name="connsiteX6" fmla="*/ 1838327 w 4411222"/>
              <a:gd name="connsiteY6" fmla="*/ 12524 h 3297123"/>
              <a:gd name="connsiteX7" fmla="*/ 2066927 w 4411222"/>
              <a:gd name="connsiteY7" fmla="*/ 288749 h 3297123"/>
              <a:gd name="connsiteX8" fmla="*/ 2745506 w 4411222"/>
              <a:gd name="connsiteY8" fmla="*/ 928 h 3297123"/>
              <a:gd name="connsiteX9" fmla="*/ 2884373 w 4411222"/>
              <a:gd name="connsiteY9" fmla="*/ 160514 h 3297123"/>
              <a:gd name="connsiteX10" fmla="*/ 3057526 w 4411222"/>
              <a:gd name="connsiteY10" fmla="*/ 164925 h 3297123"/>
              <a:gd name="connsiteX11" fmla="*/ 3295652 w 4411222"/>
              <a:gd name="connsiteY11" fmla="*/ 393525 h 3297123"/>
              <a:gd name="connsiteX12" fmla="*/ 3576485 w 4411222"/>
              <a:gd name="connsiteY12" fmla="*/ 253298 h 3297123"/>
              <a:gd name="connsiteX13" fmla="*/ 3838576 w 4411222"/>
              <a:gd name="connsiteY13" fmla="*/ 460200 h 3297123"/>
              <a:gd name="connsiteX14" fmla="*/ 4372584 w 4411222"/>
              <a:gd name="connsiteY14" fmla="*/ 427077 h 3297123"/>
              <a:gd name="connsiteX15" fmla="*/ 4349533 w 4411222"/>
              <a:gd name="connsiteY15" fmla="*/ 900998 h 3297123"/>
              <a:gd name="connsiteX16" fmla="*/ 4108195 w 4411222"/>
              <a:gd name="connsiteY16" fmla="*/ 1017764 h 3297123"/>
              <a:gd name="connsiteX17" fmla="*/ 4133850 w 4411222"/>
              <a:gd name="connsiteY17" fmla="*/ 1527000 h 3297123"/>
              <a:gd name="connsiteX18" fmla="*/ 4305300 w 4411222"/>
              <a:gd name="connsiteY18" fmla="*/ 1717499 h 3297123"/>
              <a:gd name="connsiteX19" fmla="*/ 4057650 w 4411222"/>
              <a:gd name="connsiteY19" fmla="*/ 1879424 h 3297123"/>
              <a:gd name="connsiteX20" fmla="*/ 3990975 w 4411222"/>
              <a:gd name="connsiteY20" fmla="*/ 2050875 h 3297123"/>
              <a:gd name="connsiteX21" fmla="*/ 4181475 w 4411222"/>
              <a:gd name="connsiteY21" fmla="*/ 2279474 h 3297123"/>
              <a:gd name="connsiteX22" fmla="*/ 4248150 w 4411222"/>
              <a:gd name="connsiteY22" fmla="*/ 2546174 h 3297123"/>
              <a:gd name="connsiteX23" fmla="*/ 3943350 w 4411222"/>
              <a:gd name="connsiteY23" fmla="*/ 2774774 h 3297123"/>
              <a:gd name="connsiteX24" fmla="*/ 4095750 w 4411222"/>
              <a:gd name="connsiteY24" fmla="*/ 3079573 h 3297123"/>
              <a:gd name="connsiteX25" fmla="*/ 3886200 w 4411222"/>
              <a:gd name="connsiteY25" fmla="*/ 3289123 h 3297123"/>
              <a:gd name="connsiteX26" fmla="*/ 3695700 w 4411222"/>
              <a:gd name="connsiteY26" fmla="*/ 3231973 h 3297123"/>
              <a:gd name="connsiteX27" fmla="*/ 3533775 w 4411222"/>
              <a:gd name="connsiteY27" fmla="*/ 3079573 h 3297123"/>
              <a:gd name="connsiteX28" fmla="*/ 3352800 w 4411222"/>
              <a:gd name="connsiteY28" fmla="*/ 3270073 h 3297123"/>
              <a:gd name="connsiteX29" fmla="*/ 3219450 w 4411222"/>
              <a:gd name="connsiteY29" fmla="*/ 3203398 h 3297123"/>
              <a:gd name="connsiteX30" fmla="*/ 2971800 w 4411222"/>
              <a:gd name="connsiteY30" fmla="*/ 3251023 h 3297123"/>
              <a:gd name="connsiteX31" fmla="*/ 2847975 w 4411222"/>
              <a:gd name="connsiteY31" fmla="*/ 3070048 h 3297123"/>
              <a:gd name="connsiteX32" fmla="*/ 2362200 w 4411222"/>
              <a:gd name="connsiteY32" fmla="*/ 3184348 h 3297123"/>
              <a:gd name="connsiteX33" fmla="*/ 2266950 w 4411222"/>
              <a:gd name="connsiteY33" fmla="*/ 3060523 h 3297123"/>
              <a:gd name="connsiteX34" fmla="*/ 2000250 w 4411222"/>
              <a:gd name="connsiteY34" fmla="*/ 3174823 h 3297123"/>
              <a:gd name="connsiteX35" fmla="*/ 1952625 w 4411222"/>
              <a:gd name="connsiteY35" fmla="*/ 3012898 h 3297123"/>
              <a:gd name="connsiteX36" fmla="*/ 1743075 w 4411222"/>
              <a:gd name="connsiteY36" fmla="*/ 3117673 h 3297123"/>
              <a:gd name="connsiteX37" fmla="*/ 1685925 w 4411222"/>
              <a:gd name="connsiteY37" fmla="*/ 3031948 h 3297123"/>
              <a:gd name="connsiteX38" fmla="*/ 1276350 w 4411222"/>
              <a:gd name="connsiteY38" fmla="*/ 3146248 h 3297123"/>
              <a:gd name="connsiteX39" fmla="*/ 1152525 w 4411222"/>
              <a:gd name="connsiteY39" fmla="*/ 2965273 h 3297123"/>
              <a:gd name="connsiteX40" fmla="*/ 323850 w 4411222"/>
              <a:gd name="connsiteY40" fmla="*/ 3241498 h 3297123"/>
              <a:gd name="connsiteX41" fmla="*/ 0 w 4411222"/>
              <a:gd name="connsiteY41" fmla="*/ 2889073 h 3297123"/>
              <a:gd name="connsiteX42" fmla="*/ 1524000 w 4411222"/>
              <a:gd name="connsiteY42" fmla="*/ 898350 h 3297123"/>
              <a:gd name="connsiteX43" fmla="*/ 781050 w 4411222"/>
              <a:gd name="connsiteY43" fmla="*/ 850725 h 3297123"/>
              <a:gd name="connsiteX44" fmla="*/ 513262 w 4411222"/>
              <a:gd name="connsiteY44" fmla="*/ 220003 h 3297123"/>
              <a:gd name="connsiteX0" fmla="*/ 727915 w 4625875"/>
              <a:gd name="connsiteY0" fmla="*/ 220003 h 3297123"/>
              <a:gd name="connsiteX1" fmla="*/ 999536 w 4625875"/>
              <a:gd name="connsiteY1" fmla="*/ 115233 h 3297123"/>
              <a:gd name="connsiteX2" fmla="*/ 1129662 w 4625875"/>
              <a:gd name="connsiteY2" fmla="*/ 231996 h 3297123"/>
              <a:gd name="connsiteX3" fmla="*/ 1233829 w 4625875"/>
              <a:gd name="connsiteY3" fmla="*/ 307799 h 3297123"/>
              <a:gd name="connsiteX4" fmla="*/ 1602688 w 4625875"/>
              <a:gd name="connsiteY4" fmla="*/ 933 h 3297123"/>
              <a:gd name="connsiteX5" fmla="*/ 1710079 w 4625875"/>
              <a:gd name="connsiteY5" fmla="*/ 98249 h 3297123"/>
              <a:gd name="connsiteX6" fmla="*/ 2052980 w 4625875"/>
              <a:gd name="connsiteY6" fmla="*/ 12524 h 3297123"/>
              <a:gd name="connsiteX7" fmla="*/ 2281580 w 4625875"/>
              <a:gd name="connsiteY7" fmla="*/ 288749 h 3297123"/>
              <a:gd name="connsiteX8" fmla="*/ 2960159 w 4625875"/>
              <a:gd name="connsiteY8" fmla="*/ 928 h 3297123"/>
              <a:gd name="connsiteX9" fmla="*/ 3099026 w 4625875"/>
              <a:gd name="connsiteY9" fmla="*/ 160514 h 3297123"/>
              <a:gd name="connsiteX10" fmla="*/ 3272179 w 4625875"/>
              <a:gd name="connsiteY10" fmla="*/ 164925 h 3297123"/>
              <a:gd name="connsiteX11" fmla="*/ 3510305 w 4625875"/>
              <a:gd name="connsiteY11" fmla="*/ 393525 h 3297123"/>
              <a:gd name="connsiteX12" fmla="*/ 3791138 w 4625875"/>
              <a:gd name="connsiteY12" fmla="*/ 253298 h 3297123"/>
              <a:gd name="connsiteX13" fmla="*/ 4053229 w 4625875"/>
              <a:gd name="connsiteY13" fmla="*/ 460200 h 3297123"/>
              <a:gd name="connsiteX14" fmla="*/ 4587237 w 4625875"/>
              <a:gd name="connsiteY14" fmla="*/ 427077 h 3297123"/>
              <a:gd name="connsiteX15" fmla="*/ 4564186 w 4625875"/>
              <a:gd name="connsiteY15" fmla="*/ 900998 h 3297123"/>
              <a:gd name="connsiteX16" fmla="*/ 4322848 w 4625875"/>
              <a:gd name="connsiteY16" fmla="*/ 1017764 h 3297123"/>
              <a:gd name="connsiteX17" fmla="*/ 4348503 w 4625875"/>
              <a:gd name="connsiteY17" fmla="*/ 1527000 h 3297123"/>
              <a:gd name="connsiteX18" fmla="*/ 4519953 w 4625875"/>
              <a:gd name="connsiteY18" fmla="*/ 1717499 h 3297123"/>
              <a:gd name="connsiteX19" fmla="*/ 4272303 w 4625875"/>
              <a:gd name="connsiteY19" fmla="*/ 1879424 h 3297123"/>
              <a:gd name="connsiteX20" fmla="*/ 4205628 w 4625875"/>
              <a:gd name="connsiteY20" fmla="*/ 2050875 h 3297123"/>
              <a:gd name="connsiteX21" fmla="*/ 4396128 w 4625875"/>
              <a:gd name="connsiteY21" fmla="*/ 2279474 h 3297123"/>
              <a:gd name="connsiteX22" fmla="*/ 4462803 w 4625875"/>
              <a:gd name="connsiteY22" fmla="*/ 2546174 h 3297123"/>
              <a:gd name="connsiteX23" fmla="*/ 4158003 w 4625875"/>
              <a:gd name="connsiteY23" fmla="*/ 2774774 h 3297123"/>
              <a:gd name="connsiteX24" fmla="*/ 4310403 w 4625875"/>
              <a:gd name="connsiteY24" fmla="*/ 3079573 h 3297123"/>
              <a:gd name="connsiteX25" fmla="*/ 4100853 w 4625875"/>
              <a:gd name="connsiteY25" fmla="*/ 3289123 h 3297123"/>
              <a:gd name="connsiteX26" fmla="*/ 3910353 w 4625875"/>
              <a:gd name="connsiteY26" fmla="*/ 3231973 h 3297123"/>
              <a:gd name="connsiteX27" fmla="*/ 3748428 w 4625875"/>
              <a:gd name="connsiteY27" fmla="*/ 3079573 h 3297123"/>
              <a:gd name="connsiteX28" fmla="*/ 3567453 w 4625875"/>
              <a:gd name="connsiteY28" fmla="*/ 3270073 h 3297123"/>
              <a:gd name="connsiteX29" fmla="*/ 3434103 w 4625875"/>
              <a:gd name="connsiteY29" fmla="*/ 3203398 h 3297123"/>
              <a:gd name="connsiteX30" fmla="*/ 3186453 w 4625875"/>
              <a:gd name="connsiteY30" fmla="*/ 3251023 h 3297123"/>
              <a:gd name="connsiteX31" fmla="*/ 3062628 w 4625875"/>
              <a:gd name="connsiteY31" fmla="*/ 3070048 h 3297123"/>
              <a:gd name="connsiteX32" fmla="*/ 2576853 w 4625875"/>
              <a:gd name="connsiteY32" fmla="*/ 3184348 h 3297123"/>
              <a:gd name="connsiteX33" fmla="*/ 2481603 w 4625875"/>
              <a:gd name="connsiteY33" fmla="*/ 3060523 h 3297123"/>
              <a:gd name="connsiteX34" fmla="*/ 2214903 w 4625875"/>
              <a:gd name="connsiteY34" fmla="*/ 3174823 h 3297123"/>
              <a:gd name="connsiteX35" fmla="*/ 2167278 w 4625875"/>
              <a:gd name="connsiteY35" fmla="*/ 3012898 h 3297123"/>
              <a:gd name="connsiteX36" fmla="*/ 1957728 w 4625875"/>
              <a:gd name="connsiteY36" fmla="*/ 3117673 h 3297123"/>
              <a:gd name="connsiteX37" fmla="*/ 1900578 w 4625875"/>
              <a:gd name="connsiteY37" fmla="*/ 3031948 h 3297123"/>
              <a:gd name="connsiteX38" fmla="*/ 1491003 w 4625875"/>
              <a:gd name="connsiteY38" fmla="*/ 3146248 h 3297123"/>
              <a:gd name="connsiteX39" fmla="*/ 1367178 w 4625875"/>
              <a:gd name="connsiteY39" fmla="*/ 2965273 h 3297123"/>
              <a:gd name="connsiteX40" fmla="*/ 538503 w 4625875"/>
              <a:gd name="connsiteY40" fmla="*/ 3241498 h 3297123"/>
              <a:gd name="connsiteX41" fmla="*/ 214653 w 4625875"/>
              <a:gd name="connsiteY41" fmla="*/ 2889073 h 3297123"/>
              <a:gd name="connsiteX42" fmla="*/ 90828 w 4625875"/>
              <a:gd name="connsiteY42" fmla="*/ 2631898 h 3297123"/>
              <a:gd name="connsiteX43" fmla="*/ 1738653 w 4625875"/>
              <a:gd name="connsiteY43" fmla="*/ 898350 h 3297123"/>
              <a:gd name="connsiteX44" fmla="*/ 995703 w 4625875"/>
              <a:gd name="connsiteY44" fmla="*/ 850725 h 3297123"/>
              <a:gd name="connsiteX45" fmla="*/ 727915 w 4625875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1647825 w 4535047"/>
              <a:gd name="connsiteY43" fmla="*/ 898350 h 3297123"/>
              <a:gd name="connsiteX44" fmla="*/ 904875 w 4535047"/>
              <a:gd name="connsiteY44" fmla="*/ 850725 h 3297123"/>
              <a:gd name="connsiteX45" fmla="*/ 637087 w 4535047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219076 w 4535047"/>
              <a:gd name="connsiteY43" fmla="*/ 2346148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718705 w 4616665"/>
              <a:gd name="connsiteY0" fmla="*/ 220003 h 3297123"/>
              <a:gd name="connsiteX1" fmla="*/ 990326 w 4616665"/>
              <a:gd name="connsiteY1" fmla="*/ 115233 h 3297123"/>
              <a:gd name="connsiteX2" fmla="*/ 1120452 w 4616665"/>
              <a:gd name="connsiteY2" fmla="*/ 231996 h 3297123"/>
              <a:gd name="connsiteX3" fmla="*/ 1224619 w 4616665"/>
              <a:gd name="connsiteY3" fmla="*/ 307799 h 3297123"/>
              <a:gd name="connsiteX4" fmla="*/ 1593478 w 4616665"/>
              <a:gd name="connsiteY4" fmla="*/ 933 h 3297123"/>
              <a:gd name="connsiteX5" fmla="*/ 1700869 w 4616665"/>
              <a:gd name="connsiteY5" fmla="*/ 98249 h 3297123"/>
              <a:gd name="connsiteX6" fmla="*/ 2043770 w 4616665"/>
              <a:gd name="connsiteY6" fmla="*/ 12524 h 3297123"/>
              <a:gd name="connsiteX7" fmla="*/ 2272370 w 4616665"/>
              <a:gd name="connsiteY7" fmla="*/ 288749 h 3297123"/>
              <a:gd name="connsiteX8" fmla="*/ 2950949 w 4616665"/>
              <a:gd name="connsiteY8" fmla="*/ 928 h 3297123"/>
              <a:gd name="connsiteX9" fmla="*/ 3089816 w 4616665"/>
              <a:gd name="connsiteY9" fmla="*/ 160514 h 3297123"/>
              <a:gd name="connsiteX10" fmla="*/ 3262969 w 4616665"/>
              <a:gd name="connsiteY10" fmla="*/ 164925 h 3297123"/>
              <a:gd name="connsiteX11" fmla="*/ 3501095 w 4616665"/>
              <a:gd name="connsiteY11" fmla="*/ 393525 h 3297123"/>
              <a:gd name="connsiteX12" fmla="*/ 3781928 w 4616665"/>
              <a:gd name="connsiteY12" fmla="*/ 253298 h 3297123"/>
              <a:gd name="connsiteX13" fmla="*/ 4044019 w 4616665"/>
              <a:gd name="connsiteY13" fmla="*/ 460200 h 3297123"/>
              <a:gd name="connsiteX14" fmla="*/ 4578027 w 4616665"/>
              <a:gd name="connsiteY14" fmla="*/ 427077 h 3297123"/>
              <a:gd name="connsiteX15" fmla="*/ 4554976 w 4616665"/>
              <a:gd name="connsiteY15" fmla="*/ 900998 h 3297123"/>
              <a:gd name="connsiteX16" fmla="*/ 4313638 w 4616665"/>
              <a:gd name="connsiteY16" fmla="*/ 1017764 h 3297123"/>
              <a:gd name="connsiteX17" fmla="*/ 4339293 w 4616665"/>
              <a:gd name="connsiteY17" fmla="*/ 1527000 h 3297123"/>
              <a:gd name="connsiteX18" fmla="*/ 4510743 w 4616665"/>
              <a:gd name="connsiteY18" fmla="*/ 1717499 h 3297123"/>
              <a:gd name="connsiteX19" fmla="*/ 4263093 w 4616665"/>
              <a:gd name="connsiteY19" fmla="*/ 1879424 h 3297123"/>
              <a:gd name="connsiteX20" fmla="*/ 4196418 w 4616665"/>
              <a:gd name="connsiteY20" fmla="*/ 2050875 h 3297123"/>
              <a:gd name="connsiteX21" fmla="*/ 4386918 w 4616665"/>
              <a:gd name="connsiteY21" fmla="*/ 2279474 h 3297123"/>
              <a:gd name="connsiteX22" fmla="*/ 4453593 w 4616665"/>
              <a:gd name="connsiteY22" fmla="*/ 2546174 h 3297123"/>
              <a:gd name="connsiteX23" fmla="*/ 4148793 w 4616665"/>
              <a:gd name="connsiteY23" fmla="*/ 2774774 h 3297123"/>
              <a:gd name="connsiteX24" fmla="*/ 4301193 w 4616665"/>
              <a:gd name="connsiteY24" fmla="*/ 3079573 h 3297123"/>
              <a:gd name="connsiteX25" fmla="*/ 4091643 w 4616665"/>
              <a:gd name="connsiteY25" fmla="*/ 3289123 h 3297123"/>
              <a:gd name="connsiteX26" fmla="*/ 3901143 w 4616665"/>
              <a:gd name="connsiteY26" fmla="*/ 3231973 h 3297123"/>
              <a:gd name="connsiteX27" fmla="*/ 3739218 w 4616665"/>
              <a:gd name="connsiteY27" fmla="*/ 3079573 h 3297123"/>
              <a:gd name="connsiteX28" fmla="*/ 3558243 w 4616665"/>
              <a:gd name="connsiteY28" fmla="*/ 3270073 h 3297123"/>
              <a:gd name="connsiteX29" fmla="*/ 3424893 w 4616665"/>
              <a:gd name="connsiteY29" fmla="*/ 3203398 h 3297123"/>
              <a:gd name="connsiteX30" fmla="*/ 3177243 w 4616665"/>
              <a:gd name="connsiteY30" fmla="*/ 3251023 h 3297123"/>
              <a:gd name="connsiteX31" fmla="*/ 3053418 w 4616665"/>
              <a:gd name="connsiteY31" fmla="*/ 3070048 h 3297123"/>
              <a:gd name="connsiteX32" fmla="*/ 2567643 w 4616665"/>
              <a:gd name="connsiteY32" fmla="*/ 3184348 h 3297123"/>
              <a:gd name="connsiteX33" fmla="*/ 2472393 w 4616665"/>
              <a:gd name="connsiteY33" fmla="*/ 3060523 h 3297123"/>
              <a:gd name="connsiteX34" fmla="*/ 2205693 w 4616665"/>
              <a:gd name="connsiteY34" fmla="*/ 3174823 h 3297123"/>
              <a:gd name="connsiteX35" fmla="*/ 2158068 w 4616665"/>
              <a:gd name="connsiteY35" fmla="*/ 3012898 h 3297123"/>
              <a:gd name="connsiteX36" fmla="*/ 1948518 w 4616665"/>
              <a:gd name="connsiteY36" fmla="*/ 3117673 h 3297123"/>
              <a:gd name="connsiteX37" fmla="*/ 1891368 w 4616665"/>
              <a:gd name="connsiteY37" fmla="*/ 3031948 h 3297123"/>
              <a:gd name="connsiteX38" fmla="*/ 1481793 w 4616665"/>
              <a:gd name="connsiteY38" fmla="*/ 3146248 h 3297123"/>
              <a:gd name="connsiteX39" fmla="*/ 1357968 w 4616665"/>
              <a:gd name="connsiteY39" fmla="*/ 2965273 h 3297123"/>
              <a:gd name="connsiteX40" fmla="*/ 529293 w 4616665"/>
              <a:gd name="connsiteY40" fmla="*/ 3241498 h 3297123"/>
              <a:gd name="connsiteX41" fmla="*/ 205443 w 4616665"/>
              <a:gd name="connsiteY41" fmla="*/ 2889073 h 3297123"/>
              <a:gd name="connsiteX42" fmla="*/ 81618 w 4616665"/>
              <a:gd name="connsiteY42" fmla="*/ 2631898 h 3297123"/>
              <a:gd name="connsiteX43" fmla="*/ 129244 w 4616665"/>
              <a:gd name="connsiteY43" fmla="*/ 2527123 h 3297123"/>
              <a:gd name="connsiteX44" fmla="*/ 1729443 w 4616665"/>
              <a:gd name="connsiteY44" fmla="*/ 898350 h 3297123"/>
              <a:gd name="connsiteX45" fmla="*/ 986493 w 4616665"/>
              <a:gd name="connsiteY45" fmla="*/ 850725 h 3297123"/>
              <a:gd name="connsiteX46" fmla="*/ 718705 w 4616665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333376 w 4535047"/>
              <a:gd name="connsiteY44" fmla="*/ 2155648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708637 w 4606597"/>
              <a:gd name="connsiteY0" fmla="*/ 220003 h 3297123"/>
              <a:gd name="connsiteX1" fmla="*/ 980258 w 4606597"/>
              <a:gd name="connsiteY1" fmla="*/ 115233 h 3297123"/>
              <a:gd name="connsiteX2" fmla="*/ 1110384 w 4606597"/>
              <a:gd name="connsiteY2" fmla="*/ 231996 h 3297123"/>
              <a:gd name="connsiteX3" fmla="*/ 1214551 w 4606597"/>
              <a:gd name="connsiteY3" fmla="*/ 307799 h 3297123"/>
              <a:gd name="connsiteX4" fmla="*/ 1583410 w 4606597"/>
              <a:gd name="connsiteY4" fmla="*/ 933 h 3297123"/>
              <a:gd name="connsiteX5" fmla="*/ 1690801 w 4606597"/>
              <a:gd name="connsiteY5" fmla="*/ 98249 h 3297123"/>
              <a:gd name="connsiteX6" fmla="*/ 2033702 w 4606597"/>
              <a:gd name="connsiteY6" fmla="*/ 12524 h 3297123"/>
              <a:gd name="connsiteX7" fmla="*/ 2262302 w 4606597"/>
              <a:gd name="connsiteY7" fmla="*/ 288749 h 3297123"/>
              <a:gd name="connsiteX8" fmla="*/ 2940881 w 4606597"/>
              <a:gd name="connsiteY8" fmla="*/ 928 h 3297123"/>
              <a:gd name="connsiteX9" fmla="*/ 3079748 w 4606597"/>
              <a:gd name="connsiteY9" fmla="*/ 160514 h 3297123"/>
              <a:gd name="connsiteX10" fmla="*/ 3252901 w 4606597"/>
              <a:gd name="connsiteY10" fmla="*/ 164925 h 3297123"/>
              <a:gd name="connsiteX11" fmla="*/ 3491027 w 4606597"/>
              <a:gd name="connsiteY11" fmla="*/ 393525 h 3297123"/>
              <a:gd name="connsiteX12" fmla="*/ 3771860 w 4606597"/>
              <a:gd name="connsiteY12" fmla="*/ 253298 h 3297123"/>
              <a:gd name="connsiteX13" fmla="*/ 4033951 w 4606597"/>
              <a:gd name="connsiteY13" fmla="*/ 460200 h 3297123"/>
              <a:gd name="connsiteX14" fmla="*/ 4567959 w 4606597"/>
              <a:gd name="connsiteY14" fmla="*/ 427077 h 3297123"/>
              <a:gd name="connsiteX15" fmla="*/ 4544908 w 4606597"/>
              <a:gd name="connsiteY15" fmla="*/ 900998 h 3297123"/>
              <a:gd name="connsiteX16" fmla="*/ 4303570 w 4606597"/>
              <a:gd name="connsiteY16" fmla="*/ 1017764 h 3297123"/>
              <a:gd name="connsiteX17" fmla="*/ 4329225 w 4606597"/>
              <a:gd name="connsiteY17" fmla="*/ 1527000 h 3297123"/>
              <a:gd name="connsiteX18" fmla="*/ 4500675 w 4606597"/>
              <a:gd name="connsiteY18" fmla="*/ 1717499 h 3297123"/>
              <a:gd name="connsiteX19" fmla="*/ 4253025 w 4606597"/>
              <a:gd name="connsiteY19" fmla="*/ 1879424 h 3297123"/>
              <a:gd name="connsiteX20" fmla="*/ 4186350 w 4606597"/>
              <a:gd name="connsiteY20" fmla="*/ 2050875 h 3297123"/>
              <a:gd name="connsiteX21" fmla="*/ 4376850 w 4606597"/>
              <a:gd name="connsiteY21" fmla="*/ 2279474 h 3297123"/>
              <a:gd name="connsiteX22" fmla="*/ 4443525 w 4606597"/>
              <a:gd name="connsiteY22" fmla="*/ 2546174 h 3297123"/>
              <a:gd name="connsiteX23" fmla="*/ 4138725 w 4606597"/>
              <a:gd name="connsiteY23" fmla="*/ 2774774 h 3297123"/>
              <a:gd name="connsiteX24" fmla="*/ 4291125 w 4606597"/>
              <a:gd name="connsiteY24" fmla="*/ 3079573 h 3297123"/>
              <a:gd name="connsiteX25" fmla="*/ 4081575 w 4606597"/>
              <a:gd name="connsiteY25" fmla="*/ 3289123 h 3297123"/>
              <a:gd name="connsiteX26" fmla="*/ 3891075 w 4606597"/>
              <a:gd name="connsiteY26" fmla="*/ 3231973 h 3297123"/>
              <a:gd name="connsiteX27" fmla="*/ 3729150 w 4606597"/>
              <a:gd name="connsiteY27" fmla="*/ 3079573 h 3297123"/>
              <a:gd name="connsiteX28" fmla="*/ 3548175 w 4606597"/>
              <a:gd name="connsiteY28" fmla="*/ 3270073 h 3297123"/>
              <a:gd name="connsiteX29" fmla="*/ 3414825 w 4606597"/>
              <a:gd name="connsiteY29" fmla="*/ 3203398 h 3297123"/>
              <a:gd name="connsiteX30" fmla="*/ 3167175 w 4606597"/>
              <a:gd name="connsiteY30" fmla="*/ 3251023 h 3297123"/>
              <a:gd name="connsiteX31" fmla="*/ 3043350 w 4606597"/>
              <a:gd name="connsiteY31" fmla="*/ 3070048 h 3297123"/>
              <a:gd name="connsiteX32" fmla="*/ 2557575 w 4606597"/>
              <a:gd name="connsiteY32" fmla="*/ 3184348 h 3297123"/>
              <a:gd name="connsiteX33" fmla="*/ 2462325 w 4606597"/>
              <a:gd name="connsiteY33" fmla="*/ 3060523 h 3297123"/>
              <a:gd name="connsiteX34" fmla="*/ 2195625 w 4606597"/>
              <a:gd name="connsiteY34" fmla="*/ 3174823 h 3297123"/>
              <a:gd name="connsiteX35" fmla="*/ 2148000 w 4606597"/>
              <a:gd name="connsiteY35" fmla="*/ 3012898 h 3297123"/>
              <a:gd name="connsiteX36" fmla="*/ 1938450 w 4606597"/>
              <a:gd name="connsiteY36" fmla="*/ 3117673 h 3297123"/>
              <a:gd name="connsiteX37" fmla="*/ 1881300 w 4606597"/>
              <a:gd name="connsiteY37" fmla="*/ 3031948 h 3297123"/>
              <a:gd name="connsiteX38" fmla="*/ 1471725 w 4606597"/>
              <a:gd name="connsiteY38" fmla="*/ 3146248 h 3297123"/>
              <a:gd name="connsiteX39" fmla="*/ 1347900 w 4606597"/>
              <a:gd name="connsiteY39" fmla="*/ 2965273 h 3297123"/>
              <a:gd name="connsiteX40" fmla="*/ 519225 w 4606597"/>
              <a:gd name="connsiteY40" fmla="*/ 3241498 h 3297123"/>
              <a:gd name="connsiteX41" fmla="*/ 195375 w 4606597"/>
              <a:gd name="connsiteY41" fmla="*/ 2889073 h 3297123"/>
              <a:gd name="connsiteX42" fmla="*/ 71550 w 4606597"/>
              <a:gd name="connsiteY42" fmla="*/ 2631898 h 3297123"/>
              <a:gd name="connsiteX43" fmla="*/ 119176 w 4606597"/>
              <a:gd name="connsiteY43" fmla="*/ 2527123 h 3297123"/>
              <a:gd name="connsiteX44" fmla="*/ 100126 w 4606597"/>
              <a:gd name="connsiteY44" fmla="*/ 2393773 h 3297123"/>
              <a:gd name="connsiteX45" fmla="*/ 1719375 w 4606597"/>
              <a:gd name="connsiteY45" fmla="*/ 898350 h 3297123"/>
              <a:gd name="connsiteX46" fmla="*/ 976425 w 4606597"/>
              <a:gd name="connsiteY46" fmla="*/ 850725 h 3297123"/>
              <a:gd name="connsiteX47" fmla="*/ 708637 w 4606597"/>
              <a:gd name="connsiteY47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663298 w 4561258"/>
              <a:gd name="connsiteY0" fmla="*/ 220003 h 3297123"/>
              <a:gd name="connsiteX1" fmla="*/ 934919 w 4561258"/>
              <a:gd name="connsiteY1" fmla="*/ 115233 h 3297123"/>
              <a:gd name="connsiteX2" fmla="*/ 1065045 w 4561258"/>
              <a:gd name="connsiteY2" fmla="*/ 231996 h 3297123"/>
              <a:gd name="connsiteX3" fmla="*/ 1169212 w 4561258"/>
              <a:gd name="connsiteY3" fmla="*/ 307799 h 3297123"/>
              <a:gd name="connsiteX4" fmla="*/ 1538071 w 4561258"/>
              <a:gd name="connsiteY4" fmla="*/ 933 h 3297123"/>
              <a:gd name="connsiteX5" fmla="*/ 1645462 w 4561258"/>
              <a:gd name="connsiteY5" fmla="*/ 98249 h 3297123"/>
              <a:gd name="connsiteX6" fmla="*/ 1988363 w 4561258"/>
              <a:gd name="connsiteY6" fmla="*/ 12524 h 3297123"/>
              <a:gd name="connsiteX7" fmla="*/ 2216963 w 4561258"/>
              <a:gd name="connsiteY7" fmla="*/ 288749 h 3297123"/>
              <a:gd name="connsiteX8" fmla="*/ 2895542 w 4561258"/>
              <a:gd name="connsiteY8" fmla="*/ 928 h 3297123"/>
              <a:gd name="connsiteX9" fmla="*/ 3034409 w 4561258"/>
              <a:gd name="connsiteY9" fmla="*/ 160514 h 3297123"/>
              <a:gd name="connsiteX10" fmla="*/ 3207562 w 4561258"/>
              <a:gd name="connsiteY10" fmla="*/ 164925 h 3297123"/>
              <a:gd name="connsiteX11" fmla="*/ 3445688 w 4561258"/>
              <a:gd name="connsiteY11" fmla="*/ 393525 h 3297123"/>
              <a:gd name="connsiteX12" fmla="*/ 3726521 w 4561258"/>
              <a:gd name="connsiteY12" fmla="*/ 253298 h 3297123"/>
              <a:gd name="connsiteX13" fmla="*/ 3988612 w 4561258"/>
              <a:gd name="connsiteY13" fmla="*/ 460200 h 3297123"/>
              <a:gd name="connsiteX14" fmla="*/ 4522620 w 4561258"/>
              <a:gd name="connsiteY14" fmla="*/ 427077 h 3297123"/>
              <a:gd name="connsiteX15" fmla="*/ 4499569 w 4561258"/>
              <a:gd name="connsiteY15" fmla="*/ 900998 h 3297123"/>
              <a:gd name="connsiteX16" fmla="*/ 4258231 w 4561258"/>
              <a:gd name="connsiteY16" fmla="*/ 1017764 h 3297123"/>
              <a:gd name="connsiteX17" fmla="*/ 4283886 w 4561258"/>
              <a:gd name="connsiteY17" fmla="*/ 1527000 h 3297123"/>
              <a:gd name="connsiteX18" fmla="*/ 4455336 w 4561258"/>
              <a:gd name="connsiteY18" fmla="*/ 1717499 h 3297123"/>
              <a:gd name="connsiteX19" fmla="*/ 4207686 w 4561258"/>
              <a:gd name="connsiteY19" fmla="*/ 1879424 h 3297123"/>
              <a:gd name="connsiteX20" fmla="*/ 4141011 w 4561258"/>
              <a:gd name="connsiteY20" fmla="*/ 2050875 h 3297123"/>
              <a:gd name="connsiteX21" fmla="*/ 4331511 w 4561258"/>
              <a:gd name="connsiteY21" fmla="*/ 2279474 h 3297123"/>
              <a:gd name="connsiteX22" fmla="*/ 4398186 w 4561258"/>
              <a:gd name="connsiteY22" fmla="*/ 2546174 h 3297123"/>
              <a:gd name="connsiteX23" fmla="*/ 4093386 w 4561258"/>
              <a:gd name="connsiteY23" fmla="*/ 2774774 h 3297123"/>
              <a:gd name="connsiteX24" fmla="*/ 4245786 w 4561258"/>
              <a:gd name="connsiteY24" fmla="*/ 3079573 h 3297123"/>
              <a:gd name="connsiteX25" fmla="*/ 4036236 w 4561258"/>
              <a:gd name="connsiteY25" fmla="*/ 3289123 h 3297123"/>
              <a:gd name="connsiteX26" fmla="*/ 3845736 w 4561258"/>
              <a:gd name="connsiteY26" fmla="*/ 3231973 h 3297123"/>
              <a:gd name="connsiteX27" fmla="*/ 3683811 w 4561258"/>
              <a:gd name="connsiteY27" fmla="*/ 3079573 h 3297123"/>
              <a:gd name="connsiteX28" fmla="*/ 3502836 w 4561258"/>
              <a:gd name="connsiteY28" fmla="*/ 3270073 h 3297123"/>
              <a:gd name="connsiteX29" fmla="*/ 3369486 w 4561258"/>
              <a:gd name="connsiteY29" fmla="*/ 3203398 h 3297123"/>
              <a:gd name="connsiteX30" fmla="*/ 3121836 w 4561258"/>
              <a:gd name="connsiteY30" fmla="*/ 3251023 h 3297123"/>
              <a:gd name="connsiteX31" fmla="*/ 2998011 w 4561258"/>
              <a:gd name="connsiteY31" fmla="*/ 3070048 h 3297123"/>
              <a:gd name="connsiteX32" fmla="*/ 2512236 w 4561258"/>
              <a:gd name="connsiteY32" fmla="*/ 3184348 h 3297123"/>
              <a:gd name="connsiteX33" fmla="*/ 2416986 w 4561258"/>
              <a:gd name="connsiteY33" fmla="*/ 3060523 h 3297123"/>
              <a:gd name="connsiteX34" fmla="*/ 2150286 w 4561258"/>
              <a:gd name="connsiteY34" fmla="*/ 3174823 h 3297123"/>
              <a:gd name="connsiteX35" fmla="*/ 2102661 w 4561258"/>
              <a:gd name="connsiteY35" fmla="*/ 3012898 h 3297123"/>
              <a:gd name="connsiteX36" fmla="*/ 1893111 w 4561258"/>
              <a:gd name="connsiteY36" fmla="*/ 3117673 h 3297123"/>
              <a:gd name="connsiteX37" fmla="*/ 1835961 w 4561258"/>
              <a:gd name="connsiteY37" fmla="*/ 3031948 h 3297123"/>
              <a:gd name="connsiteX38" fmla="*/ 1426386 w 4561258"/>
              <a:gd name="connsiteY38" fmla="*/ 3146248 h 3297123"/>
              <a:gd name="connsiteX39" fmla="*/ 1302561 w 4561258"/>
              <a:gd name="connsiteY39" fmla="*/ 2965273 h 3297123"/>
              <a:gd name="connsiteX40" fmla="*/ 473886 w 4561258"/>
              <a:gd name="connsiteY40" fmla="*/ 3241498 h 3297123"/>
              <a:gd name="connsiteX41" fmla="*/ 150036 w 4561258"/>
              <a:gd name="connsiteY41" fmla="*/ 2889073 h 3297123"/>
              <a:gd name="connsiteX42" fmla="*/ 26211 w 4561258"/>
              <a:gd name="connsiteY42" fmla="*/ 2631898 h 3297123"/>
              <a:gd name="connsiteX43" fmla="*/ 73837 w 4561258"/>
              <a:gd name="connsiteY43" fmla="*/ 2527123 h 3297123"/>
              <a:gd name="connsiteX44" fmla="*/ 54787 w 4561258"/>
              <a:gd name="connsiteY44" fmla="*/ 2393773 h 3297123"/>
              <a:gd name="connsiteX45" fmla="*/ 130987 w 4561258"/>
              <a:gd name="connsiteY45" fmla="*/ 2317573 h 3297123"/>
              <a:gd name="connsiteX46" fmla="*/ 1674036 w 4561258"/>
              <a:gd name="connsiteY46" fmla="*/ 898350 h 3297123"/>
              <a:gd name="connsiteX47" fmla="*/ 931086 w 4561258"/>
              <a:gd name="connsiteY47" fmla="*/ 850725 h 3297123"/>
              <a:gd name="connsiteX48" fmla="*/ 663298 w 4561258"/>
              <a:gd name="connsiteY48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647825 w 4535047"/>
              <a:gd name="connsiteY46" fmla="*/ 898350 h 3297123"/>
              <a:gd name="connsiteX47" fmla="*/ 904875 w 4535047"/>
              <a:gd name="connsiteY47" fmla="*/ 850725 h 3297123"/>
              <a:gd name="connsiteX48" fmla="*/ 637087 w 4535047"/>
              <a:gd name="connsiteY48" fmla="*/ 220003 h 3297123"/>
              <a:gd name="connsiteX0" fmla="*/ 702329 w 4600289"/>
              <a:gd name="connsiteY0" fmla="*/ 220003 h 3297123"/>
              <a:gd name="connsiteX1" fmla="*/ 973950 w 4600289"/>
              <a:gd name="connsiteY1" fmla="*/ 115233 h 3297123"/>
              <a:gd name="connsiteX2" fmla="*/ 1104076 w 4600289"/>
              <a:gd name="connsiteY2" fmla="*/ 231996 h 3297123"/>
              <a:gd name="connsiteX3" fmla="*/ 1208243 w 4600289"/>
              <a:gd name="connsiteY3" fmla="*/ 307799 h 3297123"/>
              <a:gd name="connsiteX4" fmla="*/ 1577102 w 4600289"/>
              <a:gd name="connsiteY4" fmla="*/ 933 h 3297123"/>
              <a:gd name="connsiteX5" fmla="*/ 1684493 w 4600289"/>
              <a:gd name="connsiteY5" fmla="*/ 98249 h 3297123"/>
              <a:gd name="connsiteX6" fmla="*/ 2027394 w 4600289"/>
              <a:gd name="connsiteY6" fmla="*/ 12524 h 3297123"/>
              <a:gd name="connsiteX7" fmla="*/ 2255994 w 4600289"/>
              <a:gd name="connsiteY7" fmla="*/ 288749 h 3297123"/>
              <a:gd name="connsiteX8" fmla="*/ 2934573 w 4600289"/>
              <a:gd name="connsiteY8" fmla="*/ 928 h 3297123"/>
              <a:gd name="connsiteX9" fmla="*/ 3073440 w 4600289"/>
              <a:gd name="connsiteY9" fmla="*/ 160514 h 3297123"/>
              <a:gd name="connsiteX10" fmla="*/ 3246593 w 4600289"/>
              <a:gd name="connsiteY10" fmla="*/ 164925 h 3297123"/>
              <a:gd name="connsiteX11" fmla="*/ 3484719 w 4600289"/>
              <a:gd name="connsiteY11" fmla="*/ 393525 h 3297123"/>
              <a:gd name="connsiteX12" fmla="*/ 3765552 w 4600289"/>
              <a:gd name="connsiteY12" fmla="*/ 253298 h 3297123"/>
              <a:gd name="connsiteX13" fmla="*/ 4027643 w 4600289"/>
              <a:gd name="connsiteY13" fmla="*/ 460200 h 3297123"/>
              <a:gd name="connsiteX14" fmla="*/ 4561651 w 4600289"/>
              <a:gd name="connsiteY14" fmla="*/ 427077 h 3297123"/>
              <a:gd name="connsiteX15" fmla="*/ 4538600 w 4600289"/>
              <a:gd name="connsiteY15" fmla="*/ 900998 h 3297123"/>
              <a:gd name="connsiteX16" fmla="*/ 4297262 w 4600289"/>
              <a:gd name="connsiteY16" fmla="*/ 1017764 h 3297123"/>
              <a:gd name="connsiteX17" fmla="*/ 4322917 w 4600289"/>
              <a:gd name="connsiteY17" fmla="*/ 1527000 h 3297123"/>
              <a:gd name="connsiteX18" fmla="*/ 4494367 w 4600289"/>
              <a:gd name="connsiteY18" fmla="*/ 1717499 h 3297123"/>
              <a:gd name="connsiteX19" fmla="*/ 4246717 w 4600289"/>
              <a:gd name="connsiteY19" fmla="*/ 1879424 h 3297123"/>
              <a:gd name="connsiteX20" fmla="*/ 4180042 w 4600289"/>
              <a:gd name="connsiteY20" fmla="*/ 2050875 h 3297123"/>
              <a:gd name="connsiteX21" fmla="*/ 4370542 w 4600289"/>
              <a:gd name="connsiteY21" fmla="*/ 2279474 h 3297123"/>
              <a:gd name="connsiteX22" fmla="*/ 4437217 w 4600289"/>
              <a:gd name="connsiteY22" fmla="*/ 2546174 h 3297123"/>
              <a:gd name="connsiteX23" fmla="*/ 4132417 w 4600289"/>
              <a:gd name="connsiteY23" fmla="*/ 2774774 h 3297123"/>
              <a:gd name="connsiteX24" fmla="*/ 4284817 w 4600289"/>
              <a:gd name="connsiteY24" fmla="*/ 3079573 h 3297123"/>
              <a:gd name="connsiteX25" fmla="*/ 4075267 w 4600289"/>
              <a:gd name="connsiteY25" fmla="*/ 3289123 h 3297123"/>
              <a:gd name="connsiteX26" fmla="*/ 3884767 w 4600289"/>
              <a:gd name="connsiteY26" fmla="*/ 3231973 h 3297123"/>
              <a:gd name="connsiteX27" fmla="*/ 3722842 w 4600289"/>
              <a:gd name="connsiteY27" fmla="*/ 3079573 h 3297123"/>
              <a:gd name="connsiteX28" fmla="*/ 3541867 w 4600289"/>
              <a:gd name="connsiteY28" fmla="*/ 3270073 h 3297123"/>
              <a:gd name="connsiteX29" fmla="*/ 3408517 w 4600289"/>
              <a:gd name="connsiteY29" fmla="*/ 3203398 h 3297123"/>
              <a:gd name="connsiteX30" fmla="*/ 3160867 w 4600289"/>
              <a:gd name="connsiteY30" fmla="*/ 3251023 h 3297123"/>
              <a:gd name="connsiteX31" fmla="*/ 3037042 w 4600289"/>
              <a:gd name="connsiteY31" fmla="*/ 3070048 h 3297123"/>
              <a:gd name="connsiteX32" fmla="*/ 2551267 w 4600289"/>
              <a:gd name="connsiteY32" fmla="*/ 3184348 h 3297123"/>
              <a:gd name="connsiteX33" fmla="*/ 2456017 w 4600289"/>
              <a:gd name="connsiteY33" fmla="*/ 3060523 h 3297123"/>
              <a:gd name="connsiteX34" fmla="*/ 2189317 w 4600289"/>
              <a:gd name="connsiteY34" fmla="*/ 3174823 h 3297123"/>
              <a:gd name="connsiteX35" fmla="*/ 2141692 w 4600289"/>
              <a:gd name="connsiteY35" fmla="*/ 3012898 h 3297123"/>
              <a:gd name="connsiteX36" fmla="*/ 1932142 w 4600289"/>
              <a:gd name="connsiteY36" fmla="*/ 3117673 h 3297123"/>
              <a:gd name="connsiteX37" fmla="*/ 1874992 w 4600289"/>
              <a:gd name="connsiteY37" fmla="*/ 3031948 h 3297123"/>
              <a:gd name="connsiteX38" fmla="*/ 1465417 w 4600289"/>
              <a:gd name="connsiteY38" fmla="*/ 3146248 h 3297123"/>
              <a:gd name="connsiteX39" fmla="*/ 1341592 w 4600289"/>
              <a:gd name="connsiteY39" fmla="*/ 2965273 h 3297123"/>
              <a:gd name="connsiteX40" fmla="*/ 512917 w 4600289"/>
              <a:gd name="connsiteY40" fmla="*/ 3241498 h 3297123"/>
              <a:gd name="connsiteX41" fmla="*/ 189067 w 4600289"/>
              <a:gd name="connsiteY41" fmla="*/ 2889073 h 3297123"/>
              <a:gd name="connsiteX42" fmla="*/ 65242 w 4600289"/>
              <a:gd name="connsiteY42" fmla="*/ 2631898 h 3297123"/>
              <a:gd name="connsiteX43" fmla="*/ 112868 w 4600289"/>
              <a:gd name="connsiteY43" fmla="*/ 2527123 h 3297123"/>
              <a:gd name="connsiteX44" fmla="*/ 93818 w 4600289"/>
              <a:gd name="connsiteY44" fmla="*/ 2393773 h 3297123"/>
              <a:gd name="connsiteX45" fmla="*/ 170018 w 4600289"/>
              <a:gd name="connsiteY45" fmla="*/ 2317573 h 3297123"/>
              <a:gd name="connsiteX46" fmla="*/ 84293 w 4600289"/>
              <a:gd name="connsiteY46" fmla="*/ 2041348 h 3297123"/>
              <a:gd name="connsiteX47" fmla="*/ 1713067 w 4600289"/>
              <a:gd name="connsiteY47" fmla="*/ 898350 h 3297123"/>
              <a:gd name="connsiteX48" fmla="*/ 970117 w 4600289"/>
              <a:gd name="connsiteY48" fmla="*/ 850725 h 3297123"/>
              <a:gd name="connsiteX49" fmla="*/ 702329 w 4600289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1647825 w 4535047"/>
              <a:gd name="connsiteY47" fmla="*/ 898350 h 3297123"/>
              <a:gd name="connsiteX48" fmla="*/ 904875 w 4535047"/>
              <a:gd name="connsiteY48" fmla="*/ 850725 h 3297123"/>
              <a:gd name="connsiteX49" fmla="*/ 637087 w 4535047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1647825 w 4535047"/>
              <a:gd name="connsiteY48" fmla="*/ 898350 h 3297123"/>
              <a:gd name="connsiteX49" fmla="*/ 904875 w 4535047"/>
              <a:gd name="connsiteY49" fmla="*/ 850725 h 3297123"/>
              <a:gd name="connsiteX50" fmla="*/ 637087 w 4535047"/>
              <a:gd name="connsiteY50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1647825 w 4535047"/>
              <a:gd name="connsiteY49" fmla="*/ 898350 h 3297123"/>
              <a:gd name="connsiteX50" fmla="*/ 904875 w 4535047"/>
              <a:gd name="connsiteY50" fmla="*/ 850725 h 3297123"/>
              <a:gd name="connsiteX51" fmla="*/ 637087 w 4535047"/>
              <a:gd name="connsiteY51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52377 w 4550337"/>
              <a:gd name="connsiteY0" fmla="*/ 220003 h 3297123"/>
              <a:gd name="connsiteX1" fmla="*/ 923998 w 4550337"/>
              <a:gd name="connsiteY1" fmla="*/ 115233 h 3297123"/>
              <a:gd name="connsiteX2" fmla="*/ 1054124 w 4550337"/>
              <a:gd name="connsiteY2" fmla="*/ 231996 h 3297123"/>
              <a:gd name="connsiteX3" fmla="*/ 1158291 w 4550337"/>
              <a:gd name="connsiteY3" fmla="*/ 307799 h 3297123"/>
              <a:gd name="connsiteX4" fmla="*/ 1527150 w 4550337"/>
              <a:gd name="connsiteY4" fmla="*/ 933 h 3297123"/>
              <a:gd name="connsiteX5" fmla="*/ 1634541 w 4550337"/>
              <a:gd name="connsiteY5" fmla="*/ 98249 h 3297123"/>
              <a:gd name="connsiteX6" fmla="*/ 1977442 w 4550337"/>
              <a:gd name="connsiteY6" fmla="*/ 12524 h 3297123"/>
              <a:gd name="connsiteX7" fmla="*/ 2206042 w 4550337"/>
              <a:gd name="connsiteY7" fmla="*/ 288749 h 3297123"/>
              <a:gd name="connsiteX8" fmla="*/ 2884621 w 4550337"/>
              <a:gd name="connsiteY8" fmla="*/ 928 h 3297123"/>
              <a:gd name="connsiteX9" fmla="*/ 3023488 w 4550337"/>
              <a:gd name="connsiteY9" fmla="*/ 160514 h 3297123"/>
              <a:gd name="connsiteX10" fmla="*/ 3196641 w 4550337"/>
              <a:gd name="connsiteY10" fmla="*/ 164925 h 3297123"/>
              <a:gd name="connsiteX11" fmla="*/ 3434767 w 4550337"/>
              <a:gd name="connsiteY11" fmla="*/ 393525 h 3297123"/>
              <a:gd name="connsiteX12" fmla="*/ 3715600 w 4550337"/>
              <a:gd name="connsiteY12" fmla="*/ 253298 h 3297123"/>
              <a:gd name="connsiteX13" fmla="*/ 3977691 w 4550337"/>
              <a:gd name="connsiteY13" fmla="*/ 460200 h 3297123"/>
              <a:gd name="connsiteX14" fmla="*/ 4511699 w 4550337"/>
              <a:gd name="connsiteY14" fmla="*/ 427077 h 3297123"/>
              <a:gd name="connsiteX15" fmla="*/ 4488648 w 4550337"/>
              <a:gd name="connsiteY15" fmla="*/ 900998 h 3297123"/>
              <a:gd name="connsiteX16" fmla="*/ 4247310 w 4550337"/>
              <a:gd name="connsiteY16" fmla="*/ 1017764 h 3297123"/>
              <a:gd name="connsiteX17" fmla="*/ 4272965 w 4550337"/>
              <a:gd name="connsiteY17" fmla="*/ 1527000 h 3297123"/>
              <a:gd name="connsiteX18" fmla="*/ 4444415 w 4550337"/>
              <a:gd name="connsiteY18" fmla="*/ 1717499 h 3297123"/>
              <a:gd name="connsiteX19" fmla="*/ 4196765 w 4550337"/>
              <a:gd name="connsiteY19" fmla="*/ 1879424 h 3297123"/>
              <a:gd name="connsiteX20" fmla="*/ 4130090 w 4550337"/>
              <a:gd name="connsiteY20" fmla="*/ 2050875 h 3297123"/>
              <a:gd name="connsiteX21" fmla="*/ 4320590 w 4550337"/>
              <a:gd name="connsiteY21" fmla="*/ 2279474 h 3297123"/>
              <a:gd name="connsiteX22" fmla="*/ 4387265 w 4550337"/>
              <a:gd name="connsiteY22" fmla="*/ 2546174 h 3297123"/>
              <a:gd name="connsiteX23" fmla="*/ 4082465 w 4550337"/>
              <a:gd name="connsiteY23" fmla="*/ 2774774 h 3297123"/>
              <a:gd name="connsiteX24" fmla="*/ 4234865 w 4550337"/>
              <a:gd name="connsiteY24" fmla="*/ 3079573 h 3297123"/>
              <a:gd name="connsiteX25" fmla="*/ 4025315 w 4550337"/>
              <a:gd name="connsiteY25" fmla="*/ 3289123 h 3297123"/>
              <a:gd name="connsiteX26" fmla="*/ 3834815 w 4550337"/>
              <a:gd name="connsiteY26" fmla="*/ 3231973 h 3297123"/>
              <a:gd name="connsiteX27" fmla="*/ 3672890 w 4550337"/>
              <a:gd name="connsiteY27" fmla="*/ 3079573 h 3297123"/>
              <a:gd name="connsiteX28" fmla="*/ 3491915 w 4550337"/>
              <a:gd name="connsiteY28" fmla="*/ 3270073 h 3297123"/>
              <a:gd name="connsiteX29" fmla="*/ 3358565 w 4550337"/>
              <a:gd name="connsiteY29" fmla="*/ 3203398 h 3297123"/>
              <a:gd name="connsiteX30" fmla="*/ 3110915 w 4550337"/>
              <a:gd name="connsiteY30" fmla="*/ 3251023 h 3297123"/>
              <a:gd name="connsiteX31" fmla="*/ 2987090 w 4550337"/>
              <a:gd name="connsiteY31" fmla="*/ 3070048 h 3297123"/>
              <a:gd name="connsiteX32" fmla="*/ 2501315 w 4550337"/>
              <a:gd name="connsiteY32" fmla="*/ 3184348 h 3297123"/>
              <a:gd name="connsiteX33" fmla="*/ 2406065 w 4550337"/>
              <a:gd name="connsiteY33" fmla="*/ 3060523 h 3297123"/>
              <a:gd name="connsiteX34" fmla="*/ 2139365 w 4550337"/>
              <a:gd name="connsiteY34" fmla="*/ 3174823 h 3297123"/>
              <a:gd name="connsiteX35" fmla="*/ 2091740 w 4550337"/>
              <a:gd name="connsiteY35" fmla="*/ 3012898 h 3297123"/>
              <a:gd name="connsiteX36" fmla="*/ 1882190 w 4550337"/>
              <a:gd name="connsiteY36" fmla="*/ 3117673 h 3297123"/>
              <a:gd name="connsiteX37" fmla="*/ 1825040 w 4550337"/>
              <a:gd name="connsiteY37" fmla="*/ 3031948 h 3297123"/>
              <a:gd name="connsiteX38" fmla="*/ 1415465 w 4550337"/>
              <a:gd name="connsiteY38" fmla="*/ 3146248 h 3297123"/>
              <a:gd name="connsiteX39" fmla="*/ 1291640 w 4550337"/>
              <a:gd name="connsiteY39" fmla="*/ 2965273 h 3297123"/>
              <a:gd name="connsiteX40" fmla="*/ 462965 w 4550337"/>
              <a:gd name="connsiteY40" fmla="*/ 3241498 h 3297123"/>
              <a:gd name="connsiteX41" fmla="*/ 139115 w 4550337"/>
              <a:gd name="connsiteY41" fmla="*/ 2889073 h 3297123"/>
              <a:gd name="connsiteX42" fmla="*/ 15290 w 4550337"/>
              <a:gd name="connsiteY42" fmla="*/ 2631898 h 3297123"/>
              <a:gd name="connsiteX43" fmla="*/ 62916 w 4550337"/>
              <a:gd name="connsiteY43" fmla="*/ 2527123 h 3297123"/>
              <a:gd name="connsiteX44" fmla="*/ 43866 w 4550337"/>
              <a:gd name="connsiteY44" fmla="*/ 2393773 h 3297123"/>
              <a:gd name="connsiteX45" fmla="*/ 120066 w 4550337"/>
              <a:gd name="connsiteY45" fmla="*/ 2317573 h 3297123"/>
              <a:gd name="connsiteX46" fmla="*/ 34341 w 4550337"/>
              <a:gd name="connsiteY46" fmla="*/ 2041348 h 3297123"/>
              <a:gd name="connsiteX47" fmla="*/ 367716 w 4550337"/>
              <a:gd name="connsiteY47" fmla="*/ 1755598 h 3297123"/>
              <a:gd name="connsiteX48" fmla="*/ 367716 w 4550337"/>
              <a:gd name="connsiteY48" fmla="*/ 1688923 h 3297123"/>
              <a:gd name="connsiteX49" fmla="*/ 215316 w 4550337"/>
              <a:gd name="connsiteY49" fmla="*/ 1727023 h 3297123"/>
              <a:gd name="connsiteX50" fmla="*/ 120066 w 4550337"/>
              <a:gd name="connsiteY50" fmla="*/ 1307923 h 3297123"/>
              <a:gd name="connsiteX51" fmla="*/ 224841 w 4550337"/>
              <a:gd name="connsiteY51" fmla="*/ 1241248 h 3297123"/>
              <a:gd name="connsiteX52" fmla="*/ 62916 w 4550337"/>
              <a:gd name="connsiteY52" fmla="*/ 907873 h 3297123"/>
              <a:gd name="connsiteX53" fmla="*/ 1663115 w 4550337"/>
              <a:gd name="connsiteY53" fmla="*/ 898350 h 3297123"/>
              <a:gd name="connsiteX54" fmla="*/ 920165 w 4550337"/>
              <a:gd name="connsiteY54" fmla="*/ 850725 h 3297123"/>
              <a:gd name="connsiteX55" fmla="*/ 652377 w 455033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14300 w 4535047"/>
              <a:gd name="connsiteY54" fmla="*/ 30780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35047" h="3303648">
                <a:moveTo>
                  <a:pt x="637087" y="226528"/>
                </a:moveTo>
                <a:lnTo>
                  <a:pt x="908708" y="121758"/>
                </a:lnTo>
                <a:cubicBezTo>
                  <a:pt x="1015583" y="182904"/>
                  <a:pt x="979584" y="177375"/>
                  <a:pt x="1038834" y="238521"/>
                </a:cubicBezTo>
                <a:cubicBezTo>
                  <a:pt x="1048156" y="251089"/>
                  <a:pt x="1133679" y="301756"/>
                  <a:pt x="1143001" y="314324"/>
                </a:cubicBezTo>
                <a:lnTo>
                  <a:pt x="1511860" y="7458"/>
                </a:lnTo>
                <a:cubicBezTo>
                  <a:pt x="1674657" y="151022"/>
                  <a:pt x="1561229" y="56460"/>
                  <a:pt x="1619251" y="104774"/>
                </a:cubicBezTo>
                <a:cubicBezTo>
                  <a:pt x="1635562" y="128931"/>
                  <a:pt x="1757364" y="57149"/>
                  <a:pt x="1962152" y="19049"/>
                </a:cubicBezTo>
                <a:cubicBezTo>
                  <a:pt x="1919290" y="-57151"/>
                  <a:pt x="2120518" y="236882"/>
                  <a:pt x="2190752" y="295274"/>
                </a:cubicBezTo>
                <a:cubicBezTo>
                  <a:pt x="2426470" y="208859"/>
                  <a:pt x="2652663" y="46243"/>
                  <a:pt x="2869331" y="7453"/>
                </a:cubicBezTo>
                <a:cubicBezTo>
                  <a:pt x="2928320" y="16198"/>
                  <a:pt x="2911109" y="43994"/>
                  <a:pt x="3008198" y="167039"/>
                </a:cubicBezTo>
                <a:cubicBezTo>
                  <a:pt x="3076076" y="197547"/>
                  <a:pt x="3127092" y="161190"/>
                  <a:pt x="3181351" y="171450"/>
                </a:cubicBezTo>
                <a:cubicBezTo>
                  <a:pt x="3235610" y="181710"/>
                  <a:pt x="3317109" y="247209"/>
                  <a:pt x="3419477" y="400050"/>
                </a:cubicBezTo>
                <a:cubicBezTo>
                  <a:pt x="3614688" y="493008"/>
                  <a:pt x="3543199" y="338315"/>
                  <a:pt x="3700310" y="259823"/>
                </a:cubicBezTo>
                <a:cubicBezTo>
                  <a:pt x="3744760" y="275698"/>
                  <a:pt x="3913855" y="437762"/>
                  <a:pt x="3962401" y="466725"/>
                </a:cubicBezTo>
                <a:cubicBezTo>
                  <a:pt x="4010947" y="495688"/>
                  <a:pt x="4225512" y="388711"/>
                  <a:pt x="4496409" y="433602"/>
                </a:cubicBezTo>
                <a:cubicBezTo>
                  <a:pt x="4215675" y="1105926"/>
                  <a:pt x="4439767" y="625724"/>
                  <a:pt x="4473358" y="907523"/>
                </a:cubicBezTo>
                <a:cubicBezTo>
                  <a:pt x="4678662" y="1070270"/>
                  <a:pt x="4312466" y="966317"/>
                  <a:pt x="4232020" y="1024289"/>
                </a:cubicBezTo>
                <a:cubicBezTo>
                  <a:pt x="4142147" y="1000359"/>
                  <a:pt x="4309448" y="1386005"/>
                  <a:pt x="4257675" y="1533525"/>
                </a:cubicBezTo>
                <a:cubicBezTo>
                  <a:pt x="4434988" y="1670785"/>
                  <a:pt x="4479925" y="1671637"/>
                  <a:pt x="4429125" y="1724024"/>
                </a:cubicBezTo>
                <a:cubicBezTo>
                  <a:pt x="4383088" y="1779586"/>
                  <a:pt x="4260850" y="1865311"/>
                  <a:pt x="4181475" y="1885949"/>
                </a:cubicBezTo>
                <a:cubicBezTo>
                  <a:pt x="4102100" y="1906587"/>
                  <a:pt x="4219575" y="2065338"/>
                  <a:pt x="4114800" y="2057400"/>
                </a:cubicBezTo>
                <a:cubicBezTo>
                  <a:pt x="4010025" y="2049463"/>
                  <a:pt x="4402137" y="2327274"/>
                  <a:pt x="4305300" y="2285999"/>
                </a:cubicBezTo>
                <a:cubicBezTo>
                  <a:pt x="4208463" y="2244724"/>
                  <a:pt x="4465637" y="2554286"/>
                  <a:pt x="4371975" y="2552699"/>
                </a:cubicBezTo>
                <a:cubicBezTo>
                  <a:pt x="4278313" y="2551112"/>
                  <a:pt x="4238625" y="2838449"/>
                  <a:pt x="4067175" y="2781299"/>
                </a:cubicBezTo>
                <a:cubicBezTo>
                  <a:pt x="3895725" y="2724149"/>
                  <a:pt x="4291012" y="3117848"/>
                  <a:pt x="4219575" y="3086098"/>
                </a:cubicBezTo>
                <a:cubicBezTo>
                  <a:pt x="4148138" y="3054348"/>
                  <a:pt x="4140200" y="3355973"/>
                  <a:pt x="4010025" y="3295648"/>
                </a:cubicBezTo>
                <a:cubicBezTo>
                  <a:pt x="3879850" y="3235323"/>
                  <a:pt x="3956050" y="3359148"/>
                  <a:pt x="3819525" y="3238498"/>
                </a:cubicBezTo>
                <a:cubicBezTo>
                  <a:pt x="3683000" y="3117848"/>
                  <a:pt x="3775075" y="3214686"/>
                  <a:pt x="3657600" y="3086098"/>
                </a:cubicBezTo>
                <a:cubicBezTo>
                  <a:pt x="3549650" y="3167061"/>
                  <a:pt x="3668712" y="3068635"/>
                  <a:pt x="3476625" y="3276598"/>
                </a:cubicBezTo>
                <a:cubicBezTo>
                  <a:pt x="3398838" y="3243261"/>
                  <a:pt x="3476625" y="3281360"/>
                  <a:pt x="3343275" y="3209923"/>
                </a:cubicBezTo>
                <a:cubicBezTo>
                  <a:pt x="3248025" y="3094036"/>
                  <a:pt x="3387725" y="3184523"/>
                  <a:pt x="3095625" y="3257548"/>
                </a:cubicBezTo>
                <a:cubicBezTo>
                  <a:pt x="2971800" y="3125786"/>
                  <a:pt x="3213100" y="3468685"/>
                  <a:pt x="2971800" y="3076573"/>
                </a:cubicBezTo>
                <a:cubicBezTo>
                  <a:pt x="2884487" y="2932110"/>
                  <a:pt x="2954338" y="3047998"/>
                  <a:pt x="2486025" y="3190873"/>
                </a:cubicBezTo>
                <a:cubicBezTo>
                  <a:pt x="2347912" y="3049585"/>
                  <a:pt x="2530475" y="3448048"/>
                  <a:pt x="2390775" y="3067048"/>
                </a:cubicBezTo>
                <a:cubicBezTo>
                  <a:pt x="2232025" y="3103561"/>
                  <a:pt x="2390775" y="3055935"/>
                  <a:pt x="2124075" y="3181348"/>
                </a:cubicBezTo>
                <a:cubicBezTo>
                  <a:pt x="2054225" y="3051173"/>
                  <a:pt x="2155825" y="3398835"/>
                  <a:pt x="2076450" y="3019423"/>
                </a:cubicBezTo>
                <a:cubicBezTo>
                  <a:pt x="2049463" y="2878136"/>
                  <a:pt x="2081213" y="3047998"/>
                  <a:pt x="1866900" y="3124198"/>
                </a:cubicBezTo>
                <a:cubicBezTo>
                  <a:pt x="1822450" y="3024186"/>
                  <a:pt x="1893888" y="3103560"/>
                  <a:pt x="1809750" y="3038473"/>
                </a:cubicBezTo>
                <a:cubicBezTo>
                  <a:pt x="1624013" y="3119436"/>
                  <a:pt x="1760538" y="3070223"/>
                  <a:pt x="1400175" y="3152773"/>
                </a:cubicBezTo>
                <a:cubicBezTo>
                  <a:pt x="1341438" y="3078161"/>
                  <a:pt x="1358900" y="3127372"/>
                  <a:pt x="1276350" y="2971798"/>
                </a:cubicBezTo>
                <a:cubicBezTo>
                  <a:pt x="1281112" y="2825748"/>
                  <a:pt x="976312" y="3030535"/>
                  <a:pt x="447675" y="3248023"/>
                </a:cubicBezTo>
                <a:cubicBezTo>
                  <a:pt x="347663" y="3214686"/>
                  <a:pt x="428625" y="3286123"/>
                  <a:pt x="123825" y="2895598"/>
                </a:cubicBezTo>
                <a:cubicBezTo>
                  <a:pt x="103188" y="2790823"/>
                  <a:pt x="98425" y="2903535"/>
                  <a:pt x="0" y="2638423"/>
                </a:cubicBezTo>
                <a:cubicBezTo>
                  <a:pt x="25400" y="2549523"/>
                  <a:pt x="-36511" y="2613023"/>
                  <a:pt x="47626" y="2533648"/>
                </a:cubicBezTo>
                <a:cubicBezTo>
                  <a:pt x="120651" y="2452686"/>
                  <a:pt x="95251" y="2566985"/>
                  <a:pt x="28576" y="2400298"/>
                </a:cubicBezTo>
                <a:cubicBezTo>
                  <a:pt x="73026" y="2333623"/>
                  <a:pt x="25401" y="2382835"/>
                  <a:pt x="104776" y="2324098"/>
                </a:cubicBezTo>
                <a:cubicBezTo>
                  <a:pt x="182563" y="2255836"/>
                  <a:pt x="114301" y="2332035"/>
                  <a:pt x="19051" y="2047873"/>
                </a:cubicBezTo>
                <a:cubicBezTo>
                  <a:pt x="80963" y="1951036"/>
                  <a:pt x="80964" y="1952623"/>
                  <a:pt x="352426" y="1762123"/>
                </a:cubicBezTo>
                <a:cubicBezTo>
                  <a:pt x="433388" y="1700211"/>
                  <a:pt x="136526" y="1838323"/>
                  <a:pt x="352426" y="1695448"/>
                </a:cubicBezTo>
                <a:cubicBezTo>
                  <a:pt x="393701" y="1662111"/>
                  <a:pt x="327026" y="1712910"/>
                  <a:pt x="200026" y="1733548"/>
                </a:cubicBezTo>
                <a:cubicBezTo>
                  <a:pt x="252413" y="1697036"/>
                  <a:pt x="25401" y="1490660"/>
                  <a:pt x="104776" y="1314448"/>
                </a:cubicBezTo>
                <a:cubicBezTo>
                  <a:pt x="195264" y="1214436"/>
                  <a:pt x="95251" y="1344610"/>
                  <a:pt x="209551" y="1247773"/>
                </a:cubicBezTo>
                <a:cubicBezTo>
                  <a:pt x="92076" y="1127123"/>
                  <a:pt x="17464" y="1162048"/>
                  <a:pt x="47626" y="914398"/>
                </a:cubicBezTo>
                <a:cubicBezTo>
                  <a:pt x="103189" y="854073"/>
                  <a:pt x="57151" y="915985"/>
                  <a:pt x="247651" y="704848"/>
                </a:cubicBezTo>
                <a:cubicBezTo>
                  <a:pt x="104776" y="446086"/>
                  <a:pt x="73025" y="309562"/>
                  <a:pt x="133350" y="304800"/>
                </a:cubicBezTo>
                <a:cubicBezTo>
                  <a:pt x="-25400" y="200025"/>
                  <a:pt x="225425" y="219075"/>
                  <a:pt x="552450" y="0"/>
                </a:cubicBezTo>
                <a:cubicBezTo>
                  <a:pt x="669562" y="177109"/>
                  <a:pt x="596175" y="125619"/>
                  <a:pt x="637087" y="226528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698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5536" y="4748951"/>
            <a:ext cx="7992888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E" sz="2400" dirty="0"/>
              <a:t>For example</a:t>
            </a:r>
            <a:r>
              <a:rPr lang="en-IE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/>
              <a:t>B vitamins in leafy green </a:t>
            </a:r>
            <a:r>
              <a:rPr lang="en-IE" sz="2400"/>
              <a:t>vegetables </a:t>
            </a:r>
            <a:r>
              <a:rPr lang="en-IE" sz="2400" smtClean="0"/>
              <a:t>help your </a:t>
            </a:r>
            <a:r>
              <a:rPr lang="en-IE" sz="2400" dirty="0"/>
              <a:t>body make </a:t>
            </a:r>
            <a:r>
              <a:rPr lang="en-IE" sz="2400" b="1" dirty="0"/>
              <a:t>protein</a:t>
            </a:r>
            <a:r>
              <a:rPr lang="en-IE" sz="2400" dirty="0"/>
              <a:t> and </a:t>
            </a:r>
            <a:r>
              <a:rPr lang="en-IE" sz="2400" dirty="0" smtClean="0"/>
              <a:t>energy</a:t>
            </a:r>
            <a:endParaRPr lang="en-IE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9557" y="1465620"/>
            <a:ext cx="748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cs typeface="Rockwell"/>
              </a:rPr>
              <a:t>Vitamins</a:t>
            </a:r>
            <a:endParaRPr lang="en-IE" sz="2800" b="1" dirty="0">
              <a:cs typeface="Rockwell"/>
            </a:endParaRPr>
          </a:p>
        </p:txBody>
      </p:sp>
      <p:sp>
        <p:nvSpPr>
          <p:cNvPr id="8" name="5-Point Star 2"/>
          <p:cNvSpPr/>
          <p:nvPr/>
        </p:nvSpPr>
        <p:spPr>
          <a:xfrm>
            <a:off x="2679118" y="1973370"/>
            <a:ext cx="3425723" cy="2514401"/>
          </a:xfrm>
          <a:custGeom>
            <a:avLst/>
            <a:gdLst>
              <a:gd name="connsiteX0" fmla="*/ 2 w 2232248"/>
              <a:gd name="connsiteY0" fmla="*/ 797632 h 2088232"/>
              <a:gd name="connsiteX1" fmla="*/ 852648 w 2232248"/>
              <a:gd name="connsiteY1" fmla="*/ 797637 h 2088232"/>
              <a:gd name="connsiteX2" fmla="*/ 1116124 w 2232248"/>
              <a:gd name="connsiteY2" fmla="*/ 0 h 2088232"/>
              <a:gd name="connsiteX3" fmla="*/ 1379600 w 2232248"/>
              <a:gd name="connsiteY3" fmla="*/ 797637 h 2088232"/>
              <a:gd name="connsiteX4" fmla="*/ 2232246 w 2232248"/>
              <a:gd name="connsiteY4" fmla="*/ 797632 h 2088232"/>
              <a:gd name="connsiteX5" fmla="*/ 1542438 w 2232248"/>
              <a:gd name="connsiteY5" fmla="*/ 1290593 h 2088232"/>
              <a:gd name="connsiteX6" fmla="*/ 1805925 w 2232248"/>
              <a:gd name="connsiteY6" fmla="*/ 2088227 h 2088232"/>
              <a:gd name="connsiteX7" fmla="*/ 1116124 w 2232248"/>
              <a:gd name="connsiteY7" fmla="*/ 1595256 h 2088232"/>
              <a:gd name="connsiteX8" fmla="*/ 426323 w 2232248"/>
              <a:gd name="connsiteY8" fmla="*/ 2088227 h 2088232"/>
              <a:gd name="connsiteX9" fmla="*/ 689810 w 2232248"/>
              <a:gd name="connsiteY9" fmla="*/ 1290593 h 2088232"/>
              <a:gd name="connsiteX10" fmla="*/ 2 w 2232248"/>
              <a:gd name="connsiteY10" fmla="*/ 797632 h 2088232"/>
              <a:gd name="connsiteX0" fmla="*/ 0 w 2346544"/>
              <a:gd name="connsiteY0" fmla="*/ 0 h 2319295"/>
              <a:gd name="connsiteX1" fmla="*/ 966946 w 2346544"/>
              <a:gd name="connsiteY1" fmla="*/ 10287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46544"/>
              <a:gd name="connsiteY0" fmla="*/ 0 h 2319295"/>
              <a:gd name="connsiteX1" fmla="*/ 328771 w 2346544"/>
              <a:gd name="connsiteY1" fmla="*/ 2286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08444"/>
              <a:gd name="connsiteY0" fmla="*/ 0 h 2252620"/>
              <a:gd name="connsiteX1" fmla="*/ 290671 w 2308444"/>
              <a:gd name="connsiteY1" fmla="*/ 161930 h 2252620"/>
              <a:gd name="connsiteX2" fmla="*/ 1192322 w 2308444"/>
              <a:gd name="connsiteY2" fmla="*/ 164393 h 2252620"/>
              <a:gd name="connsiteX3" fmla="*/ 1455798 w 2308444"/>
              <a:gd name="connsiteY3" fmla="*/ 962030 h 2252620"/>
              <a:gd name="connsiteX4" fmla="*/ 2308444 w 2308444"/>
              <a:gd name="connsiteY4" fmla="*/ 962025 h 2252620"/>
              <a:gd name="connsiteX5" fmla="*/ 1618636 w 2308444"/>
              <a:gd name="connsiteY5" fmla="*/ 1454986 h 2252620"/>
              <a:gd name="connsiteX6" fmla="*/ 1882123 w 2308444"/>
              <a:gd name="connsiteY6" fmla="*/ 2252620 h 2252620"/>
              <a:gd name="connsiteX7" fmla="*/ 1192322 w 2308444"/>
              <a:gd name="connsiteY7" fmla="*/ 1759649 h 2252620"/>
              <a:gd name="connsiteX8" fmla="*/ 502521 w 2308444"/>
              <a:gd name="connsiteY8" fmla="*/ 2252620 h 2252620"/>
              <a:gd name="connsiteX9" fmla="*/ 766008 w 2308444"/>
              <a:gd name="connsiteY9" fmla="*/ 1454986 h 2252620"/>
              <a:gd name="connsiteX10" fmla="*/ 0 w 2308444"/>
              <a:gd name="connsiteY10" fmla="*/ 0 h 225262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20797 w 2308444"/>
              <a:gd name="connsiteY2" fmla="*/ 164388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112898 w 2308444"/>
              <a:gd name="connsiteY4" fmla="*/ 2667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2308444 w 2308444"/>
              <a:gd name="connsiteY5" fmla="*/ 1181095 h 2471690"/>
              <a:gd name="connsiteX6" fmla="*/ 1618636 w 2308444"/>
              <a:gd name="connsiteY6" fmla="*/ 1674056 h 2471690"/>
              <a:gd name="connsiteX7" fmla="*/ 1882123 w 2308444"/>
              <a:gd name="connsiteY7" fmla="*/ 2471690 h 2471690"/>
              <a:gd name="connsiteX8" fmla="*/ 1192322 w 2308444"/>
              <a:gd name="connsiteY8" fmla="*/ 1978719 h 2471690"/>
              <a:gd name="connsiteX9" fmla="*/ 502521 w 2308444"/>
              <a:gd name="connsiteY9" fmla="*/ 2471690 h 2471690"/>
              <a:gd name="connsiteX10" fmla="*/ 766008 w 2308444"/>
              <a:gd name="connsiteY10" fmla="*/ 1674056 h 2471690"/>
              <a:gd name="connsiteX11" fmla="*/ 0 w 2308444"/>
              <a:gd name="connsiteY11" fmla="*/ 219070 h 24716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1058364 w 2308444"/>
              <a:gd name="connsiteY5" fmla="*/ 249716 h 2471690"/>
              <a:gd name="connsiteX6" fmla="*/ 2308444 w 2308444"/>
              <a:gd name="connsiteY6" fmla="*/ 1181095 h 2471690"/>
              <a:gd name="connsiteX7" fmla="*/ 1618636 w 2308444"/>
              <a:gd name="connsiteY7" fmla="*/ 1674056 h 2471690"/>
              <a:gd name="connsiteX8" fmla="*/ 1882123 w 2308444"/>
              <a:gd name="connsiteY8" fmla="*/ 2471690 h 2471690"/>
              <a:gd name="connsiteX9" fmla="*/ 1192322 w 2308444"/>
              <a:gd name="connsiteY9" fmla="*/ 1978719 h 2471690"/>
              <a:gd name="connsiteX10" fmla="*/ 502521 w 2308444"/>
              <a:gd name="connsiteY10" fmla="*/ 2471690 h 2471690"/>
              <a:gd name="connsiteX11" fmla="*/ 766008 w 2308444"/>
              <a:gd name="connsiteY11" fmla="*/ 1674056 h 2471690"/>
              <a:gd name="connsiteX12" fmla="*/ 0 w 2308444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322362 h 2574982"/>
              <a:gd name="connsiteX1" fmla="*/ 271621 w 1882123"/>
              <a:gd name="connsiteY1" fmla="*/ 217592 h 2574982"/>
              <a:gd name="connsiteX2" fmla="*/ 401747 w 1882123"/>
              <a:gd name="connsiteY2" fmla="*/ 334355 h 2574982"/>
              <a:gd name="connsiteX3" fmla="*/ 420189 w 1882123"/>
              <a:gd name="connsiteY3" fmla="*/ 438733 h 2574982"/>
              <a:gd name="connsiteX4" fmla="*/ 874773 w 1882123"/>
              <a:gd name="connsiteY4" fmla="*/ 103292 h 2574982"/>
              <a:gd name="connsiteX5" fmla="*/ 1058364 w 1882123"/>
              <a:gd name="connsiteY5" fmla="*/ 353008 h 2574982"/>
              <a:gd name="connsiteX6" fmla="*/ 955894 w 1882123"/>
              <a:gd name="connsiteY6" fmla="*/ 179487 h 2574982"/>
              <a:gd name="connsiteX7" fmla="*/ 1723411 w 1882123"/>
              <a:gd name="connsiteY7" fmla="*/ 119998 h 2574982"/>
              <a:gd name="connsiteX8" fmla="*/ 1882123 w 1882123"/>
              <a:gd name="connsiteY8" fmla="*/ 2574982 h 2574982"/>
              <a:gd name="connsiteX9" fmla="*/ 1192322 w 1882123"/>
              <a:gd name="connsiteY9" fmla="*/ 2082011 h 2574982"/>
              <a:gd name="connsiteX10" fmla="*/ 502521 w 1882123"/>
              <a:gd name="connsiteY10" fmla="*/ 2574982 h 2574982"/>
              <a:gd name="connsiteX11" fmla="*/ 766008 w 1882123"/>
              <a:gd name="connsiteY11" fmla="*/ 1777348 h 2574982"/>
              <a:gd name="connsiteX12" fmla="*/ 0 w 1882123"/>
              <a:gd name="connsiteY12" fmla="*/ 322362 h 2574982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1622644 w 1882123"/>
              <a:gd name="connsiteY6" fmla="*/ 20954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3590 w 1882123"/>
              <a:gd name="connsiteY6" fmla="*/ 87791 h 2471690"/>
              <a:gd name="connsiteX7" fmla="*/ 1622644 w 1882123"/>
              <a:gd name="connsiteY7" fmla="*/ 209545 h 2471690"/>
              <a:gd name="connsiteX8" fmla="*/ 1723411 w 1882123"/>
              <a:gd name="connsiteY8" fmla="*/ 16706 h 2471690"/>
              <a:gd name="connsiteX9" fmla="*/ 1882123 w 1882123"/>
              <a:gd name="connsiteY9" fmla="*/ 2471690 h 2471690"/>
              <a:gd name="connsiteX10" fmla="*/ 1192322 w 1882123"/>
              <a:gd name="connsiteY10" fmla="*/ 1978719 h 2471690"/>
              <a:gd name="connsiteX11" fmla="*/ 502521 w 1882123"/>
              <a:gd name="connsiteY11" fmla="*/ 2471690 h 2471690"/>
              <a:gd name="connsiteX12" fmla="*/ 766008 w 1882123"/>
              <a:gd name="connsiteY12" fmla="*/ 1674056 h 2471690"/>
              <a:gd name="connsiteX13" fmla="*/ 0 w 1882123"/>
              <a:gd name="connsiteY13" fmla="*/ 219070 h 2471690"/>
              <a:gd name="connsiteX0" fmla="*/ 0 w 2050507"/>
              <a:gd name="connsiteY0" fmla="*/ 219070 h 2471690"/>
              <a:gd name="connsiteX1" fmla="*/ 271621 w 2050507"/>
              <a:gd name="connsiteY1" fmla="*/ 114300 h 2471690"/>
              <a:gd name="connsiteX2" fmla="*/ 401747 w 2050507"/>
              <a:gd name="connsiteY2" fmla="*/ 231063 h 2471690"/>
              <a:gd name="connsiteX3" fmla="*/ 420189 w 2050507"/>
              <a:gd name="connsiteY3" fmla="*/ 335441 h 2471690"/>
              <a:gd name="connsiteX4" fmla="*/ 874773 w 2050507"/>
              <a:gd name="connsiteY4" fmla="*/ 0 h 2471690"/>
              <a:gd name="connsiteX5" fmla="*/ 1210764 w 2050507"/>
              <a:gd name="connsiteY5" fmla="*/ 544991 h 2471690"/>
              <a:gd name="connsiteX6" fmla="*/ 2048965 w 2050507"/>
              <a:gd name="connsiteY6" fmla="*/ 564041 h 2471690"/>
              <a:gd name="connsiteX7" fmla="*/ 953590 w 2050507"/>
              <a:gd name="connsiteY7" fmla="*/ 87791 h 2471690"/>
              <a:gd name="connsiteX8" fmla="*/ 1622644 w 2050507"/>
              <a:gd name="connsiteY8" fmla="*/ 209545 h 2471690"/>
              <a:gd name="connsiteX9" fmla="*/ 1723411 w 2050507"/>
              <a:gd name="connsiteY9" fmla="*/ 16706 h 2471690"/>
              <a:gd name="connsiteX10" fmla="*/ 1882123 w 2050507"/>
              <a:gd name="connsiteY10" fmla="*/ 2471690 h 2471690"/>
              <a:gd name="connsiteX11" fmla="*/ 1192322 w 2050507"/>
              <a:gd name="connsiteY11" fmla="*/ 1978719 h 2471690"/>
              <a:gd name="connsiteX12" fmla="*/ 502521 w 2050507"/>
              <a:gd name="connsiteY12" fmla="*/ 2471690 h 2471690"/>
              <a:gd name="connsiteX13" fmla="*/ 766008 w 2050507"/>
              <a:gd name="connsiteY13" fmla="*/ 1674056 h 2471690"/>
              <a:gd name="connsiteX14" fmla="*/ 0 w 2050507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1210764 w 2306140"/>
              <a:gd name="connsiteY5" fmla="*/ 544991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28457 h 2481077"/>
              <a:gd name="connsiteX1" fmla="*/ 271621 w 2306140"/>
              <a:gd name="connsiteY1" fmla="*/ 123687 h 2481077"/>
              <a:gd name="connsiteX2" fmla="*/ 401747 w 2306140"/>
              <a:gd name="connsiteY2" fmla="*/ 240450 h 2481077"/>
              <a:gd name="connsiteX3" fmla="*/ 420189 w 2306140"/>
              <a:gd name="connsiteY3" fmla="*/ 344828 h 2481077"/>
              <a:gd name="connsiteX4" fmla="*/ 874773 w 2306140"/>
              <a:gd name="connsiteY4" fmla="*/ 9387 h 2481077"/>
              <a:gd name="connsiteX5" fmla="*/ 982164 w 2306140"/>
              <a:gd name="connsiteY5" fmla="*/ 106703 h 2481077"/>
              <a:gd name="connsiteX6" fmla="*/ 1353640 w 2306140"/>
              <a:gd name="connsiteY6" fmla="*/ 11453 h 2481077"/>
              <a:gd name="connsiteX7" fmla="*/ 2306140 w 2306140"/>
              <a:gd name="connsiteY7" fmla="*/ 306728 h 2481077"/>
              <a:gd name="connsiteX8" fmla="*/ 1622644 w 2306140"/>
              <a:gd name="connsiteY8" fmla="*/ 218932 h 2481077"/>
              <a:gd name="connsiteX9" fmla="*/ 1723411 w 2306140"/>
              <a:gd name="connsiteY9" fmla="*/ 26093 h 2481077"/>
              <a:gd name="connsiteX10" fmla="*/ 1882123 w 2306140"/>
              <a:gd name="connsiteY10" fmla="*/ 2481077 h 2481077"/>
              <a:gd name="connsiteX11" fmla="*/ 1192322 w 2306140"/>
              <a:gd name="connsiteY11" fmla="*/ 1988106 h 2481077"/>
              <a:gd name="connsiteX12" fmla="*/ 502521 w 2306140"/>
              <a:gd name="connsiteY12" fmla="*/ 2481077 h 2481077"/>
              <a:gd name="connsiteX13" fmla="*/ 766008 w 2306140"/>
              <a:gd name="connsiteY13" fmla="*/ 1683443 h 2481077"/>
              <a:gd name="connsiteX14" fmla="*/ 0 w 2306140"/>
              <a:gd name="connsiteY14" fmla="*/ 228457 h 2481077"/>
              <a:gd name="connsiteX0" fmla="*/ 0 w 2306140"/>
              <a:gd name="connsiteY0" fmla="*/ 219469 h 2472089"/>
              <a:gd name="connsiteX1" fmla="*/ 271621 w 2306140"/>
              <a:gd name="connsiteY1" fmla="*/ 114699 h 2472089"/>
              <a:gd name="connsiteX2" fmla="*/ 401747 w 2306140"/>
              <a:gd name="connsiteY2" fmla="*/ 231462 h 2472089"/>
              <a:gd name="connsiteX3" fmla="*/ 420189 w 2306140"/>
              <a:gd name="connsiteY3" fmla="*/ 335840 h 2472089"/>
              <a:gd name="connsiteX4" fmla="*/ 874773 w 2306140"/>
              <a:gd name="connsiteY4" fmla="*/ 399 h 2472089"/>
              <a:gd name="connsiteX5" fmla="*/ 982164 w 2306140"/>
              <a:gd name="connsiteY5" fmla="*/ 97715 h 2472089"/>
              <a:gd name="connsiteX6" fmla="*/ 1325065 w 2306140"/>
              <a:gd name="connsiteY6" fmla="*/ 11990 h 2472089"/>
              <a:gd name="connsiteX7" fmla="*/ 2306140 w 2306140"/>
              <a:gd name="connsiteY7" fmla="*/ 297740 h 2472089"/>
              <a:gd name="connsiteX8" fmla="*/ 1622644 w 2306140"/>
              <a:gd name="connsiteY8" fmla="*/ 209944 h 2472089"/>
              <a:gd name="connsiteX9" fmla="*/ 1723411 w 2306140"/>
              <a:gd name="connsiteY9" fmla="*/ 17105 h 2472089"/>
              <a:gd name="connsiteX10" fmla="*/ 1882123 w 2306140"/>
              <a:gd name="connsiteY10" fmla="*/ 2472089 h 2472089"/>
              <a:gd name="connsiteX11" fmla="*/ 1192322 w 2306140"/>
              <a:gd name="connsiteY11" fmla="*/ 1979118 h 2472089"/>
              <a:gd name="connsiteX12" fmla="*/ 502521 w 2306140"/>
              <a:gd name="connsiteY12" fmla="*/ 2472089 h 2472089"/>
              <a:gd name="connsiteX13" fmla="*/ 766008 w 2306140"/>
              <a:gd name="connsiteY13" fmla="*/ 1674455 h 2472089"/>
              <a:gd name="connsiteX14" fmla="*/ 0 w 2306140"/>
              <a:gd name="connsiteY14" fmla="*/ 219469 h 2472089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25065 w 2306140"/>
              <a:gd name="connsiteY6" fmla="*/ 1159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723411 w 2460844"/>
              <a:gd name="connsiteY9" fmla="*/ 1670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220290 w 2460844"/>
              <a:gd name="connsiteY7" fmla="*/ 46879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553665 w 2460844"/>
              <a:gd name="connsiteY7" fmla="*/ 287816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20002 h 2472622"/>
              <a:gd name="connsiteX1" fmla="*/ 271621 w 2460844"/>
              <a:gd name="connsiteY1" fmla="*/ 115232 h 2472622"/>
              <a:gd name="connsiteX2" fmla="*/ 401747 w 2460844"/>
              <a:gd name="connsiteY2" fmla="*/ 231995 h 2472622"/>
              <a:gd name="connsiteX3" fmla="*/ 420189 w 2460844"/>
              <a:gd name="connsiteY3" fmla="*/ 336373 h 2472622"/>
              <a:gd name="connsiteX4" fmla="*/ 874773 w 2460844"/>
              <a:gd name="connsiteY4" fmla="*/ 932 h 2472622"/>
              <a:gd name="connsiteX5" fmla="*/ 982164 w 2460844"/>
              <a:gd name="connsiteY5" fmla="*/ 98248 h 2472622"/>
              <a:gd name="connsiteX6" fmla="*/ 1325065 w 2460844"/>
              <a:gd name="connsiteY6" fmla="*/ 12523 h 2472622"/>
              <a:gd name="connsiteX7" fmla="*/ 1553665 w 2460844"/>
              <a:gd name="connsiteY7" fmla="*/ 288748 h 2472622"/>
              <a:gd name="connsiteX8" fmla="*/ 2460844 w 2460844"/>
              <a:gd name="connsiteY8" fmla="*/ 762927 h 2472622"/>
              <a:gd name="connsiteX9" fmla="*/ 1551961 w 2460844"/>
              <a:gd name="connsiteY9" fmla="*/ 951088 h 2472622"/>
              <a:gd name="connsiteX10" fmla="*/ 1882123 w 2460844"/>
              <a:gd name="connsiteY10" fmla="*/ 2472622 h 2472622"/>
              <a:gd name="connsiteX11" fmla="*/ 1192322 w 2460844"/>
              <a:gd name="connsiteY11" fmla="*/ 1979651 h 2472622"/>
              <a:gd name="connsiteX12" fmla="*/ 502521 w 2460844"/>
              <a:gd name="connsiteY12" fmla="*/ 2472622 h 2472622"/>
              <a:gd name="connsiteX13" fmla="*/ 766008 w 2460844"/>
              <a:gd name="connsiteY13" fmla="*/ 1674988 h 2472622"/>
              <a:gd name="connsiteX14" fmla="*/ 0 w 2460844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32244"/>
              <a:gd name="connsiteY0" fmla="*/ 223053 h 2475673"/>
              <a:gd name="connsiteX1" fmla="*/ 271621 w 2232244"/>
              <a:gd name="connsiteY1" fmla="*/ 118283 h 2475673"/>
              <a:gd name="connsiteX2" fmla="*/ 401747 w 2232244"/>
              <a:gd name="connsiteY2" fmla="*/ 235046 h 2475673"/>
              <a:gd name="connsiteX3" fmla="*/ 420189 w 2232244"/>
              <a:gd name="connsiteY3" fmla="*/ 339424 h 2475673"/>
              <a:gd name="connsiteX4" fmla="*/ 874773 w 2232244"/>
              <a:gd name="connsiteY4" fmla="*/ 3983 h 2475673"/>
              <a:gd name="connsiteX5" fmla="*/ 982164 w 2232244"/>
              <a:gd name="connsiteY5" fmla="*/ 101299 h 2475673"/>
              <a:gd name="connsiteX6" fmla="*/ 1325065 w 2232244"/>
              <a:gd name="connsiteY6" fmla="*/ 15574 h 2475673"/>
              <a:gd name="connsiteX7" fmla="*/ 1553665 w 2232244"/>
              <a:gd name="connsiteY7" fmla="*/ 291799 h 2475673"/>
              <a:gd name="connsiteX8" fmla="*/ 2232244 w 2232244"/>
              <a:gd name="connsiteY8" fmla="*/ 3978 h 2475673"/>
              <a:gd name="connsiteX9" fmla="*/ 1551961 w 2232244"/>
              <a:gd name="connsiteY9" fmla="*/ 954139 h 2475673"/>
              <a:gd name="connsiteX10" fmla="*/ 1882123 w 2232244"/>
              <a:gd name="connsiteY10" fmla="*/ 2475673 h 2475673"/>
              <a:gd name="connsiteX11" fmla="*/ 1192322 w 2232244"/>
              <a:gd name="connsiteY11" fmla="*/ 1982702 h 2475673"/>
              <a:gd name="connsiteX12" fmla="*/ 502521 w 2232244"/>
              <a:gd name="connsiteY12" fmla="*/ 2475673 h 2475673"/>
              <a:gd name="connsiteX13" fmla="*/ 766008 w 2232244"/>
              <a:gd name="connsiteY13" fmla="*/ 1678039 h 2475673"/>
              <a:gd name="connsiteX14" fmla="*/ 0 w 2232244"/>
              <a:gd name="connsiteY14" fmla="*/ 223053 h 2475673"/>
              <a:gd name="connsiteX0" fmla="*/ 0 w 2234326"/>
              <a:gd name="connsiteY0" fmla="*/ 220003 h 2472623"/>
              <a:gd name="connsiteX1" fmla="*/ 271621 w 2234326"/>
              <a:gd name="connsiteY1" fmla="*/ 115233 h 2472623"/>
              <a:gd name="connsiteX2" fmla="*/ 401747 w 2234326"/>
              <a:gd name="connsiteY2" fmla="*/ 231996 h 2472623"/>
              <a:gd name="connsiteX3" fmla="*/ 420189 w 2234326"/>
              <a:gd name="connsiteY3" fmla="*/ 336374 h 2472623"/>
              <a:gd name="connsiteX4" fmla="*/ 874773 w 2234326"/>
              <a:gd name="connsiteY4" fmla="*/ 933 h 2472623"/>
              <a:gd name="connsiteX5" fmla="*/ 982164 w 2234326"/>
              <a:gd name="connsiteY5" fmla="*/ 98249 h 2472623"/>
              <a:gd name="connsiteX6" fmla="*/ 1325065 w 2234326"/>
              <a:gd name="connsiteY6" fmla="*/ 12524 h 2472623"/>
              <a:gd name="connsiteX7" fmla="*/ 1553665 w 2234326"/>
              <a:gd name="connsiteY7" fmla="*/ 288749 h 2472623"/>
              <a:gd name="connsiteX8" fmla="*/ 2232244 w 2234326"/>
              <a:gd name="connsiteY8" fmla="*/ 928 h 2472623"/>
              <a:gd name="connsiteX9" fmla="*/ 1551961 w 2234326"/>
              <a:gd name="connsiteY9" fmla="*/ 951089 h 2472623"/>
              <a:gd name="connsiteX10" fmla="*/ 1882123 w 2234326"/>
              <a:gd name="connsiteY10" fmla="*/ 2472623 h 2472623"/>
              <a:gd name="connsiteX11" fmla="*/ 1192322 w 2234326"/>
              <a:gd name="connsiteY11" fmla="*/ 1979652 h 2472623"/>
              <a:gd name="connsiteX12" fmla="*/ 502521 w 2234326"/>
              <a:gd name="connsiteY12" fmla="*/ 2472623 h 2472623"/>
              <a:gd name="connsiteX13" fmla="*/ 766008 w 2234326"/>
              <a:gd name="connsiteY13" fmla="*/ 1674989 h 2472623"/>
              <a:gd name="connsiteX14" fmla="*/ 0 w 2234326"/>
              <a:gd name="connsiteY14" fmla="*/ 220003 h 2472623"/>
              <a:gd name="connsiteX0" fmla="*/ 0 w 2468070"/>
              <a:gd name="connsiteY0" fmla="*/ 220003 h 2472623"/>
              <a:gd name="connsiteX1" fmla="*/ 271621 w 2468070"/>
              <a:gd name="connsiteY1" fmla="*/ 115233 h 2472623"/>
              <a:gd name="connsiteX2" fmla="*/ 401747 w 2468070"/>
              <a:gd name="connsiteY2" fmla="*/ 231996 h 2472623"/>
              <a:gd name="connsiteX3" fmla="*/ 420189 w 2468070"/>
              <a:gd name="connsiteY3" fmla="*/ 336374 h 2472623"/>
              <a:gd name="connsiteX4" fmla="*/ 874773 w 2468070"/>
              <a:gd name="connsiteY4" fmla="*/ 933 h 2472623"/>
              <a:gd name="connsiteX5" fmla="*/ 982164 w 2468070"/>
              <a:gd name="connsiteY5" fmla="*/ 98249 h 2472623"/>
              <a:gd name="connsiteX6" fmla="*/ 1325065 w 2468070"/>
              <a:gd name="connsiteY6" fmla="*/ 12524 h 2472623"/>
              <a:gd name="connsiteX7" fmla="*/ 1553665 w 2468070"/>
              <a:gd name="connsiteY7" fmla="*/ 288749 h 2472623"/>
              <a:gd name="connsiteX8" fmla="*/ 2232244 w 2468070"/>
              <a:gd name="connsiteY8" fmla="*/ 928 h 2472623"/>
              <a:gd name="connsiteX9" fmla="*/ 1551961 w 2468070"/>
              <a:gd name="connsiteY9" fmla="*/ 951089 h 2472623"/>
              <a:gd name="connsiteX10" fmla="*/ 2468065 w 2468070"/>
              <a:gd name="connsiteY10" fmla="*/ 212550 h 2472623"/>
              <a:gd name="connsiteX11" fmla="*/ 1882123 w 2468070"/>
              <a:gd name="connsiteY11" fmla="*/ 2472623 h 2472623"/>
              <a:gd name="connsiteX12" fmla="*/ 1192322 w 2468070"/>
              <a:gd name="connsiteY12" fmla="*/ 1979652 h 2472623"/>
              <a:gd name="connsiteX13" fmla="*/ 502521 w 2468070"/>
              <a:gd name="connsiteY13" fmla="*/ 2472623 h 2472623"/>
              <a:gd name="connsiteX14" fmla="*/ 766008 w 2468070"/>
              <a:gd name="connsiteY14" fmla="*/ 1674989 h 2472623"/>
              <a:gd name="connsiteX15" fmla="*/ 0 w 2468070"/>
              <a:gd name="connsiteY15" fmla="*/ 220003 h 2472623"/>
              <a:gd name="connsiteX0" fmla="*/ 0 w 2410920"/>
              <a:gd name="connsiteY0" fmla="*/ 220003 h 2472623"/>
              <a:gd name="connsiteX1" fmla="*/ 271621 w 2410920"/>
              <a:gd name="connsiteY1" fmla="*/ 115233 h 2472623"/>
              <a:gd name="connsiteX2" fmla="*/ 401747 w 2410920"/>
              <a:gd name="connsiteY2" fmla="*/ 231996 h 2472623"/>
              <a:gd name="connsiteX3" fmla="*/ 420189 w 2410920"/>
              <a:gd name="connsiteY3" fmla="*/ 336374 h 2472623"/>
              <a:gd name="connsiteX4" fmla="*/ 874773 w 2410920"/>
              <a:gd name="connsiteY4" fmla="*/ 933 h 2472623"/>
              <a:gd name="connsiteX5" fmla="*/ 982164 w 2410920"/>
              <a:gd name="connsiteY5" fmla="*/ 98249 h 2472623"/>
              <a:gd name="connsiteX6" fmla="*/ 1325065 w 2410920"/>
              <a:gd name="connsiteY6" fmla="*/ 12524 h 2472623"/>
              <a:gd name="connsiteX7" fmla="*/ 1553665 w 2410920"/>
              <a:gd name="connsiteY7" fmla="*/ 288749 h 2472623"/>
              <a:gd name="connsiteX8" fmla="*/ 2232244 w 2410920"/>
              <a:gd name="connsiteY8" fmla="*/ 928 h 2472623"/>
              <a:gd name="connsiteX9" fmla="*/ 1551961 w 2410920"/>
              <a:gd name="connsiteY9" fmla="*/ 951089 h 2472623"/>
              <a:gd name="connsiteX10" fmla="*/ 2410915 w 2410920"/>
              <a:gd name="connsiteY10" fmla="*/ 136350 h 2472623"/>
              <a:gd name="connsiteX11" fmla="*/ 1882123 w 2410920"/>
              <a:gd name="connsiteY11" fmla="*/ 2472623 h 2472623"/>
              <a:gd name="connsiteX12" fmla="*/ 1192322 w 2410920"/>
              <a:gd name="connsiteY12" fmla="*/ 1979652 h 2472623"/>
              <a:gd name="connsiteX13" fmla="*/ 502521 w 2410920"/>
              <a:gd name="connsiteY13" fmla="*/ 2472623 h 2472623"/>
              <a:gd name="connsiteX14" fmla="*/ 766008 w 2410920"/>
              <a:gd name="connsiteY14" fmla="*/ 1674989 h 2472623"/>
              <a:gd name="connsiteX15" fmla="*/ 0 w 2410920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799736"/>
              <a:gd name="connsiteY0" fmla="*/ 220003 h 2472623"/>
              <a:gd name="connsiteX1" fmla="*/ 271621 w 2799736"/>
              <a:gd name="connsiteY1" fmla="*/ 115233 h 2472623"/>
              <a:gd name="connsiteX2" fmla="*/ 401747 w 2799736"/>
              <a:gd name="connsiteY2" fmla="*/ 231996 h 2472623"/>
              <a:gd name="connsiteX3" fmla="*/ 420189 w 2799736"/>
              <a:gd name="connsiteY3" fmla="*/ 336374 h 2472623"/>
              <a:gd name="connsiteX4" fmla="*/ 874773 w 2799736"/>
              <a:gd name="connsiteY4" fmla="*/ 933 h 2472623"/>
              <a:gd name="connsiteX5" fmla="*/ 982164 w 2799736"/>
              <a:gd name="connsiteY5" fmla="*/ 98249 h 2472623"/>
              <a:gd name="connsiteX6" fmla="*/ 1325065 w 2799736"/>
              <a:gd name="connsiteY6" fmla="*/ 12524 h 2472623"/>
              <a:gd name="connsiteX7" fmla="*/ 1553665 w 2799736"/>
              <a:gd name="connsiteY7" fmla="*/ 288749 h 2472623"/>
              <a:gd name="connsiteX8" fmla="*/ 2232244 w 2799736"/>
              <a:gd name="connsiteY8" fmla="*/ 928 h 2472623"/>
              <a:gd name="connsiteX9" fmla="*/ 2799736 w 2799736"/>
              <a:gd name="connsiteY9" fmla="*/ 865364 h 2472623"/>
              <a:gd name="connsiteX10" fmla="*/ 2410915 w 2799736"/>
              <a:gd name="connsiteY10" fmla="*/ 136350 h 2472623"/>
              <a:gd name="connsiteX11" fmla="*/ 1882123 w 2799736"/>
              <a:gd name="connsiteY11" fmla="*/ 2472623 h 2472623"/>
              <a:gd name="connsiteX12" fmla="*/ 1192322 w 2799736"/>
              <a:gd name="connsiteY12" fmla="*/ 1979652 h 2472623"/>
              <a:gd name="connsiteX13" fmla="*/ 502521 w 2799736"/>
              <a:gd name="connsiteY13" fmla="*/ 2472623 h 2472623"/>
              <a:gd name="connsiteX14" fmla="*/ 766008 w 2799736"/>
              <a:gd name="connsiteY14" fmla="*/ 1674989 h 2472623"/>
              <a:gd name="connsiteX15" fmla="*/ 0 w 2799736"/>
              <a:gd name="connsiteY15" fmla="*/ 220003 h 2472623"/>
              <a:gd name="connsiteX0" fmla="*/ 0 w 3134829"/>
              <a:gd name="connsiteY0" fmla="*/ 220003 h 2472623"/>
              <a:gd name="connsiteX1" fmla="*/ 271621 w 3134829"/>
              <a:gd name="connsiteY1" fmla="*/ 115233 h 2472623"/>
              <a:gd name="connsiteX2" fmla="*/ 401747 w 3134829"/>
              <a:gd name="connsiteY2" fmla="*/ 231996 h 2472623"/>
              <a:gd name="connsiteX3" fmla="*/ 420189 w 3134829"/>
              <a:gd name="connsiteY3" fmla="*/ 336374 h 2472623"/>
              <a:gd name="connsiteX4" fmla="*/ 874773 w 3134829"/>
              <a:gd name="connsiteY4" fmla="*/ 933 h 2472623"/>
              <a:gd name="connsiteX5" fmla="*/ 982164 w 3134829"/>
              <a:gd name="connsiteY5" fmla="*/ 98249 h 2472623"/>
              <a:gd name="connsiteX6" fmla="*/ 1325065 w 3134829"/>
              <a:gd name="connsiteY6" fmla="*/ 12524 h 2472623"/>
              <a:gd name="connsiteX7" fmla="*/ 1553665 w 3134829"/>
              <a:gd name="connsiteY7" fmla="*/ 288749 h 2472623"/>
              <a:gd name="connsiteX8" fmla="*/ 2232244 w 3134829"/>
              <a:gd name="connsiteY8" fmla="*/ 928 h 2472623"/>
              <a:gd name="connsiteX9" fmla="*/ 2799736 w 3134829"/>
              <a:gd name="connsiteY9" fmla="*/ 865364 h 2472623"/>
              <a:gd name="connsiteX10" fmla="*/ 3134815 w 3134829"/>
              <a:gd name="connsiteY10" fmla="*/ 412575 h 2472623"/>
              <a:gd name="connsiteX11" fmla="*/ 1882123 w 3134829"/>
              <a:gd name="connsiteY11" fmla="*/ 2472623 h 2472623"/>
              <a:gd name="connsiteX12" fmla="*/ 1192322 w 3134829"/>
              <a:gd name="connsiteY12" fmla="*/ 1979652 h 2472623"/>
              <a:gd name="connsiteX13" fmla="*/ 502521 w 3134829"/>
              <a:gd name="connsiteY13" fmla="*/ 2472623 h 2472623"/>
              <a:gd name="connsiteX14" fmla="*/ 766008 w 3134829"/>
              <a:gd name="connsiteY14" fmla="*/ 1674989 h 2472623"/>
              <a:gd name="connsiteX15" fmla="*/ 0 w 3134829"/>
              <a:gd name="connsiteY15" fmla="*/ 220003 h 2472623"/>
              <a:gd name="connsiteX0" fmla="*/ 0 w 3134821"/>
              <a:gd name="connsiteY0" fmla="*/ 220003 h 2472623"/>
              <a:gd name="connsiteX1" fmla="*/ 271621 w 3134821"/>
              <a:gd name="connsiteY1" fmla="*/ 115233 h 2472623"/>
              <a:gd name="connsiteX2" fmla="*/ 401747 w 3134821"/>
              <a:gd name="connsiteY2" fmla="*/ 231996 h 2472623"/>
              <a:gd name="connsiteX3" fmla="*/ 420189 w 3134821"/>
              <a:gd name="connsiteY3" fmla="*/ 336374 h 2472623"/>
              <a:gd name="connsiteX4" fmla="*/ 874773 w 3134821"/>
              <a:gd name="connsiteY4" fmla="*/ 933 h 2472623"/>
              <a:gd name="connsiteX5" fmla="*/ 982164 w 3134821"/>
              <a:gd name="connsiteY5" fmla="*/ 98249 h 2472623"/>
              <a:gd name="connsiteX6" fmla="*/ 1325065 w 3134821"/>
              <a:gd name="connsiteY6" fmla="*/ 12524 h 2472623"/>
              <a:gd name="connsiteX7" fmla="*/ 1553665 w 3134821"/>
              <a:gd name="connsiteY7" fmla="*/ 288749 h 2472623"/>
              <a:gd name="connsiteX8" fmla="*/ 2232244 w 3134821"/>
              <a:gd name="connsiteY8" fmla="*/ 928 h 2472623"/>
              <a:gd name="connsiteX9" fmla="*/ 2371111 w 3134821"/>
              <a:gd name="connsiteY9" fmla="*/ 160514 h 2472623"/>
              <a:gd name="connsiteX10" fmla="*/ 3134815 w 3134821"/>
              <a:gd name="connsiteY10" fmla="*/ 412575 h 2472623"/>
              <a:gd name="connsiteX11" fmla="*/ 1882123 w 3134821"/>
              <a:gd name="connsiteY11" fmla="*/ 2472623 h 2472623"/>
              <a:gd name="connsiteX12" fmla="*/ 1192322 w 3134821"/>
              <a:gd name="connsiteY12" fmla="*/ 1979652 h 2472623"/>
              <a:gd name="connsiteX13" fmla="*/ 502521 w 3134821"/>
              <a:gd name="connsiteY13" fmla="*/ 2472623 h 2472623"/>
              <a:gd name="connsiteX14" fmla="*/ 766008 w 3134821"/>
              <a:gd name="connsiteY14" fmla="*/ 1674989 h 2472623"/>
              <a:gd name="connsiteX15" fmla="*/ 0 w 3134821"/>
              <a:gd name="connsiteY15" fmla="*/ 220003 h 2472623"/>
              <a:gd name="connsiteX0" fmla="*/ 0 w 2696680"/>
              <a:gd name="connsiteY0" fmla="*/ 220003 h 2472623"/>
              <a:gd name="connsiteX1" fmla="*/ 271621 w 2696680"/>
              <a:gd name="connsiteY1" fmla="*/ 115233 h 2472623"/>
              <a:gd name="connsiteX2" fmla="*/ 401747 w 2696680"/>
              <a:gd name="connsiteY2" fmla="*/ 231996 h 2472623"/>
              <a:gd name="connsiteX3" fmla="*/ 420189 w 2696680"/>
              <a:gd name="connsiteY3" fmla="*/ 336374 h 2472623"/>
              <a:gd name="connsiteX4" fmla="*/ 874773 w 2696680"/>
              <a:gd name="connsiteY4" fmla="*/ 933 h 2472623"/>
              <a:gd name="connsiteX5" fmla="*/ 982164 w 2696680"/>
              <a:gd name="connsiteY5" fmla="*/ 98249 h 2472623"/>
              <a:gd name="connsiteX6" fmla="*/ 1325065 w 2696680"/>
              <a:gd name="connsiteY6" fmla="*/ 12524 h 2472623"/>
              <a:gd name="connsiteX7" fmla="*/ 1553665 w 2696680"/>
              <a:gd name="connsiteY7" fmla="*/ 288749 h 2472623"/>
              <a:gd name="connsiteX8" fmla="*/ 2232244 w 2696680"/>
              <a:gd name="connsiteY8" fmla="*/ 928 h 2472623"/>
              <a:gd name="connsiteX9" fmla="*/ 2371111 w 2696680"/>
              <a:gd name="connsiteY9" fmla="*/ 160514 h 2472623"/>
              <a:gd name="connsiteX10" fmla="*/ 2696665 w 2696680"/>
              <a:gd name="connsiteY10" fmla="*/ 222075 h 2472623"/>
              <a:gd name="connsiteX11" fmla="*/ 1882123 w 2696680"/>
              <a:gd name="connsiteY11" fmla="*/ 2472623 h 2472623"/>
              <a:gd name="connsiteX12" fmla="*/ 1192322 w 2696680"/>
              <a:gd name="connsiteY12" fmla="*/ 1979652 h 2472623"/>
              <a:gd name="connsiteX13" fmla="*/ 502521 w 2696680"/>
              <a:gd name="connsiteY13" fmla="*/ 2472623 h 2472623"/>
              <a:gd name="connsiteX14" fmla="*/ 766008 w 2696680"/>
              <a:gd name="connsiteY14" fmla="*/ 1674989 h 2472623"/>
              <a:gd name="connsiteX15" fmla="*/ 0 w 2696680"/>
              <a:gd name="connsiteY15" fmla="*/ 220003 h 2472623"/>
              <a:gd name="connsiteX0" fmla="*/ 0 w 2744447"/>
              <a:gd name="connsiteY0" fmla="*/ 220003 h 2472623"/>
              <a:gd name="connsiteX1" fmla="*/ 271621 w 2744447"/>
              <a:gd name="connsiteY1" fmla="*/ 115233 h 2472623"/>
              <a:gd name="connsiteX2" fmla="*/ 401747 w 2744447"/>
              <a:gd name="connsiteY2" fmla="*/ 231996 h 2472623"/>
              <a:gd name="connsiteX3" fmla="*/ 420189 w 2744447"/>
              <a:gd name="connsiteY3" fmla="*/ 336374 h 2472623"/>
              <a:gd name="connsiteX4" fmla="*/ 874773 w 2744447"/>
              <a:gd name="connsiteY4" fmla="*/ 933 h 2472623"/>
              <a:gd name="connsiteX5" fmla="*/ 982164 w 2744447"/>
              <a:gd name="connsiteY5" fmla="*/ 98249 h 2472623"/>
              <a:gd name="connsiteX6" fmla="*/ 1325065 w 2744447"/>
              <a:gd name="connsiteY6" fmla="*/ 12524 h 2472623"/>
              <a:gd name="connsiteX7" fmla="*/ 1553665 w 2744447"/>
              <a:gd name="connsiteY7" fmla="*/ 288749 h 2472623"/>
              <a:gd name="connsiteX8" fmla="*/ 2232244 w 2744447"/>
              <a:gd name="connsiteY8" fmla="*/ 928 h 2472623"/>
              <a:gd name="connsiteX9" fmla="*/ 2371111 w 2744447"/>
              <a:gd name="connsiteY9" fmla="*/ 160514 h 2472623"/>
              <a:gd name="connsiteX10" fmla="*/ 2610939 w 2744447"/>
              <a:gd name="connsiteY10" fmla="*/ 164925 h 2472623"/>
              <a:gd name="connsiteX11" fmla="*/ 2696665 w 2744447"/>
              <a:gd name="connsiteY11" fmla="*/ 222075 h 2472623"/>
              <a:gd name="connsiteX12" fmla="*/ 1882123 w 2744447"/>
              <a:gd name="connsiteY12" fmla="*/ 2472623 h 2472623"/>
              <a:gd name="connsiteX13" fmla="*/ 1192322 w 2744447"/>
              <a:gd name="connsiteY13" fmla="*/ 1979652 h 2472623"/>
              <a:gd name="connsiteX14" fmla="*/ 502521 w 2744447"/>
              <a:gd name="connsiteY14" fmla="*/ 2472623 h 2472623"/>
              <a:gd name="connsiteX15" fmla="*/ 766008 w 2744447"/>
              <a:gd name="connsiteY15" fmla="*/ 1674989 h 2472623"/>
              <a:gd name="connsiteX16" fmla="*/ 0 w 2744447"/>
              <a:gd name="connsiteY16" fmla="*/ 220003 h 2472623"/>
              <a:gd name="connsiteX0" fmla="*/ 0 w 3461138"/>
              <a:gd name="connsiteY0" fmla="*/ 220003 h 2472623"/>
              <a:gd name="connsiteX1" fmla="*/ 271621 w 3461138"/>
              <a:gd name="connsiteY1" fmla="*/ 115233 h 2472623"/>
              <a:gd name="connsiteX2" fmla="*/ 401747 w 3461138"/>
              <a:gd name="connsiteY2" fmla="*/ 231996 h 2472623"/>
              <a:gd name="connsiteX3" fmla="*/ 420189 w 3461138"/>
              <a:gd name="connsiteY3" fmla="*/ 336374 h 2472623"/>
              <a:gd name="connsiteX4" fmla="*/ 874773 w 3461138"/>
              <a:gd name="connsiteY4" fmla="*/ 933 h 2472623"/>
              <a:gd name="connsiteX5" fmla="*/ 982164 w 3461138"/>
              <a:gd name="connsiteY5" fmla="*/ 98249 h 2472623"/>
              <a:gd name="connsiteX6" fmla="*/ 1325065 w 3461138"/>
              <a:gd name="connsiteY6" fmla="*/ 12524 h 2472623"/>
              <a:gd name="connsiteX7" fmla="*/ 1553665 w 3461138"/>
              <a:gd name="connsiteY7" fmla="*/ 288749 h 2472623"/>
              <a:gd name="connsiteX8" fmla="*/ 2232244 w 3461138"/>
              <a:gd name="connsiteY8" fmla="*/ 928 h 2472623"/>
              <a:gd name="connsiteX9" fmla="*/ 2371111 w 3461138"/>
              <a:gd name="connsiteY9" fmla="*/ 160514 h 2472623"/>
              <a:gd name="connsiteX10" fmla="*/ 2610939 w 3461138"/>
              <a:gd name="connsiteY10" fmla="*/ 164925 h 2472623"/>
              <a:gd name="connsiteX11" fmla="*/ 3449140 w 3461138"/>
              <a:gd name="connsiteY11" fmla="*/ 869775 h 2472623"/>
              <a:gd name="connsiteX12" fmla="*/ 1882123 w 3461138"/>
              <a:gd name="connsiteY12" fmla="*/ 2472623 h 2472623"/>
              <a:gd name="connsiteX13" fmla="*/ 1192322 w 3461138"/>
              <a:gd name="connsiteY13" fmla="*/ 1979652 h 2472623"/>
              <a:gd name="connsiteX14" fmla="*/ 502521 w 3461138"/>
              <a:gd name="connsiteY14" fmla="*/ 2472623 h 2472623"/>
              <a:gd name="connsiteX15" fmla="*/ 766008 w 3461138"/>
              <a:gd name="connsiteY15" fmla="*/ 1674989 h 2472623"/>
              <a:gd name="connsiteX16" fmla="*/ 0 w 3461138"/>
              <a:gd name="connsiteY16" fmla="*/ 220003 h 2472623"/>
              <a:gd name="connsiteX0" fmla="*/ 0 w 3460697"/>
              <a:gd name="connsiteY0" fmla="*/ 220003 h 2472623"/>
              <a:gd name="connsiteX1" fmla="*/ 271621 w 3460697"/>
              <a:gd name="connsiteY1" fmla="*/ 115233 h 2472623"/>
              <a:gd name="connsiteX2" fmla="*/ 401747 w 3460697"/>
              <a:gd name="connsiteY2" fmla="*/ 231996 h 2472623"/>
              <a:gd name="connsiteX3" fmla="*/ 420189 w 3460697"/>
              <a:gd name="connsiteY3" fmla="*/ 336374 h 2472623"/>
              <a:gd name="connsiteX4" fmla="*/ 874773 w 3460697"/>
              <a:gd name="connsiteY4" fmla="*/ 933 h 2472623"/>
              <a:gd name="connsiteX5" fmla="*/ 982164 w 3460697"/>
              <a:gd name="connsiteY5" fmla="*/ 98249 h 2472623"/>
              <a:gd name="connsiteX6" fmla="*/ 1325065 w 3460697"/>
              <a:gd name="connsiteY6" fmla="*/ 12524 h 2472623"/>
              <a:gd name="connsiteX7" fmla="*/ 1553665 w 3460697"/>
              <a:gd name="connsiteY7" fmla="*/ 288749 h 2472623"/>
              <a:gd name="connsiteX8" fmla="*/ 2232244 w 3460697"/>
              <a:gd name="connsiteY8" fmla="*/ 928 h 2472623"/>
              <a:gd name="connsiteX9" fmla="*/ 2371111 w 3460697"/>
              <a:gd name="connsiteY9" fmla="*/ 160514 h 2472623"/>
              <a:gd name="connsiteX10" fmla="*/ 2572839 w 3460697"/>
              <a:gd name="connsiteY10" fmla="*/ 164925 h 2472623"/>
              <a:gd name="connsiteX11" fmla="*/ 3449140 w 3460697"/>
              <a:gd name="connsiteY11" fmla="*/ 869775 h 2472623"/>
              <a:gd name="connsiteX12" fmla="*/ 1882123 w 3460697"/>
              <a:gd name="connsiteY12" fmla="*/ 2472623 h 2472623"/>
              <a:gd name="connsiteX13" fmla="*/ 1192322 w 3460697"/>
              <a:gd name="connsiteY13" fmla="*/ 1979652 h 2472623"/>
              <a:gd name="connsiteX14" fmla="*/ 502521 w 3460697"/>
              <a:gd name="connsiteY14" fmla="*/ 2472623 h 2472623"/>
              <a:gd name="connsiteX15" fmla="*/ 766008 w 3460697"/>
              <a:gd name="connsiteY15" fmla="*/ 1674989 h 2472623"/>
              <a:gd name="connsiteX16" fmla="*/ 0 w 3460697"/>
              <a:gd name="connsiteY16" fmla="*/ 220003 h 2472623"/>
              <a:gd name="connsiteX0" fmla="*/ 0 w 3460387"/>
              <a:gd name="connsiteY0" fmla="*/ 220003 h 2472623"/>
              <a:gd name="connsiteX1" fmla="*/ 271621 w 3460387"/>
              <a:gd name="connsiteY1" fmla="*/ 115233 h 2472623"/>
              <a:gd name="connsiteX2" fmla="*/ 401747 w 3460387"/>
              <a:gd name="connsiteY2" fmla="*/ 231996 h 2472623"/>
              <a:gd name="connsiteX3" fmla="*/ 420189 w 3460387"/>
              <a:gd name="connsiteY3" fmla="*/ 336374 h 2472623"/>
              <a:gd name="connsiteX4" fmla="*/ 874773 w 3460387"/>
              <a:gd name="connsiteY4" fmla="*/ 933 h 2472623"/>
              <a:gd name="connsiteX5" fmla="*/ 982164 w 3460387"/>
              <a:gd name="connsiteY5" fmla="*/ 98249 h 2472623"/>
              <a:gd name="connsiteX6" fmla="*/ 1325065 w 3460387"/>
              <a:gd name="connsiteY6" fmla="*/ 12524 h 2472623"/>
              <a:gd name="connsiteX7" fmla="*/ 1553665 w 3460387"/>
              <a:gd name="connsiteY7" fmla="*/ 288749 h 2472623"/>
              <a:gd name="connsiteX8" fmla="*/ 2232244 w 3460387"/>
              <a:gd name="connsiteY8" fmla="*/ 928 h 2472623"/>
              <a:gd name="connsiteX9" fmla="*/ 2371111 w 3460387"/>
              <a:gd name="connsiteY9" fmla="*/ 160514 h 2472623"/>
              <a:gd name="connsiteX10" fmla="*/ 2544264 w 3460387"/>
              <a:gd name="connsiteY10" fmla="*/ 164925 h 2472623"/>
              <a:gd name="connsiteX11" fmla="*/ 3449140 w 3460387"/>
              <a:gd name="connsiteY11" fmla="*/ 869775 h 2472623"/>
              <a:gd name="connsiteX12" fmla="*/ 1882123 w 3460387"/>
              <a:gd name="connsiteY12" fmla="*/ 2472623 h 2472623"/>
              <a:gd name="connsiteX13" fmla="*/ 1192322 w 3460387"/>
              <a:gd name="connsiteY13" fmla="*/ 1979652 h 2472623"/>
              <a:gd name="connsiteX14" fmla="*/ 502521 w 3460387"/>
              <a:gd name="connsiteY14" fmla="*/ 2472623 h 2472623"/>
              <a:gd name="connsiteX15" fmla="*/ 766008 w 3460387"/>
              <a:gd name="connsiteY15" fmla="*/ 1674989 h 2472623"/>
              <a:gd name="connsiteX16" fmla="*/ 0 w 3460387"/>
              <a:gd name="connsiteY16" fmla="*/ 220003 h 2472623"/>
              <a:gd name="connsiteX0" fmla="*/ 0 w 2717971"/>
              <a:gd name="connsiteY0" fmla="*/ 220003 h 2472623"/>
              <a:gd name="connsiteX1" fmla="*/ 271621 w 2717971"/>
              <a:gd name="connsiteY1" fmla="*/ 115233 h 2472623"/>
              <a:gd name="connsiteX2" fmla="*/ 401747 w 2717971"/>
              <a:gd name="connsiteY2" fmla="*/ 231996 h 2472623"/>
              <a:gd name="connsiteX3" fmla="*/ 420189 w 2717971"/>
              <a:gd name="connsiteY3" fmla="*/ 336374 h 2472623"/>
              <a:gd name="connsiteX4" fmla="*/ 874773 w 2717971"/>
              <a:gd name="connsiteY4" fmla="*/ 933 h 2472623"/>
              <a:gd name="connsiteX5" fmla="*/ 982164 w 2717971"/>
              <a:gd name="connsiteY5" fmla="*/ 98249 h 2472623"/>
              <a:gd name="connsiteX6" fmla="*/ 1325065 w 2717971"/>
              <a:gd name="connsiteY6" fmla="*/ 12524 h 2472623"/>
              <a:gd name="connsiteX7" fmla="*/ 1553665 w 2717971"/>
              <a:gd name="connsiteY7" fmla="*/ 288749 h 2472623"/>
              <a:gd name="connsiteX8" fmla="*/ 2232244 w 2717971"/>
              <a:gd name="connsiteY8" fmla="*/ 928 h 2472623"/>
              <a:gd name="connsiteX9" fmla="*/ 2371111 w 2717971"/>
              <a:gd name="connsiteY9" fmla="*/ 160514 h 2472623"/>
              <a:gd name="connsiteX10" fmla="*/ 2544264 w 2717971"/>
              <a:gd name="connsiteY10" fmla="*/ 164925 h 2472623"/>
              <a:gd name="connsiteX11" fmla="*/ 2677615 w 2717971"/>
              <a:gd name="connsiteY11" fmla="*/ 517350 h 2472623"/>
              <a:gd name="connsiteX12" fmla="*/ 1882123 w 2717971"/>
              <a:gd name="connsiteY12" fmla="*/ 2472623 h 2472623"/>
              <a:gd name="connsiteX13" fmla="*/ 1192322 w 2717971"/>
              <a:gd name="connsiteY13" fmla="*/ 1979652 h 2472623"/>
              <a:gd name="connsiteX14" fmla="*/ 502521 w 2717971"/>
              <a:gd name="connsiteY14" fmla="*/ 2472623 h 2472623"/>
              <a:gd name="connsiteX15" fmla="*/ 766008 w 2717971"/>
              <a:gd name="connsiteY15" fmla="*/ 1674989 h 2472623"/>
              <a:gd name="connsiteX16" fmla="*/ 0 w 2717971"/>
              <a:gd name="connsiteY16" fmla="*/ 220003 h 2472623"/>
              <a:gd name="connsiteX0" fmla="*/ 0 w 2812349"/>
              <a:gd name="connsiteY0" fmla="*/ 220003 h 2472623"/>
              <a:gd name="connsiteX1" fmla="*/ 271621 w 2812349"/>
              <a:gd name="connsiteY1" fmla="*/ 115233 h 2472623"/>
              <a:gd name="connsiteX2" fmla="*/ 401747 w 2812349"/>
              <a:gd name="connsiteY2" fmla="*/ 231996 h 2472623"/>
              <a:gd name="connsiteX3" fmla="*/ 420189 w 2812349"/>
              <a:gd name="connsiteY3" fmla="*/ 336374 h 2472623"/>
              <a:gd name="connsiteX4" fmla="*/ 874773 w 2812349"/>
              <a:gd name="connsiteY4" fmla="*/ 933 h 2472623"/>
              <a:gd name="connsiteX5" fmla="*/ 982164 w 2812349"/>
              <a:gd name="connsiteY5" fmla="*/ 98249 h 2472623"/>
              <a:gd name="connsiteX6" fmla="*/ 1325065 w 2812349"/>
              <a:gd name="connsiteY6" fmla="*/ 12524 h 2472623"/>
              <a:gd name="connsiteX7" fmla="*/ 1553665 w 2812349"/>
              <a:gd name="connsiteY7" fmla="*/ 288749 h 2472623"/>
              <a:gd name="connsiteX8" fmla="*/ 2232244 w 2812349"/>
              <a:gd name="connsiteY8" fmla="*/ 928 h 2472623"/>
              <a:gd name="connsiteX9" fmla="*/ 2371111 w 2812349"/>
              <a:gd name="connsiteY9" fmla="*/ 160514 h 2472623"/>
              <a:gd name="connsiteX10" fmla="*/ 2544264 w 2812349"/>
              <a:gd name="connsiteY10" fmla="*/ 164925 h 2472623"/>
              <a:gd name="connsiteX11" fmla="*/ 2782390 w 2812349"/>
              <a:gd name="connsiteY11" fmla="*/ 393525 h 2472623"/>
              <a:gd name="connsiteX12" fmla="*/ 1882123 w 2812349"/>
              <a:gd name="connsiteY12" fmla="*/ 2472623 h 2472623"/>
              <a:gd name="connsiteX13" fmla="*/ 1192322 w 2812349"/>
              <a:gd name="connsiteY13" fmla="*/ 1979652 h 2472623"/>
              <a:gd name="connsiteX14" fmla="*/ 502521 w 2812349"/>
              <a:gd name="connsiteY14" fmla="*/ 2472623 h 2472623"/>
              <a:gd name="connsiteX15" fmla="*/ 766008 w 2812349"/>
              <a:gd name="connsiteY15" fmla="*/ 1674989 h 2472623"/>
              <a:gd name="connsiteX16" fmla="*/ 0 w 2812349"/>
              <a:gd name="connsiteY16" fmla="*/ 220003 h 2472623"/>
              <a:gd name="connsiteX0" fmla="*/ 0 w 2782390"/>
              <a:gd name="connsiteY0" fmla="*/ 220003 h 2472623"/>
              <a:gd name="connsiteX1" fmla="*/ 271621 w 2782390"/>
              <a:gd name="connsiteY1" fmla="*/ 115233 h 2472623"/>
              <a:gd name="connsiteX2" fmla="*/ 401747 w 2782390"/>
              <a:gd name="connsiteY2" fmla="*/ 231996 h 2472623"/>
              <a:gd name="connsiteX3" fmla="*/ 420189 w 2782390"/>
              <a:gd name="connsiteY3" fmla="*/ 336374 h 2472623"/>
              <a:gd name="connsiteX4" fmla="*/ 874773 w 2782390"/>
              <a:gd name="connsiteY4" fmla="*/ 933 h 2472623"/>
              <a:gd name="connsiteX5" fmla="*/ 982164 w 2782390"/>
              <a:gd name="connsiteY5" fmla="*/ 98249 h 2472623"/>
              <a:gd name="connsiteX6" fmla="*/ 1325065 w 2782390"/>
              <a:gd name="connsiteY6" fmla="*/ 12524 h 2472623"/>
              <a:gd name="connsiteX7" fmla="*/ 1553665 w 2782390"/>
              <a:gd name="connsiteY7" fmla="*/ 288749 h 2472623"/>
              <a:gd name="connsiteX8" fmla="*/ 2232244 w 2782390"/>
              <a:gd name="connsiteY8" fmla="*/ 928 h 2472623"/>
              <a:gd name="connsiteX9" fmla="*/ 2371111 w 2782390"/>
              <a:gd name="connsiteY9" fmla="*/ 160514 h 2472623"/>
              <a:gd name="connsiteX10" fmla="*/ 2544264 w 2782390"/>
              <a:gd name="connsiteY10" fmla="*/ 164925 h 2472623"/>
              <a:gd name="connsiteX11" fmla="*/ 2782390 w 2782390"/>
              <a:gd name="connsiteY11" fmla="*/ 393525 h 2472623"/>
              <a:gd name="connsiteX12" fmla="*/ 1882123 w 2782390"/>
              <a:gd name="connsiteY12" fmla="*/ 2472623 h 2472623"/>
              <a:gd name="connsiteX13" fmla="*/ 1192322 w 2782390"/>
              <a:gd name="connsiteY13" fmla="*/ 1979652 h 2472623"/>
              <a:gd name="connsiteX14" fmla="*/ 502521 w 2782390"/>
              <a:gd name="connsiteY14" fmla="*/ 2472623 h 2472623"/>
              <a:gd name="connsiteX15" fmla="*/ 766008 w 2782390"/>
              <a:gd name="connsiteY15" fmla="*/ 1674989 h 2472623"/>
              <a:gd name="connsiteX16" fmla="*/ 0 w 2782390"/>
              <a:gd name="connsiteY16" fmla="*/ 220003 h 2472623"/>
              <a:gd name="connsiteX0" fmla="*/ 0 w 2812848"/>
              <a:gd name="connsiteY0" fmla="*/ 220003 h 2472623"/>
              <a:gd name="connsiteX1" fmla="*/ 271621 w 2812848"/>
              <a:gd name="connsiteY1" fmla="*/ 115233 h 2472623"/>
              <a:gd name="connsiteX2" fmla="*/ 401747 w 2812848"/>
              <a:gd name="connsiteY2" fmla="*/ 231996 h 2472623"/>
              <a:gd name="connsiteX3" fmla="*/ 420189 w 2812848"/>
              <a:gd name="connsiteY3" fmla="*/ 336374 h 2472623"/>
              <a:gd name="connsiteX4" fmla="*/ 874773 w 2812848"/>
              <a:gd name="connsiteY4" fmla="*/ 933 h 2472623"/>
              <a:gd name="connsiteX5" fmla="*/ 982164 w 2812848"/>
              <a:gd name="connsiteY5" fmla="*/ 98249 h 2472623"/>
              <a:gd name="connsiteX6" fmla="*/ 1325065 w 2812848"/>
              <a:gd name="connsiteY6" fmla="*/ 12524 h 2472623"/>
              <a:gd name="connsiteX7" fmla="*/ 1553665 w 2812848"/>
              <a:gd name="connsiteY7" fmla="*/ 288749 h 2472623"/>
              <a:gd name="connsiteX8" fmla="*/ 2232244 w 2812848"/>
              <a:gd name="connsiteY8" fmla="*/ 928 h 2472623"/>
              <a:gd name="connsiteX9" fmla="*/ 2371111 w 2812848"/>
              <a:gd name="connsiteY9" fmla="*/ 160514 h 2472623"/>
              <a:gd name="connsiteX10" fmla="*/ 2544264 w 2812848"/>
              <a:gd name="connsiteY10" fmla="*/ 164925 h 2472623"/>
              <a:gd name="connsiteX11" fmla="*/ 2782390 w 2812848"/>
              <a:gd name="connsiteY11" fmla="*/ 393525 h 2472623"/>
              <a:gd name="connsiteX12" fmla="*/ 1882123 w 2812848"/>
              <a:gd name="connsiteY12" fmla="*/ 2472623 h 2472623"/>
              <a:gd name="connsiteX13" fmla="*/ 1192322 w 2812848"/>
              <a:gd name="connsiteY13" fmla="*/ 1979652 h 2472623"/>
              <a:gd name="connsiteX14" fmla="*/ 502521 w 2812848"/>
              <a:gd name="connsiteY14" fmla="*/ 2472623 h 2472623"/>
              <a:gd name="connsiteX15" fmla="*/ 766008 w 2812848"/>
              <a:gd name="connsiteY15" fmla="*/ 1674989 h 2472623"/>
              <a:gd name="connsiteX16" fmla="*/ 0 w 2812848"/>
              <a:gd name="connsiteY16" fmla="*/ 220003 h 2472623"/>
              <a:gd name="connsiteX0" fmla="*/ 0 w 3068390"/>
              <a:gd name="connsiteY0" fmla="*/ 220003 h 2472623"/>
              <a:gd name="connsiteX1" fmla="*/ 271621 w 3068390"/>
              <a:gd name="connsiteY1" fmla="*/ 115233 h 2472623"/>
              <a:gd name="connsiteX2" fmla="*/ 401747 w 3068390"/>
              <a:gd name="connsiteY2" fmla="*/ 231996 h 2472623"/>
              <a:gd name="connsiteX3" fmla="*/ 420189 w 3068390"/>
              <a:gd name="connsiteY3" fmla="*/ 336374 h 2472623"/>
              <a:gd name="connsiteX4" fmla="*/ 874773 w 3068390"/>
              <a:gd name="connsiteY4" fmla="*/ 933 h 2472623"/>
              <a:gd name="connsiteX5" fmla="*/ 982164 w 3068390"/>
              <a:gd name="connsiteY5" fmla="*/ 98249 h 2472623"/>
              <a:gd name="connsiteX6" fmla="*/ 1325065 w 3068390"/>
              <a:gd name="connsiteY6" fmla="*/ 12524 h 2472623"/>
              <a:gd name="connsiteX7" fmla="*/ 1553665 w 3068390"/>
              <a:gd name="connsiteY7" fmla="*/ 288749 h 2472623"/>
              <a:gd name="connsiteX8" fmla="*/ 2232244 w 3068390"/>
              <a:gd name="connsiteY8" fmla="*/ 928 h 2472623"/>
              <a:gd name="connsiteX9" fmla="*/ 2371111 w 3068390"/>
              <a:gd name="connsiteY9" fmla="*/ 160514 h 2472623"/>
              <a:gd name="connsiteX10" fmla="*/ 2544264 w 3068390"/>
              <a:gd name="connsiteY10" fmla="*/ 164925 h 2472623"/>
              <a:gd name="connsiteX11" fmla="*/ 2782390 w 3068390"/>
              <a:gd name="connsiteY11" fmla="*/ 393525 h 2472623"/>
              <a:gd name="connsiteX12" fmla="*/ 2929873 w 3068390"/>
              <a:gd name="connsiteY12" fmla="*/ 1043873 h 2472623"/>
              <a:gd name="connsiteX13" fmla="*/ 1192322 w 3068390"/>
              <a:gd name="connsiteY13" fmla="*/ 1979652 h 2472623"/>
              <a:gd name="connsiteX14" fmla="*/ 502521 w 3068390"/>
              <a:gd name="connsiteY14" fmla="*/ 2472623 h 2472623"/>
              <a:gd name="connsiteX15" fmla="*/ 766008 w 3068390"/>
              <a:gd name="connsiteY15" fmla="*/ 1674989 h 2472623"/>
              <a:gd name="connsiteX16" fmla="*/ 0 w 3068390"/>
              <a:gd name="connsiteY16" fmla="*/ 220003 h 2472623"/>
              <a:gd name="connsiteX0" fmla="*/ 0 w 3173626"/>
              <a:gd name="connsiteY0" fmla="*/ 225963 h 2478583"/>
              <a:gd name="connsiteX1" fmla="*/ 271621 w 3173626"/>
              <a:gd name="connsiteY1" fmla="*/ 121193 h 2478583"/>
              <a:gd name="connsiteX2" fmla="*/ 401747 w 3173626"/>
              <a:gd name="connsiteY2" fmla="*/ 237956 h 2478583"/>
              <a:gd name="connsiteX3" fmla="*/ 420189 w 3173626"/>
              <a:gd name="connsiteY3" fmla="*/ 342334 h 2478583"/>
              <a:gd name="connsiteX4" fmla="*/ 874773 w 3173626"/>
              <a:gd name="connsiteY4" fmla="*/ 6893 h 2478583"/>
              <a:gd name="connsiteX5" fmla="*/ 982164 w 3173626"/>
              <a:gd name="connsiteY5" fmla="*/ 104209 h 2478583"/>
              <a:gd name="connsiteX6" fmla="*/ 1325065 w 3173626"/>
              <a:gd name="connsiteY6" fmla="*/ 18484 h 2478583"/>
              <a:gd name="connsiteX7" fmla="*/ 1553665 w 3173626"/>
              <a:gd name="connsiteY7" fmla="*/ 294709 h 2478583"/>
              <a:gd name="connsiteX8" fmla="*/ 2232244 w 3173626"/>
              <a:gd name="connsiteY8" fmla="*/ 6888 h 2478583"/>
              <a:gd name="connsiteX9" fmla="*/ 2371111 w 3173626"/>
              <a:gd name="connsiteY9" fmla="*/ 166474 h 2478583"/>
              <a:gd name="connsiteX10" fmla="*/ 2544264 w 3173626"/>
              <a:gd name="connsiteY10" fmla="*/ 170885 h 2478583"/>
              <a:gd name="connsiteX11" fmla="*/ 2782390 w 3173626"/>
              <a:gd name="connsiteY11" fmla="*/ 399485 h 2478583"/>
              <a:gd name="connsiteX12" fmla="*/ 3063223 w 3173626"/>
              <a:gd name="connsiteY12" fmla="*/ 259258 h 2478583"/>
              <a:gd name="connsiteX13" fmla="*/ 1192322 w 3173626"/>
              <a:gd name="connsiteY13" fmla="*/ 1985612 h 2478583"/>
              <a:gd name="connsiteX14" fmla="*/ 502521 w 3173626"/>
              <a:gd name="connsiteY14" fmla="*/ 2478583 h 2478583"/>
              <a:gd name="connsiteX15" fmla="*/ 766008 w 3173626"/>
              <a:gd name="connsiteY15" fmla="*/ 1680949 h 2478583"/>
              <a:gd name="connsiteX16" fmla="*/ 0 w 3173626"/>
              <a:gd name="connsiteY16" fmla="*/ 225963 h 2478583"/>
              <a:gd name="connsiteX0" fmla="*/ 0 w 3063223"/>
              <a:gd name="connsiteY0" fmla="*/ 220003 h 2472623"/>
              <a:gd name="connsiteX1" fmla="*/ 271621 w 3063223"/>
              <a:gd name="connsiteY1" fmla="*/ 115233 h 2472623"/>
              <a:gd name="connsiteX2" fmla="*/ 401747 w 3063223"/>
              <a:gd name="connsiteY2" fmla="*/ 231996 h 2472623"/>
              <a:gd name="connsiteX3" fmla="*/ 420189 w 3063223"/>
              <a:gd name="connsiteY3" fmla="*/ 336374 h 2472623"/>
              <a:gd name="connsiteX4" fmla="*/ 874773 w 3063223"/>
              <a:gd name="connsiteY4" fmla="*/ 933 h 2472623"/>
              <a:gd name="connsiteX5" fmla="*/ 982164 w 3063223"/>
              <a:gd name="connsiteY5" fmla="*/ 98249 h 2472623"/>
              <a:gd name="connsiteX6" fmla="*/ 1325065 w 3063223"/>
              <a:gd name="connsiteY6" fmla="*/ 12524 h 2472623"/>
              <a:gd name="connsiteX7" fmla="*/ 1553665 w 3063223"/>
              <a:gd name="connsiteY7" fmla="*/ 288749 h 2472623"/>
              <a:gd name="connsiteX8" fmla="*/ 2232244 w 3063223"/>
              <a:gd name="connsiteY8" fmla="*/ 928 h 2472623"/>
              <a:gd name="connsiteX9" fmla="*/ 2371111 w 3063223"/>
              <a:gd name="connsiteY9" fmla="*/ 160514 h 2472623"/>
              <a:gd name="connsiteX10" fmla="*/ 2544264 w 3063223"/>
              <a:gd name="connsiteY10" fmla="*/ 164925 h 2472623"/>
              <a:gd name="connsiteX11" fmla="*/ 2782390 w 3063223"/>
              <a:gd name="connsiteY11" fmla="*/ 393525 h 2472623"/>
              <a:gd name="connsiteX12" fmla="*/ 3063223 w 3063223"/>
              <a:gd name="connsiteY12" fmla="*/ 253298 h 2472623"/>
              <a:gd name="connsiteX13" fmla="*/ 1192322 w 3063223"/>
              <a:gd name="connsiteY13" fmla="*/ 1979652 h 2472623"/>
              <a:gd name="connsiteX14" fmla="*/ 502521 w 3063223"/>
              <a:gd name="connsiteY14" fmla="*/ 2472623 h 2472623"/>
              <a:gd name="connsiteX15" fmla="*/ 766008 w 3063223"/>
              <a:gd name="connsiteY15" fmla="*/ 1674989 h 2472623"/>
              <a:gd name="connsiteX16" fmla="*/ 0 w 3063223"/>
              <a:gd name="connsiteY16" fmla="*/ 220003 h 2472623"/>
              <a:gd name="connsiteX0" fmla="*/ 0 w 3063870"/>
              <a:gd name="connsiteY0" fmla="*/ 220003 h 2472623"/>
              <a:gd name="connsiteX1" fmla="*/ 271621 w 3063870"/>
              <a:gd name="connsiteY1" fmla="*/ 115233 h 2472623"/>
              <a:gd name="connsiteX2" fmla="*/ 401747 w 3063870"/>
              <a:gd name="connsiteY2" fmla="*/ 231996 h 2472623"/>
              <a:gd name="connsiteX3" fmla="*/ 420189 w 3063870"/>
              <a:gd name="connsiteY3" fmla="*/ 336374 h 2472623"/>
              <a:gd name="connsiteX4" fmla="*/ 874773 w 3063870"/>
              <a:gd name="connsiteY4" fmla="*/ 933 h 2472623"/>
              <a:gd name="connsiteX5" fmla="*/ 982164 w 3063870"/>
              <a:gd name="connsiteY5" fmla="*/ 98249 h 2472623"/>
              <a:gd name="connsiteX6" fmla="*/ 1325065 w 3063870"/>
              <a:gd name="connsiteY6" fmla="*/ 12524 h 2472623"/>
              <a:gd name="connsiteX7" fmla="*/ 1553665 w 3063870"/>
              <a:gd name="connsiteY7" fmla="*/ 288749 h 2472623"/>
              <a:gd name="connsiteX8" fmla="*/ 2232244 w 3063870"/>
              <a:gd name="connsiteY8" fmla="*/ 928 h 2472623"/>
              <a:gd name="connsiteX9" fmla="*/ 2371111 w 3063870"/>
              <a:gd name="connsiteY9" fmla="*/ 160514 h 2472623"/>
              <a:gd name="connsiteX10" fmla="*/ 2544264 w 3063870"/>
              <a:gd name="connsiteY10" fmla="*/ 164925 h 2472623"/>
              <a:gd name="connsiteX11" fmla="*/ 2782390 w 3063870"/>
              <a:gd name="connsiteY11" fmla="*/ 393525 h 2472623"/>
              <a:gd name="connsiteX12" fmla="*/ 3063223 w 3063870"/>
              <a:gd name="connsiteY12" fmla="*/ 253298 h 2472623"/>
              <a:gd name="connsiteX13" fmla="*/ 1192322 w 3063870"/>
              <a:gd name="connsiteY13" fmla="*/ 1979652 h 2472623"/>
              <a:gd name="connsiteX14" fmla="*/ 502521 w 3063870"/>
              <a:gd name="connsiteY14" fmla="*/ 2472623 h 2472623"/>
              <a:gd name="connsiteX15" fmla="*/ 766008 w 3063870"/>
              <a:gd name="connsiteY15" fmla="*/ 1674989 h 2472623"/>
              <a:gd name="connsiteX16" fmla="*/ 0 w 3063870"/>
              <a:gd name="connsiteY16" fmla="*/ 220003 h 2472623"/>
              <a:gd name="connsiteX0" fmla="*/ 0 w 3278402"/>
              <a:gd name="connsiteY0" fmla="*/ 220003 h 2472623"/>
              <a:gd name="connsiteX1" fmla="*/ 271621 w 3278402"/>
              <a:gd name="connsiteY1" fmla="*/ 115233 h 2472623"/>
              <a:gd name="connsiteX2" fmla="*/ 401747 w 3278402"/>
              <a:gd name="connsiteY2" fmla="*/ 231996 h 2472623"/>
              <a:gd name="connsiteX3" fmla="*/ 420189 w 3278402"/>
              <a:gd name="connsiteY3" fmla="*/ 336374 h 2472623"/>
              <a:gd name="connsiteX4" fmla="*/ 874773 w 3278402"/>
              <a:gd name="connsiteY4" fmla="*/ 933 h 2472623"/>
              <a:gd name="connsiteX5" fmla="*/ 982164 w 3278402"/>
              <a:gd name="connsiteY5" fmla="*/ 98249 h 2472623"/>
              <a:gd name="connsiteX6" fmla="*/ 1325065 w 3278402"/>
              <a:gd name="connsiteY6" fmla="*/ 12524 h 2472623"/>
              <a:gd name="connsiteX7" fmla="*/ 1553665 w 3278402"/>
              <a:gd name="connsiteY7" fmla="*/ 288749 h 2472623"/>
              <a:gd name="connsiteX8" fmla="*/ 2232244 w 3278402"/>
              <a:gd name="connsiteY8" fmla="*/ 928 h 2472623"/>
              <a:gd name="connsiteX9" fmla="*/ 2371111 w 3278402"/>
              <a:gd name="connsiteY9" fmla="*/ 160514 h 2472623"/>
              <a:gd name="connsiteX10" fmla="*/ 2544264 w 3278402"/>
              <a:gd name="connsiteY10" fmla="*/ 164925 h 2472623"/>
              <a:gd name="connsiteX11" fmla="*/ 2782390 w 3278402"/>
              <a:gd name="connsiteY11" fmla="*/ 393525 h 2472623"/>
              <a:gd name="connsiteX12" fmla="*/ 3063223 w 3278402"/>
              <a:gd name="connsiteY12" fmla="*/ 253298 h 2472623"/>
              <a:gd name="connsiteX13" fmla="*/ 2963972 w 3278402"/>
              <a:gd name="connsiteY13" fmla="*/ 808077 h 2472623"/>
              <a:gd name="connsiteX14" fmla="*/ 502521 w 3278402"/>
              <a:gd name="connsiteY14" fmla="*/ 2472623 h 2472623"/>
              <a:gd name="connsiteX15" fmla="*/ 766008 w 3278402"/>
              <a:gd name="connsiteY15" fmla="*/ 1674989 h 2472623"/>
              <a:gd name="connsiteX16" fmla="*/ 0 w 3278402"/>
              <a:gd name="connsiteY16" fmla="*/ 220003 h 2472623"/>
              <a:gd name="connsiteX0" fmla="*/ 0 w 3545553"/>
              <a:gd name="connsiteY0" fmla="*/ 220003 h 2472623"/>
              <a:gd name="connsiteX1" fmla="*/ 271621 w 3545553"/>
              <a:gd name="connsiteY1" fmla="*/ 115233 h 2472623"/>
              <a:gd name="connsiteX2" fmla="*/ 401747 w 3545553"/>
              <a:gd name="connsiteY2" fmla="*/ 231996 h 2472623"/>
              <a:gd name="connsiteX3" fmla="*/ 420189 w 3545553"/>
              <a:gd name="connsiteY3" fmla="*/ 336374 h 2472623"/>
              <a:gd name="connsiteX4" fmla="*/ 874773 w 3545553"/>
              <a:gd name="connsiteY4" fmla="*/ 933 h 2472623"/>
              <a:gd name="connsiteX5" fmla="*/ 982164 w 3545553"/>
              <a:gd name="connsiteY5" fmla="*/ 98249 h 2472623"/>
              <a:gd name="connsiteX6" fmla="*/ 1325065 w 3545553"/>
              <a:gd name="connsiteY6" fmla="*/ 12524 h 2472623"/>
              <a:gd name="connsiteX7" fmla="*/ 1553665 w 3545553"/>
              <a:gd name="connsiteY7" fmla="*/ 288749 h 2472623"/>
              <a:gd name="connsiteX8" fmla="*/ 2232244 w 3545553"/>
              <a:gd name="connsiteY8" fmla="*/ 928 h 2472623"/>
              <a:gd name="connsiteX9" fmla="*/ 2371111 w 3545553"/>
              <a:gd name="connsiteY9" fmla="*/ 160514 h 2472623"/>
              <a:gd name="connsiteX10" fmla="*/ 2544264 w 3545553"/>
              <a:gd name="connsiteY10" fmla="*/ 164925 h 2472623"/>
              <a:gd name="connsiteX11" fmla="*/ 2782390 w 3545553"/>
              <a:gd name="connsiteY11" fmla="*/ 393525 h 2472623"/>
              <a:gd name="connsiteX12" fmla="*/ 3063223 w 3545553"/>
              <a:gd name="connsiteY12" fmla="*/ 253298 h 2472623"/>
              <a:gd name="connsiteX13" fmla="*/ 3316397 w 3545553"/>
              <a:gd name="connsiteY13" fmla="*/ 417552 h 2472623"/>
              <a:gd name="connsiteX14" fmla="*/ 502521 w 3545553"/>
              <a:gd name="connsiteY14" fmla="*/ 2472623 h 2472623"/>
              <a:gd name="connsiteX15" fmla="*/ 766008 w 3545553"/>
              <a:gd name="connsiteY15" fmla="*/ 1674989 h 2472623"/>
              <a:gd name="connsiteX16" fmla="*/ 0 w 3545553"/>
              <a:gd name="connsiteY16" fmla="*/ 220003 h 2472623"/>
              <a:gd name="connsiteX0" fmla="*/ 0 w 3789655"/>
              <a:gd name="connsiteY0" fmla="*/ 220003 h 2472623"/>
              <a:gd name="connsiteX1" fmla="*/ 271621 w 3789655"/>
              <a:gd name="connsiteY1" fmla="*/ 115233 h 2472623"/>
              <a:gd name="connsiteX2" fmla="*/ 401747 w 3789655"/>
              <a:gd name="connsiteY2" fmla="*/ 231996 h 2472623"/>
              <a:gd name="connsiteX3" fmla="*/ 420189 w 3789655"/>
              <a:gd name="connsiteY3" fmla="*/ 336374 h 2472623"/>
              <a:gd name="connsiteX4" fmla="*/ 874773 w 3789655"/>
              <a:gd name="connsiteY4" fmla="*/ 933 h 2472623"/>
              <a:gd name="connsiteX5" fmla="*/ 982164 w 3789655"/>
              <a:gd name="connsiteY5" fmla="*/ 98249 h 2472623"/>
              <a:gd name="connsiteX6" fmla="*/ 1325065 w 3789655"/>
              <a:gd name="connsiteY6" fmla="*/ 12524 h 2472623"/>
              <a:gd name="connsiteX7" fmla="*/ 1553665 w 3789655"/>
              <a:gd name="connsiteY7" fmla="*/ 288749 h 2472623"/>
              <a:gd name="connsiteX8" fmla="*/ 2232244 w 3789655"/>
              <a:gd name="connsiteY8" fmla="*/ 928 h 2472623"/>
              <a:gd name="connsiteX9" fmla="*/ 2371111 w 3789655"/>
              <a:gd name="connsiteY9" fmla="*/ 160514 h 2472623"/>
              <a:gd name="connsiteX10" fmla="*/ 2544264 w 3789655"/>
              <a:gd name="connsiteY10" fmla="*/ 164925 h 2472623"/>
              <a:gd name="connsiteX11" fmla="*/ 2782390 w 3789655"/>
              <a:gd name="connsiteY11" fmla="*/ 393525 h 2472623"/>
              <a:gd name="connsiteX12" fmla="*/ 3063223 w 3789655"/>
              <a:gd name="connsiteY12" fmla="*/ 253298 h 2472623"/>
              <a:gd name="connsiteX13" fmla="*/ 3602147 w 3789655"/>
              <a:gd name="connsiteY13" fmla="*/ 550902 h 2472623"/>
              <a:gd name="connsiteX14" fmla="*/ 502521 w 3789655"/>
              <a:gd name="connsiteY14" fmla="*/ 2472623 h 2472623"/>
              <a:gd name="connsiteX15" fmla="*/ 766008 w 3789655"/>
              <a:gd name="connsiteY15" fmla="*/ 1674989 h 2472623"/>
              <a:gd name="connsiteX16" fmla="*/ 0 w 3789655"/>
              <a:gd name="connsiteY16" fmla="*/ 220003 h 2472623"/>
              <a:gd name="connsiteX0" fmla="*/ 0 w 3602147"/>
              <a:gd name="connsiteY0" fmla="*/ 220003 h 2472623"/>
              <a:gd name="connsiteX1" fmla="*/ 271621 w 3602147"/>
              <a:gd name="connsiteY1" fmla="*/ 115233 h 2472623"/>
              <a:gd name="connsiteX2" fmla="*/ 401747 w 3602147"/>
              <a:gd name="connsiteY2" fmla="*/ 231996 h 2472623"/>
              <a:gd name="connsiteX3" fmla="*/ 420189 w 3602147"/>
              <a:gd name="connsiteY3" fmla="*/ 336374 h 2472623"/>
              <a:gd name="connsiteX4" fmla="*/ 874773 w 3602147"/>
              <a:gd name="connsiteY4" fmla="*/ 933 h 2472623"/>
              <a:gd name="connsiteX5" fmla="*/ 982164 w 3602147"/>
              <a:gd name="connsiteY5" fmla="*/ 98249 h 2472623"/>
              <a:gd name="connsiteX6" fmla="*/ 1325065 w 3602147"/>
              <a:gd name="connsiteY6" fmla="*/ 12524 h 2472623"/>
              <a:gd name="connsiteX7" fmla="*/ 1553665 w 3602147"/>
              <a:gd name="connsiteY7" fmla="*/ 288749 h 2472623"/>
              <a:gd name="connsiteX8" fmla="*/ 2232244 w 3602147"/>
              <a:gd name="connsiteY8" fmla="*/ 928 h 2472623"/>
              <a:gd name="connsiteX9" fmla="*/ 2371111 w 3602147"/>
              <a:gd name="connsiteY9" fmla="*/ 160514 h 2472623"/>
              <a:gd name="connsiteX10" fmla="*/ 2544264 w 3602147"/>
              <a:gd name="connsiteY10" fmla="*/ 164925 h 2472623"/>
              <a:gd name="connsiteX11" fmla="*/ 2782390 w 3602147"/>
              <a:gd name="connsiteY11" fmla="*/ 393525 h 2472623"/>
              <a:gd name="connsiteX12" fmla="*/ 3063223 w 3602147"/>
              <a:gd name="connsiteY12" fmla="*/ 253298 h 2472623"/>
              <a:gd name="connsiteX13" fmla="*/ 3602147 w 3602147"/>
              <a:gd name="connsiteY13" fmla="*/ 550902 h 2472623"/>
              <a:gd name="connsiteX14" fmla="*/ 502521 w 3602147"/>
              <a:gd name="connsiteY14" fmla="*/ 2472623 h 2472623"/>
              <a:gd name="connsiteX15" fmla="*/ 766008 w 3602147"/>
              <a:gd name="connsiteY15" fmla="*/ 1674989 h 2472623"/>
              <a:gd name="connsiteX16" fmla="*/ 0 w 3602147"/>
              <a:gd name="connsiteY16" fmla="*/ 220003 h 2472623"/>
              <a:gd name="connsiteX0" fmla="*/ 0 w 3354497"/>
              <a:gd name="connsiteY0" fmla="*/ 220003 h 2472623"/>
              <a:gd name="connsiteX1" fmla="*/ 271621 w 3354497"/>
              <a:gd name="connsiteY1" fmla="*/ 115233 h 2472623"/>
              <a:gd name="connsiteX2" fmla="*/ 401747 w 3354497"/>
              <a:gd name="connsiteY2" fmla="*/ 231996 h 2472623"/>
              <a:gd name="connsiteX3" fmla="*/ 420189 w 3354497"/>
              <a:gd name="connsiteY3" fmla="*/ 336374 h 2472623"/>
              <a:gd name="connsiteX4" fmla="*/ 874773 w 3354497"/>
              <a:gd name="connsiteY4" fmla="*/ 933 h 2472623"/>
              <a:gd name="connsiteX5" fmla="*/ 982164 w 3354497"/>
              <a:gd name="connsiteY5" fmla="*/ 98249 h 2472623"/>
              <a:gd name="connsiteX6" fmla="*/ 1325065 w 3354497"/>
              <a:gd name="connsiteY6" fmla="*/ 12524 h 2472623"/>
              <a:gd name="connsiteX7" fmla="*/ 1553665 w 3354497"/>
              <a:gd name="connsiteY7" fmla="*/ 288749 h 2472623"/>
              <a:gd name="connsiteX8" fmla="*/ 2232244 w 3354497"/>
              <a:gd name="connsiteY8" fmla="*/ 928 h 2472623"/>
              <a:gd name="connsiteX9" fmla="*/ 2371111 w 3354497"/>
              <a:gd name="connsiteY9" fmla="*/ 160514 h 2472623"/>
              <a:gd name="connsiteX10" fmla="*/ 2544264 w 3354497"/>
              <a:gd name="connsiteY10" fmla="*/ 164925 h 2472623"/>
              <a:gd name="connsiteX11" fmla="*/ 2782390 w 3354497"/>
              <a:gd name="connsiteY11" fmla="*/ 393525 h 2472623"/>
              <a:gd name="connsiteX12" fmla="*/ 3063223 w 3354497"/>
              <a:gd name="connsiteY12" fmla="*/ 253298 h 2472623"/>
              <a:gd name="connsiteX13" fmla="*/ 3354497 w 3354497"/>
              <a:gd name="connsiteY13" fmla="*/ 427077 h 2472623"/>
              <a:gd name="connsiteX14" fmla="*/ 502521 w 3354497"/>
              <a:gd name="connsiteY14" fmla="*/ 2472623 h 2472623"/>
              <a:gd name="connsiteX15" fmla="*/ 766008 w 3354497"/>
              <a:gd name="connsiteY15" fmla="*/ 1674989 h 2472623"/>
              <a:gd name="connsiteX16" fmla="*/ 0 w 3354497"/>
              <a:gd name="connsiteY16" fmla="*/ 220003 h 2472623"/>
              <a:gd name="connsiteX0" fmla="*/ 0 w 3503109"/>
              <a:gd name="connsiteY0" fmla="*/ 220003 h 2472623"/>
              <a:gd name="connsiteX1" fmla="*/ 271621 w 3503109"/>
              <a:gd name="connsiteY1" fmla="*/ 115233 h 2472623"/>
              <a:gd name="connsiteX2" fmla="*/ 401747 w 3503109"/>
              <a:gd name="connsiteY2" fmla="*/ 231996 h 2472623"/>
              <a:gd name="connsiteX3" fmla="*/ 420189 w 3503109"/>
              <a:gd name="connsiteY3" fmla="*/ 336374 h 2472623"/>
              <a:gd name="connsiteX4" fmla="*/ 874773 w 3503109"/>
              <a:gd name="connsiteY4" fmla="*/ 933 h 2472623"/>
              <a:gd name="connsiteX5" fmla="*/ 982164 w 3503109"/>
              <a:gd name="connsiteY5" fmla="*/ 98249 h 2472623"/>
              <a:gd name="connsiteX6" fmla="*/ 1325065 w 3503109"/>
              <a:gd name="connsiteY6" fmla="*/ 12524 h 2472623"/>
              <a:gd name="connsiteX7" fmla="*/ 1553665 w 3503109"/>
              <a:gd name="connsiteY7" fmla="*/ 288749 h 2472623"/>
              <a:gd name="connsiteX8" fmla="*/ 2232244 w 3503109"/>
              <a:gd name="connsiteY8" fmla="*/ 928 h 2472623"/>
              <a:gd name="connsiteX9" fmla="*/ 2371111 w 3503109"/>
              <a:gd name="connsiteY9" fmla="*/ 160514 h 2472623"/>
              <a:gd name="connsiteX10" fmla="*/ 2544264 w 3503109"/>
              <a:gd name="connsiteY10" fmla="*/ 164925 h 2472623"/>
              <a:gd name="connsiteX11" fmla="*/ 2782390 w 3503109"/>
              <a:gd name="connsiteY11" fmla="*/ 393525 h 2472623"/>
              <a:gd name="connsiteX12" fmla="*/ 3063223 w 3503109"/>
              <a:gd name="connsiteY12" fmla="*/ 253298 h 2472623"/>
              <a:gd name="connsiteX13" fmla="*/ 3115764 w 3503109"/>
              <a:gd name="connsiteY13" fmla="*/ 355425 h 2472623"/>
              <a:gd name="connsiteX14" fmla="*/ 3354497 w 3503109"/>
              <a:gd name="connsiteY14" fmla="*/ 427077 h 2472623"/>
              <a:gd name="connsiteX15" fmla="*/ 502521 w 3503109"/>
              <a:gd name="connsiteY15" fmla="*/ 2472623 h 2472623"/>
              <a:gd name="connsiteX16" fmla="*/ 766008 w 3503109"/>
              <a:gd name="connsiteY16" fmla="*/ 1674989 h 2472623"/>
              <a:gd name="connsiteX17" fmla="*/ 0 w 3503109"/>
              <a:gd name="connsiteY17" fmla="*/ 220003 h 2472623"/>
              <a:gd name="connsiteX0" fmla="*/ 0 w 4026499"/>
              <a:gd name="connsiteY0" fmla="*/ 220003 h 2472623"/>
              <a:gd name="connsiteX1" fmla="*/ 271621 w 4026499"/>
              <a:gd name="connsiteY1" fmla="*/ 115233 h 2472623"/>
              <a:gd name="connsiteX2" fmla="*/ 401747 w 4026499"/>
              <a:gd name="connsiteY2" fmla="*/ 231996 h 2472623"/>
              <a:gd name="connsiteX3" fmla="*/ 420189 w 4026499"/>
              <a:gd name="connsiteY3" fmla="*/ 336374 h 2472623"/>
              <a:gd name="connsiteX4" fmla="*/ 874773 w 4026499"/>
              <a:gd name="connsiteY4" fmla="*/ 933 h 2472623"/>
              <a:gd name="connsiteX5" fmla="*/ 982164 w 4026499"/>
              <a:gd name="connsiteY5" fmla="*/ 98249 h 2472623"/>
              <a:gd name="connsiteX6" fmla="*/ 1325065 w 4026499"/>
              <a:gd name="connsiteY6" fmla="*/ 12524 h 2472623"/>
              <a:gd name="connsiteX7" fmla="*/ 1553665 w 4026499"/>
              <a:gd name="connsiteY7" fmla="*/ 288749 h 2472623"/>
              <a:gd name="connsiteX8" fmla="*/ 2232244 w 4026499"/>
              <a:gd name="connsiteY8" fmla="*/ 928 h 2472623"/>
              <a:gd name="connsiteX9" fmla="*/ 2371111 w 4026499"/>
              <a:gd name="connsiteY9" fmla="*/ 160514 h 2472623"/>
              <a:gd name="connsiteX10" fmla="*/ 2544264 w 4026499"/>
              <a:gd name="connsiteY10" fmla="*/ 164925 h 2472623"/>
              <a:gd name="connsiteX11" fmla="*/ 2782390 w 4026499"/>
              <a:gd name="connsiteY11" fmla="*/ 393525 h 2472623"/>
              <a:gd name="connsiteX12" fmla="*/ 3063223 w 4026499"/>
              <a:gd name="connsiteY12" fmla="*/ 253298 h 2472623"/>
              <a:gd name="connsiteX13" fmla="*/ 3115764 w 4026499"/>
              <a:gd name="connsiteY13" fmla="*/ 355425 h 2472623"/>
              <a:gd name="connsiteX14" fmla="*/ 3935522 w 4026499"/>
              <a:gd name="connsiteY14" fmla="*/ 998577 h 2472623"/>
              <a:gd name="connsiteX15" fmla="*/ 502521 w 4026499"/>
              <a:gd name="connsiteY15" fmla="*/ 2472623 h 2472623"/>
              <a:gd name="connsiteX16" fmla="*/ 766008 w 4026499"/>
              <a:gd name="connsiteY16" fmla="*/ 1674989 h 2472623"/>
              <a:gd name="connsiteX17" fmla="*/ 0 w 4026499"/>
              <a:gd name="connsiteY17" fmla="*/ 220003 h 2472623"/>
              <a:gd name="connsiteX0" fmla="*/ 0 w 4041344"/>
              <a:gd name="connsiteY0" fmla="*/ 220003 h 2472623"/>
              <a:gd name="connsiteX1" fmla="*/ 271621 w 4041344"/>
              <a:gd name="connsiteY1" fmla="*/ 115233 h 2472623"/>
              <a:gd name="connsiteX2" fmla="*/ 401747 w 4041344"/>
              <a:gd name="connsiteY2" fmla="*/ 231996 h 2472623"/>
              <a:gd name="connsiteX3" fmla="*/ 420189 w 4041344"/>
              <a:gd name="connsiteY3" fmla="*/ 336374 h 2472623"/>
              <a:gd name="connsiteX4" fmla="*/ 874773 w 4041344"/>
              <a:gd name="connsiteY4" fmla="*/ 933 h 2472623"/>
              <a:gd name="connsiteX5" fmla="*/ 982164 w 4041344"/>
              <a:gd name="connsiteY5" fmla="*/ 98249 h 2472623"/>
              <a:gd name="connsiteX6" fmla="*/ 1325065 w 4041344"/>
              <a:gd name="connsiteY6" fmla="*/ 12524 h 2472623"/>
              <a:gd name="connsiteX7" fmla="*/ 1553665 w 4041344"/>
              <a:gd name="connsiteY7" fmla="*/ 288749 h 2472623"/>
              <a:gd name="connsiteX8" fmla="*/ 2232244 w 4041344"/>
              <a:gd name="connsiteY8" fmla="*/ 928 h 2472623"/>
              <a:gd name="connsiteX9" fmla="*/ 2371111 w 4041344"/>
              <a:gd name="connsiteY9" fmla="*/ 160514 h 2472623"/>
              <a:gd name="connsiteX10" fmla="*/ 2544264 w 4041344"/>
              <a:gd name="connsiteY10" fmla="*/ 164925 h 2472623"/>
              <a:gd name="connsiteX11" fmla="*/ 2782390 w 4041344"/>
              <a:gd name="connsiteY11" fmla="*/ 393525 h 2472623"/>
              <a:gd name="connsiteX12" fmla="*/ 3063223 w 4041344"/>
              <a:gd name="connsiteY12" fmla="*/ 253298 h 2472623"/>
              <a:gd name="connsiteX13" fmla="*/ 3325314 w 4041344"/>
              <a:gd name="connsiteY13" fmla="*/ 460200 h 2472623"/>
              <a:gd name="connsiteX14" fmla="*/ 3935522 w 4041344"/>
              <a:gd name="connsiteY14" fmla="*/ 998577 h 2472623"/>
              <a:gd name="connsiteX15" fmla="*/ 502521 w 4041344"/>
              <a:gd name="connsiteY15" fmla="*/ 2472623 h 2472623"/>
              <a:gd name="connsiteX16" fmla="*/ 766008 w 4041344"/>
              <a:gd name="connsiteY16" fmla="*/ 1674989 h 2472623"/>
              <a:gd name="connsiteX17" fmla="*/ 0 w 4041344"/>
              <a:gd name="connsiteY17" fmla="*/ 220003 h 2472623"/>
              <a:gd name="connsiteX0" fmla="*/ 0 w 3937362"/>
              <a:gd name="connsiteY0" fmla="*/ 220003 h 2472623"/>
              <a:gd name="connsiteX1" fmla="*/ 271621 w 3937362"/>
              <a:gd name="connsiteY1" fmla="*/ 115233 h 2472623"/>
              <a:gd name="connsiteX2" fmla="*/ 401747 w 3937362"/>
              <a:gd name="connsiteY2" fmla="*/ 231996 h 2472623"/>
              <a:gd name="connsiteX3" fmla="*/ 420189 w 3937362"/>
              <a:gd name="connsiteY3" fmla="*/ 336374 h 2472623"/>
              <a:gd name="connsiteX4" fmla="*/ 874773 w 3937362"/>
              <a:gd name="connsiteY4" fmla="*/ 933 h 2472623"/>
              <a:gd name="connsiteX5" fmla="*/ 982164 w 3937362"/>
              <a:gd name="connsiteY5" fmla="*/ 98249 h 2472623"/>
              <a:gd name="connsiteX6" fmla="*/ 1325065 w 3937362"/>
              <a:gd name="connsiteY6" fmla="*/ 12524 h 2472623"/>
              <a:gd name="connsiteX7" fmla="*/ 1553665 w 3937362"/>
              <a:gd name="connsiteY7" fmla="*/ 288749 h 2472623"/>
              <a:gd name="connsiteX8" fmla="*/ 2232244 w 3937362"/>
              <a:gd name="connsiteY8" fmla="*/ 928 h 2472623"/>
              <a:gd name="connsiteX9" fmla="*/ 2371111 w 3937362"/>
              <a:gd name="connsiteY9" fmla="*/ 160514 h 2472623"/>
              <a:gd name="connsiteX10" fmla="*/ 2544264 w 3937362"/>
              <a:gd name="connsiteY10" fmla="*/ 164925 h 2472623"/>
              <a:gd name="connsiteX11" fmla="*/ 2782390 w 3937362"/>
              <a:gd name="connsiteY11" fmla="*/ 393525 h 2472623"/>
              <a:gd name="connsiteX12" fmla="*/ 3063223 w 3937362"/>
              <a:gd name="connsiteY12" fmla="*/ 253298 h 2472623"/>
              <a:gd name="connsiteX13" fmla="*/ 3325314 w 3937362"/>
              <a:gd name="connsiteY13" fmla="*/ 460200 h 2472623"/>
              <a:gd name="connsiteX14" fmla="*/ 3821222 w 3937362"/>
              <a:gd name="connsiteY14" fmla="*/ 465177 h 2472623"/>
              <a:gd name="connsiteX15" fmla="*/ 502521 w 3937362"/>
              <a:gd name="connsiteY15" fmla="*/ 2472623 h 2472623"/>
              <a:gd name="connsiteX16" fmla="*/ 766008 w 3937362"/>
              <a:gd name="connsiteY16" fmla="*/ 1674989 h 2472623"/>
              <a:gd name="connsiteX17" fmla="*/ 0 w 3937362"/>
              <a:gd name="connsiteY17" fmla="*/ 220003 h 2472623"/>
              <a:gd name="connsiteX0" fmla="*/ 0 w 3821222"/>
              <a:gd name="connsiteY0" fmla="*/ 220003 h 2472623"/>
              <a:gd name="connsiteX1" fmla="*/ 271621 w 3821222"/>
              <a:gd name="connsiteY1" fmla="*/ 115233 h 2472623"/>
              <a:gd name="connsiteX2" fmla="*/ 401747 w 3821222"/>
              <a:gd name="connsiteY2" fmla="*/ 231996 h 2472623"/>
              <a:gd name="connsiteX3" fmla="*/ 420189 w 3821222"/>
              <a:gd name="connsiteY3" fmla="*/ 336374 h 2472623"/>
              <a:gd name="connsiteX4" fmla="*/ 874773 w 3821222"/>
              <a:gd name="connsiteY4" fmla="*/ 933 h 2472623"/>
              <a:gd name="connsiteX5" fmla="*/ 982164 w 3821222"/>
              <a:gd name="connsiteY5" fmla="*/ 98249 h 2472623"/>
              <a:gd name="connsiteX6" fmla="*/ 1325065 w 3821222"/>
              <a:gd name="connsiteY6" fmla="*/ 12524 h 2472623"/>
              <a:gd name="connsiteX7" fmla="*/ 1553665 w 3821222"/>
              <a:gd name="connsiteY7" fmla="*/ 288749 h 2472623"/>
              <a:gd name="connsiteX8" fmla="*/ 2232244 w 3821222"/>
              <a:gd name="connsiteY8" fmla="*/ 928 h 2472623"/>
              <a:gd name="connsiteX9" fmla="*/ 2371111 w 3821222"/>
              <a:gd name="connsiteY9" fmla="*/ 160514 h 2472623"/>
              <a:gd name="connsiteX10" fmla="*/ 2544264 w 3821222"/>
              <a:gd name="connsiteY10" fmla="*/ 164925 h 2472623"/>
              <a:gd name="connsiteX11" fmla="*/ 2782390 w 3821222"/>
              <a:gd name="connsiteY11" fmla="*/ 393525 h 2472623"/>
              <a:gd name="connsiteX12" fmla="*/ 3063223 w 3821222"/>
              <a:gd name="connsiteY12" fmla="*/ 253298 h 2472623"/>
              <a:gd name="connsiteX13" fmla="*/ 3325314 w 3821222"/>
              <a:gd name="connsiteY13" fmla="*/ 460200 h 2472623"/>
              <a:gd name="connsiteX14" fmla="*/ 3821222 w 3821222"/>
              <a:gd name="connsiteY14" fmla="*/ 465177 h 2472623"/>
              <a:gd name="connsiteX15" fmla="*/ 502521 w 3821222"/>
              <a:gd name="connsiteY15" fmla="*/ 2472623 h 2472623"/>
              <a:gd name="connsiteX16" fmla="*/ 766008 w 3821222"/>
              <a:gd name="connsiteY16" fmla="*/ 1674989 h 2472623"/>
              <a:gd name="connsiteX17" fmla="*/ 0 w 38212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4281654"/>
              <a:gd name="connsiteY0" fmla="*/ 220003 h 1674989"/>
              <a:gd name="connsiteX1" fmla="*/ 271621 w 4281654"/>
              <a:gd name="connsiteY1" fmla="*/ 115233 h 1674989"/>
              <a:gd name="connsiteX2" fmla="*/ 401747 w 4281654"/>
              <a:gd name="connsiteY2" fmla="*/ 231996 h 1674989"/>
              <a:gd name="connsiteX3" fmla="*/ 420189 w 4281654"/>
              <a:gd name="connsiteY3" fmla="*/ 336374 h 1674989"/>
              <a:gd name="connsiteX4" fmla="*/ 874773 w 4281654"/>
              <a:gd name="connsiteY4" fmla="*/ 933 h 1674989"/>
              <a:gd name="connsiteX5" fmla="*/ 982164 w 4281654"/>
              <a:gd name="connsiteY5" fmla="*/ 98249 h 1674989"/>
              <a:gd name="connsiteX6" fmla="*/ 1325065 w 4281654"/>
              <a:gd name="connsiteY6" fmla="*/ 12524 h 1674989"/>
              <a:gd name="connsiteX7" fmla="*/ 1553665 w 4281654"/>
              <a:gd name="connsiteY7" fmla="*/ 288749 h 1674989"/>
              <a:gd name="connsiteX8" fmla="*/ 2232244 w 4281654"/>
              <a:gd name="connsiteY8" fmla="*/ 928 h 1674989"/>
              <a:gd name="connsiteX9" fmla="*/ 2371111 w 4281654"/>
              <a:gd name="connsiteY9" fmla="*/ 160514 h 1674989"/>
              <a:gd name="connsiteX10" fmla="*/ 2544264 w 4281654"/>
              <a:gd name="connsiteY10" fmla="*/ 164925 h 1674989"/>
              <a:gd name="connsiteX11" fmla="*/ 2782390 w 4281654"/>
              <a:gd name="connsiteY11" fmla="*/ 393525 h 1674989"/>
              <a:gd name="connsiteX12" fmla="*/ 3063223 w 4281654"/>
              <a:gd name="connsiteY12" fmla="*/ 253298 h 1674989"/>
              <a:gd name="connsiteX13" fmla="*/ 3325314 w 4281654"/>
              <a:gd name="connsiteY13" fmla="*/ 460200 h 1674989"/>
              <a:gd name="connsiteX14" fmla="*/ 3859322 w 4281654"/>
              <a:gd name="connsiteY14" fmla="*/ 427077 h 1674989"/>
              <a:gd name="connsiteX15" fmla="*/ 3836271 w 4281654"/>
              <a:gd name="connsiteY15" fmla="*/ 900998 h 1674989"/>
              <a:gd name="connsiteX16" fmla="*/ 766008 w 4281654"/>
              <a:gd name="connsiteY16" fmla="*/ 1674989 h 1674989"/>
              <a:gd name="connsiteX17" fmla="*/ 0 w 4281654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4173218"/>
              <a:gd name="connsiteY0" fmla="*/ 220003 h 1017764"/>
              <a:gd name="connsiteX1" fmla="*/ 271621 w 4173218"/>
              <a:gd name="connsiteY1" fmla="*/ 115233 h 1017764"/>
              <a:gd name="connsiteX2" fmla="*/ 401747 w 4173218"/>
              <a:gd name="connsiteY2" fmla="*/ 231996 h 1017764"/>
              <a:gd name="connsiteX3" fmla="*/ 420189 w 4173218"/>
              <a:gd name="connsiteY3" fmla="*/ 336374 h 1017764"/>
              <a:gd name="connsiteX4" fmla="*/ 874773 w 4173218"/>
              <a:gd name="connsiteY4" fmla="*/ 933 h 1017764"/>
              <a:gd name="connsiteX5" fmla="*/ 982164 w 4173218"/>
              <a:gd name="connsiteY5" fmla="*/ 98249 h 1017764"/>
              <a:gd name="connsiteX6" fmla="*/ 1325065 w 4173218"/>
              <a:gd name="connsiteY6" fmla="*/ 12524 h 1017764"/>
              <a:gd name="connsiteX7" fmla="*/ 1553665 w 4173218"/>
              <a:gd name="connsiteY7" fmla="*/ 288749 h 1017764"/>
              <a:gd name="connsiteX8" fmla="*/ 2232244 w 4173218"/>
              <a:gd name="connsiteY8" fmla="*/ 928 h 1017764"/>
              <a:gd name="connsiteX9" fmla="*/ 2371111 w 4173218"/>
              <a:gd name="connsiteY9" fmla="*/ 160514 h 1017764"/>
              <a:gd name="connsiteX10" fmla="*/ 2544264 w 4173218"/>
              <a:gd name="connsiteY10" fmla="*/ 164925 h 1017764"/>
              <a:gd name="connsiteX11" fmla="*/ 2782390 w 4173218"/>
              <a:gd name="connsiteY11" fmla="*/ 393525 h 1017764"/>
              <a:gd name="connsiteX12" fmla="*/ 3063223 w 4173218"/>
              <a:gd name="connsiteY12" fmla="*/ 253298 h 1017764"/>
              <a:gd name="connsiteX13" fmla="*/ 3325314 w 4173218"/>
              <a:gd name="connsiteY13" fmla="*/ 460200 h 1017764"/>
              <a:gd name="connsiteX14" fmla="*/ 3859322 w 4173218"/>
              <a:gd name="connsiteY14" fmla="*/ 427077 h 1017764"/>
              <a:gd name="connsiteX15" fmla="*/ 3836271 w 4173218"/>
              <a:gd name="connsiteY15" fmla="*/ 900998 h 1017764"/>
              <a:gd name="connsiteX16" fmla="*/ 3575883 w 4173218"/>
              <a:gd name="connsiteY16" fmla="*/ 1017764 h 1017764"/>
              <a:gd name="connsiteX17" fmla="*/ 0 w 4173218"/>
              <a:gd name="connsiteY17" fmla="*/ 220003 h 1017764"/>
              <a:gd name="connsiteX0" fmla="*/ 0 w 3865359"/>
              <a:gd name="connsiteY0" fmla="*/ 220003 h 1017764"/>
              <a:gd name="connsiteX1" fmla="*/ 271621 w 3865359"/>
              <a:gd name="connsiteY1" fmla="*/ 115233 h 1017764"/>
              <a:gd name="connsiteX2" fmla="*/ 401747 w 3865359"/>
              <a:gd name="connsiteY2" fmla="*/ 231996 h 1017764"/>
              <a:gd name="connsiteX3" fmla="*/ 420189 w 3865359"/>
              <a:gd name="connsiteY3" fmla="*/ 336374 h 1017764"/>
              <a:gd name="connsiteX4" fmla="*/ 874773 w 3865359"/>
              <a:gd name="connsiteY4" fmla="*/ 933 h 1017764"/>
              <a:gd name="connsiteX5" fmla="*/ 982164 w 3865359"/>
              <a:gd name="connsiteY5" fmla="*/ 98249 h 1017764"/>
              <a:gd name="connsiteX6" fmla="*/ 1325065 w 3865359"/>
              <a:gd name="connsiteY6" fmla="*/ 12524 h 1017764"/>
              <a:gd name="connsiteX7" fmla="*/ 1553665 w 3865359"/>
              <a:gd name="connsiteY7" fmla="*/ 288749 h 1017764"/>
              <a:gd name="connsiteX8" fmla="*/ 2232244 w 3865359"/>
              <a:gd name="connsiteY8" fmla="*/ 928 h 1017764"/>
              <a:gd name="connsiteX9" fmla="*/ 2371111 w 3865359"/>
              <a:gd name="connsiteY9" fmla="*/ 160514 h 1017764"/>
              <a:gd name="connsiteX10" fmla="*/ 2544264 w 3865359"/>
              <a:gd name="connsiteY10" fmla="*/ 164925 h 1017764"/>
              <a:gd name="connsiteX11" fmla="*/ 2782390 w 3865359"/>
              <a:gd name="connsiteY11" fmla="*/ 393525 h 1017764"/>
              <a:gd name="connsiteX12" fmla="*/ 3063223 w 3865359"/>
              <a:gd name="connsiteY12" fmla="*/ 253298 h 1017764"/>
              <a:gd name="connsiteX13" fmla="*/ 3325314 w 3865359"/>
              <a:gd name="connsiteY13" fmla="*/ 460200 h 1017764"/>
              <a:gd name="connsiteX14" fmla="*/ 3859322 w 3865359"/>
              <a:gd name="connsiteY14" fmla="*/ 427077 h 1017764"/>
              <a:gd name="connsiteX15" fmla="*/ 3836271 w 3865359"/>
              <a:gd name="connsiteY15" fmla="*/ 900998 h 1017764"/>
              <a:gd name="connsiteX16" fmla="*/ 3575883 w 3865359"/>
              <a:gd name="connsiteY16" fmla="*/ 1017764 h 1017764"/>
              <a:gd name="connsiteX17" fmla="*/ 0 w 3865359"/>
              <a:gd name="connsiteY17" fmla="*/ 220003 h 1017764"/>
              <a:gd name="connsiteX0" fmla="*/ 0 w 3864866"/>
              <a:gd name="connsiteY0" fmla="*/ 220003 h 1017764"/>
              <a:gd name="connsiteX1" fmla="*/ 271621 w 3864866"/>
              <a:gd name="connsiteY1" fmla="*/ 115233 h 1017764"/>
              <a:gd name="connsiteX2" fmla="*/ 401747 w 3864866"/>
              <a:gd name="connsiteY2" fmla="*/ 231996 h 1017764"/>
              <a:gd name="connsiteX3" fmla="*/ 420189 w 3864866"/>
              <a:gd name="connsiteY3" fmla="*/ 336374 h 1017764"/>
              <a:gd name="connsiteX4" fmla="*/ 874773 w 3864866"/>
              <a:gd name="connsiteY4" fmla="*/ 933 h 1017764"/>
              <a:gd name="connsiteX5" fmla="*/ 982164 w 3864866"/>
              <a:gd name="connsiteY5" fmla="*/ 98249 h 1017764"/>
              <a:gd name="connsiteX6" fmla="*/ 1325065 w 3864866"/>
              <a:gd name="connsiteY6" fmla="*/ 12524 h 1017764"/>
              <a:gd name="connsiteX7" fmla="*/ 1553665 w 3864866"/>
              <a:gd name="connsiteY7" fmla="*/ 288749 h 1017764"/>
              <a:gd name="connsiteX8" fmla="*/ 2232244 w 3864866"/>
              <a:gd name="connsiteY8" fmla="*/ 928 h 1017764"/>
              <a:gd name="connsiteX9" fmla="*/ 2371111 w 3864866"/>
              <a:gd name="connsiteY9" fmla="*/ 160514 h 1017764"/>
              <a:gd name="connsiteX10" fmla="*/ 2544264 w 3864866"/>
              <a:gd name="connsiteY10" fmla="*/ 164925 h 1017764"/>
              <a:gd name="connsiteX11" fmla="*/ 2782390 w 3864866"/>
              <a:gd name="connsiteY11" fmla="*/ 393525 h 1017764"/>
              <a:gd name="connsiteX12" fmla="*/ 3063223 w 3864866"/>
              <a:gd name="connsiteY12" fmla="*/ 253298 h 1017764"/>
              <a:gd name="connsiteX13" fmla="*/ 3325314 w 3864866"/>
              <a:gd name="connsiteY13" fmla="*/ 460200 h 1017764"/>
              <a:gd name="connsiteX14" fmla="*/ 3859322 w 3864866"/>
              <a:gd name="connsiteY14" fmla="*/ 427077 h 1017764"/>
              <a:gd name="connsiteX15" fmla="*/ 3836271 w 3864866"/>
              <a:gd name="connsiteY15" fmla="*/ 900998 h 1017764"/>
              <a:gd name="connsiteX16" fmla="*/ 3575883 w 3864866"/>
              <a:gd name="connsiteY16" fmla="*/ 1017764 h 1017764"/>
              <a:gd name="connsiteX17" fmla="*/ 0 w 3864866"/>
              <a:gd name="connsiteY17" fmla="*/ 220003 h 1017764"/>
              <a:gd name="connsiteX0" fmla="*/ 0 w 3859322"/>
              <a:gd name="connsiteY0" fmla="*/ 220003 h 1313039"/>
              <a:gd name="connsiteX1" fmla="*/ 271621 w 3859322"/>
              <a:gd name="connsiteY1" fmla="*/ 115233 h 1313039"/>
              <a:gd name="connsiteX2" fmla="*/ 401747 w 3859322"/>
              <a:gd name="connsiteY2" fmla="*/ 231996 h 1313039"/>
              <a:gd name="connsiteX3" fmla="*/ 420189 w 3859322"/>
              <a:gd name="connsiteY3" fmla="*/ 336374 h 1313039"/>
              <a:gd name="connsiteX4" fmla="*/ 874773 w 3859322"/>
              <a:gd name="connsiteY4" fmla="*/ 933 h 1313039"/>
              <a:gd name="connsiteX5" fmla="*/ 982164 w 3859322"/>
              <a:gd name="connsiteY5" fmla="*/ 98249 h 1313039"/>
              <a:gd name="connsiteX6" fmla="*/ 1325065 w 3859322"/>
              <a:gd name="connsiteY6" fmla="*/ 12524 h 1313039"/>
              <a:gd name="connsiteX7" fmla="*/ 1553665 w 3859322"/>
              <a:gd name="connsiteY7" fmla="*/ 288749 h 1313039"/>
              <a:gd name="connsiteX8" fmla="*/ 2232244 w 3859322"/>
              <a:gd name="connsiteY8" fmla="*/ 928 h 1313039"/>
              <a:gd name="connsiteX9" fmla="*/ 2371111 w 3859322"/>
              <a:gd name="connsiteY9" fmla="*/ 160514 h 1313039"/>
              <a:gd name="connsiteX10" fmla="*/ 2544264 w 3859322"/>
              <a:gd name="connsiteY10" fmla="*/ 164925 h 1313039"/>
              <a:gd name="connsiteX11" fmla="*/ 2782390 w 3859322"/>
              <a:gd name="connsiteY11" fmla="*/ 393525 h 1313039"/>
              <a:gd name="connsiteX12" fmla="*/ 3063223 w 3859322"/>
              <a:gd name="connsiteY12" fmla="*/ 253298 h 1313039"/>
              <a:gd name="connsiteX13" fmla="*/ 3325314 w 3859322"/>
              <a:gd name="connsiteY13" fmla="*/ 460200 h 1313039"/>
              <a:gd name="connsiteX14" fmla="*/ 3859322 w 3859322"/>
              <a:gd name="connsiteY14" fmla="*/ 427077 h 1313039"/>
              <a:gd name="connsiteX15" fmla="*/ 3836271 w 3859322"/>
              <a:gd name="connsiteY15" fmla="*/ 900998 h 1313039"/>
              <a:gd name="connsiteX16" fmla="*/ 2518608 w 3859322"/>
              <a:gd name="connsiteY16" fmla="*/ 1313039 h 1313039"/>
              <a:gd name="connsiteX17" fmla="*/ 0 w 3859322"/>
              <a:gd name="connsiteY17" fmla="*/ 220003 h 1313039"/>
              <a:gd name="connsiteX0" fmla="*/ 0 w 3865377"/>
              <a:gd name="connsiteY0" fmla="*/ 220003 h 1017764"/>
              <a:gd name="connsiteX1" fmla="*/ 271621 w 3865377"/>
              <a:gd name="connsiteY1" fmla="*/ 115233 h 1017764"/>
              <a:gd name="connsiteX2" fmla="*/ 401747 w 3865377"/>
              <a:gd name="connsiteY2" fmla="*/ 231996 h 1017764"/>
              <a:gd name="connsiteX3" fmla="*/ 420189 w 3865377"/>
              <a:gd name="connsiteY3" fmla="*/ 336374 h 1017764"/>
              <a:gd name="connsiteX4" fmla="*/ 874773 w 3865377"/>
              <a:gd name="connsiteY4" fmla="*/ 933 h 1017764"/>
              <a:gd name="connsiteX5" fmla="*/ 982164 w 3865377"/>
              <a:gd name="connsiteY5" fmla="*/ 98249 h 1017764"/>
              <a:gd name="connsiteX6" fmla="*/ 1325065 w 3865377"/>
              <a:gd name="connsiteY6" fmla="*/ 12524 h 1017764"/>
              <a:gd name="connsiteX7" fmla="*/ 1553665 w 3865377"/>
              <a:gd name="connsiteY7" fmla="*/ 288749 h 1017764"/>
              <a:gd name="connsiteX8" fmla="*/ 2232244 w 3865377"/>
              <a:gd name="connsiteY8" fmla="*/ 928 h 1017764"/>
              <a:gd name="connsiteX9" fmla="*/ 2371111 w 3865377"/>
              <a:gd name="connsiteY9" fmla="*/ 160514 h 1017764"/>
              <a:gd name="connsiteX10" fmla="*/ 2544264 w 3865377"/>
              <a:gd name="connsiteY10" fmla="*/ 164925 h 1017764"/>
              <a:gd name="connsiteX11" fmla="*/ 2782390 w 3865377"/>
              <a:gd name="connsiteY11" fmla="*/ 393525 h 1017764"/>
              <a:gd name="connsiteX12" fmla="*/ 3063223 w 3865377"/>
              <a:gd name="connsiteY12" fmla="*/ 253298 h 1017764"/>
              <a:gd name="connsiteX13" fmla="*/ 3325314 w 3865377"/>
              <a:gd name="connsiteY13" fmla="*/ 460200 h 1017764"/>
              <a:gd name="connsiteX14" fmla="*/ 3859322 w 3865377"/>
              <a:gd name="connsiteY14" fmla="*/ 427077 h 1017764"/>
              <a:gd name="connsiteX15" fmla="*/ 3836271 w 3865377"/>
              <a:gd name="connsiteY15" fmla="*/ 900998 h 1017764"/>
              <a:gd name="connsiteX16" fmla="*/ 3594933 w 3865377"/>
              <a:gd name="connsiteY16" fmla="*/ 1017764 h 1017764"/>
              <a:gd name="connsiteX17" fmla="*/ 0 w 3865377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20189 w 3897960"/>
              <a:gd name="connsiteY3" fmla="*/ 336374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39239 w 3897960"/>
              <a:gd name="connsiteY3" fmla="*/ 63164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0 w 3897960"/>
              <a:gd name="connsiteY18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0 w 3897960"/>
              <a:gd name="connsiteY19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0 w 3897960"/>
              <a:gd name="connsiteY20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267788 w 3897960"/>
              <a:gd name="connsiteY20" fmla="*/ 850725 h 1017764"/>
              <a:gd name="connsiteX21" fmla="*/ 0 w 3897960"/>
              <a:gd name="connsiteY21" fmla="*/ 220003 h 1017764"/>
              <a:gd name="connsiteX0" fmla="*/ 0 w 3897960"/>
              <a:gd name="connsiteY0" fmla="*/ 220003 h 1527749"/>
              <a:gd name="connsiteX1" fmla="*/ 271621 w 3897960"/>
              <a:gd name="connsiteY1" fmla="*/ 115233 h 1527749"/>
              <a:gd name="connsiteX2" fmla="*/ 401747 w 3897960"/>
              <a:gd name="connsiteY2" fmla="*/ 231996 h 1527749"/>
              <a:gd name="connsiteX3" fmla="*/ 505914 w 3897960"/>
              <a:gd name="connsiteY3" fmla="*/ 307799 h 1527749"/>
              <a:gd name="connsiteX4" fmla="*/ 874773 w 3897960"/>
              <a:gd name="connsiteY4" fmla="*/ 933 h 1527749"/>
              <a:gd name="connsiteX5" fmla="*/ 982164 w 3897960"/>
              <a:gd name="connsiteY5" fmla="*/ 98249 h 1527749"/>
              <a:gd name="connsiteX6" fmla="*/ 1325065 w 3897960"/>
              <a:gd name="connsiteY6" fmla="*/ 12524 h 1527749"/>
              <a:gd name="connsiteX7" fmla="*/ 1553665 w 3897960"/>
              <a:gd name="connsiteY7" fmla="*/ 288749 h 1527749"/>
              <a:gd name="connsiteX8" fmla="*/ 2232244 w 3897960"/>
              <a:gd name="connsiteY8" fmla="*/ 928 h 1527749"/>
              <a:gd name="connsiteX9" fmla="*/ 2371111 w 3897960"/>
              <a:gd name="connsiteY9" fmla="*/ 160514 h 1527749"/>
              <a:gd name="connsiteX10" fmla="*/ 2544264 w 3897960"/>
              <a:gd name="connsiteY10" fmla="*/ 164925 h 1527749"/>
              <a:gd name="connsiteX11" fmla="*/ 2782390 w 3897960"/>
              <a:gd name="connsiteY11" fmla="*/ 393525 h 1527749"/>
              <a:gd name="connsiteX12" fmla="*/ 3063223 w 3897960"/>
              <a:gd name="connsiteY12" fmla="*/ 253298 h 1527749"/>
              <a:gd name="connsiteX13" fmla="*/ 3325314 w 3897960"/>
              <a:gd name="connsiteY13" fmla="*/ 460200 h 1527749"/>
              <a:gd name="connsiteX14" fmla="*/ 3859322 w 3897960"/>
              <a:gd name="connsiteY14" fmla="*/ 427077 h 1527749"/>
              <a:gd name="connsiteX15" fmla="*/ 3836271 w 3897960"/>
              <a:gd name="connsiteY15" fmla="*/ 900998 h 1527749"/>
              <a:gd name="connsiteX16" fmla="*/ 3594933 w 3897960"/>
              <a:gd name="connsiteY16" fmla="*/ 1017764 h 1527749"/>
              <a:gd name="connsiteX17" fmla="*/ 3620588 w 3897960"/>
              <a:gd name="connsiteY17" fmla="*/ 1527000 h 1527749"/>
              <a:gd name="connsiteX18" fmla="*/ 1801313 w 3897960"/>
              <a:gd name="connsiteY18" fmla="*/ 898350 h 1527749"/>
              <a:gd name="connsiteX19" fmla="*/ 1010738 w 3897960"/>
              <a:gd name="connsiteY19" fmla="*/ 898350 h 1527749"/>
              <a:gd name="connsiteX20" fmla="*/ 267788 w 3897960"/>
              <a:gd name="connsiteY20" fmla="*/ 850725 h 1527749"/>
              <a:gd name="connsiteX21" fmla="*/ 0 w 3897960"/>
              <a:gd name="connsiteY21" fmla="*/ 220003 h 1527749"/>
              <a:gd name="connsiteX0" fmla="*/ 0 w 3897960"/>
              <a:gd name="connsiteY0" fmla="*/ 220003 h 1855911"/>
              <a:gd name="connsiteX1" fmla="*/ 271621 w 3897960"/>
              <a:gd name="connsiteY1" fmla="*/ 115233 h 1855911"/>
              <a:gd name="connsiteX2" fmla="*/ 401747 w 3897960"/>
              <a:gd name="connsiteY2" fmla="*/ 231996 h 1855911"/>
              <a:gd name="connsiteX3" fmla="*/ 505914 w 3897960"/>
              <a:gd name="connsiteY3" fmla="*/ 307799 h 1855911"/>
              <a:gd name="connsiteX4" fmla="*/ 874773 w 3897960"/>
              <a:gd name="connsiteY4" fmla="*/ 933 h 1855911"/>
              <a:gd name="connsiteX5" fmla="*/ 982164 w 3897960"/>
              <a:gd name="connsiteY5" fmla="*/ 98249 h 1855911"/>
              <a:gd name="connsiteX6" fmla="*/ 1325065 w 3897960"/>
              <a:gd name="connsiteY6" fmla="*/ 12524 h 1855911"/>
              <a:gd name="connsiteX7" fmla="*/ 1553665 w 3897960"/>
              <a:gd name="connsiteY7" fmla="*/ 288749 h 1855911"/>
              <a:gd name="connsiteX8" fmla="*/ 2232244 w 3897960"/>
              <a:gd name="connsiteY8" fmla="*/ 928 h 1855911"/>
              <a:gd name="connsiteX9" fmla="*/ 2371111 w 3897960"/>
              <a:gd name="connsiteY9" fmla="*/ 160514 h 1855911"/>
              <a:gd name="connsiteX10" fmla="*/ 2544264 w 3897960"/>
              <a:gd name="connsiteY10" fmla="*/ 164925 h 1855911"/>
              <a:gd name="connsiteX11" fmla="*/ 2782390 w 3897960"/>
              <a:gd name="connsiteY11" fmla="*/ 393525 h 1855911"/>
              <a:gd name="connsiteX12" fmla="*/ 3063223 w 3897960"/>
              <a:gd name="connsiteY12" fmla="*/ 253298 h 1855911"/>
              <a:gd name="connsiteX13" fmla="*/ 3325314 w 3897960"/>
              <a:gd name="connsiteY13" fmla="*/ 460200 h 1855911"/>
              <a:gd name="connsiteX14" fmla="*/ 3859322 w 3897960"/>
              <a:gd name="connsiteY14" fmla="*/ 427077 h 1855911"/>
              <a:gd name="connsiteX15" fmla="*/ 3836271 w 3897960"/>
              <a:gd name="connsiteY15" fmla="*/ 900998 h 1855911"/>
              <a:gd name="connsiteX16" fmla="*/ 3594933 w 3897960"/>
              <a:gd name="connsiteY16" fmla="*/ 1017764 h 1855911"/>
              <a:gd name="connsiteX17" fmla="*/ 3620588 w 3897960"/>
              <a:gd name="connsiteY17" fmla="*/ 1527000 h 1855911"/>
              <a:gd name="connsiteX18" fmla="*/ 3315788 w 3897960"/>
              <a:gd name="connsiteY18" fmla="*/ 1841325 h 1855911"/>
              <a:gd name="connsiteX19" fmla="*/ 1010738 w 3897960"/>
              <a:gd name="connsiteY19" fmla="*/ 898350 h 1855911"/>
              <a:gd name="connsiteX20" fmla="*/ 267788 w 3897960"/>
              <a:gd name="connsiteY20" fmla="*/ 850725 h 1855911"/>
              <a:gd name="connsiteX21" fmla="*/ 0 w 3897960"/>
              <a:gd name="connsiteY21" fmla="*/ 220003 h 1855911"/>
              <a:gd name="connsiteX0" fmla="*/ 0 w 3897960"/>
              <a:gd name="connsiteY0" fmla="*/ 220003 h 1866566"/>
              <a:gd name="connsiteX1" fmla="*/ 271621 w 3897960"/>
              <a:gd name="connsiteY1" fmla="*/ 115233 h 1866566"/>
              <a:gd name="connsiteX2" fmla="*/ 401747 w 3897960"/>
              <a:gd name="connsiteY2" fmla="*/ 231996 h 1866566"/>
              <a:gd name="connsiteX3" fmla="*/ 505914 w 3897960"/>
              <a:gd name="connsiteY3" fmla="*/ 307799 h 1866566"/>
              <a:gd name="connsiteX4" fmla="*/ 874773 w 3897960"/>
              <a:gd name="connsiteY4" fmla="*/ 933 h 1866566"/>
              <a:gd name="connsiteX5" fmla="*/ 982164 w 3897960"/>
              <a:gd name="connsiteY5" fmla="*/ 98249 h 1866566"/>
              <a:gd name="connsiteX6" fmla="*/ 1325065 w 3897960"/>
              <a:gd name="connsiteY6" fmla="*/ 12524 h 1866566"/>
              <a:gd name="connsiteX7" fmla="*/ 1553665 w 3897960"/>
              <a:gd name="connsiteY7" fmla="*/ 288749 h 1866566"/>
              <a:gd name="connsiteX8" fmla="*/ 2232244 w 3897960"/>
              <a:gd name="connsiteY8" fmla="*/ 928 h 1866566"/>
              <a:gd name="connsiteX9" fmla="*/ 2371111 w 3897960"/>
              <a:gd name="connsiteY9" fmla="*/ 160514 h 1866566"/>
              <a:gd name="connsiteX10" fmla="*/ 2544264 w 3897960"/>
              <a:gd name="connsiteY10" fmla="*/ 164925 h 1866566"/>
              <a:gd name="connsiteX11" fmla="*/ 2782390 w 3897960"/>
              <a:gd name="connsiteY11" fmla="*/ 393525 h 1866566"/>
              <a:gd name="connsiteX12" fmla="*/ 3063223 w 3897960"/>
              <a:gd name="connsiteY12" fmla="*/ 253298 h 1866566"/>
              <a:gd name="connsiteX13" fmla="*/ 3325314 w 3897960"/>
              <a:gd name="connsiteY13" fmla="*/ 460200 h 1866566"/>
              <a:gd name="connsiteX14" fmla="*/ 3859322 w 3897960"/>
              <a:gd name="connsiteY14" fmla="*/ 427077 h 1866566"/>
              <a:gd name="connsiteX15" fmla="*/ 3836271 w 3897960"/>
              <a:gd name="connsiteY15" fmla="*/ 900998 h 1866566"/>
              <a:gd name="connsiteX16" fmla="*/ 3594933 w 3897960"/>
              <a:gd name="connsiteY16" fmla="*/ 1017764 h 1866566"/>
              <a:gd name="connsiteX17" fmla="*/ 3620588 w 3897960"/>
              <a:gd name="connsiteY17" fmla="*/ 1527000 h 1866566"/>
              <a:gd name="connsiteX18" fmla="*/ 3315788 w 3897960"/>
              <a:gd name="connsiteY18" fmla="*/ 1841325 h 1866566"/>
              <a:gd name="connsiteX19" fmla="*/ 1010738 w 3897960"/>
              <a:gd name="connsiteY19" fmla="*/ 898350 h 1866566"/>
              <a:gd name="connsiteX20" fmla="*/ 267788 w 3897960"/>
              <a:gd name="connsiteY20" fmla="*/ 850725 h 1866566"/>
              <a:gd name="connsiteX21" fmla="*/ 0 w 3897960"/>
              <a:gd name="connsiteY21" fmla="*/ 220003 h 1866566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930141"/>
              <a:gd name="connsiteX1" fmla="*/ 271621 w 3897960"/>
              <a:gd name="connsiteY1" fmla="*/ 115233 h 1930141"/>
              <a:gd name="connsiteX2" fmla="*/ 401747 w 3897960"/>
              <a:gd name="connsiteY2" fmla="*/ 231996 h 1930141"/>
              <a:gd name="connsiteX3" fmla="*/ 505914 w 3897960"/>
              <a:gd name="connsiteY3" fmla="*/ 307799 h 1930141"/>
              <a:gd name="connsiteX4" fmla="*/ 874773 w 3897960"/>
              <a:gd name="connsiteY4" fmla="*/ 933 h 1930141"/>
              <a:gd name="connsiteX5" fmla="*/ 982164 w 3897960"/>
              <a:gd name="connsiteY5" fmla="*/ 98249 h 1930141"/>
              <a:gd name="connsiteX6" fmla="*/ 1325065 w 3897960"/>
              <a:gd name="connsiteY6" fmla="*/ 12524 h 1930141"/>
              <a:gd name="connsiteX7" fmla="*/ 1553665 w 3897960"/>
              <a:gd name="connsiteY7" fmla="*/ 288749 h 1930141"/>
              <a:gd name="connsiteX8" fmla="*/ 2232244 w 3897960"/>
              <a:gd name="connsiteY8" fmla="*/ 928 h 1930141"/>
              <a:gd name="connsiteX9" fmla="*/ 2371111 w 3897960"/>
              <a:gd name="connsiteY9" fmla="*/ 160514 h 1930141"/>
              <a:gd name="connsiteX10" fmla="*/ 2544264 w 3897960"/>
              <a:gd name="connsiteY10" fmla="*/ 164925 h 1930141"/>
              <a:gd name="connsiteX11" fmla="*/ 2782390 w 3897960"/>
              <a:gd name="connsiteY11" fmla="*/ 393525 h 1930141"/>
              <a:gd name="connsiteX12" fmla="*/ 3063223 w 3897960"/>
              <a:gd name="connsiteY12" fmla="*/ 253298 h 1930141"/>
              <a:gd name="connsiteX13" fmla="*/ 3325314 w 3897960"/>
              <a:gd name="connsiteY13" fmla="*/ 460200 h 1930141"/>
              <a:gd name="connsiteX14" fmla="*/ 3859322 w 3897960"/>
              <a:gd name="connsiteY14" fmla="*/ 427077 h 1930141"/>
              <a:gd name="connsiteX15" fmla="*/ 3836271 w 3897960"/>
              <a:gd name="connsiteY15" fmla="*/ 900998 h 1930141"/>
              <a:gd name="connsiteX16" fmla="*/ 3594933 w 3897960"/>
              <a:gd name="connsiteY16" fmla="*/ 1017764 h 1930141"/>
              <a:gd name="connsiteX17" fmla="*/ 3620588 w 3897960"/>
              <a:gd name="connsiteY17" fmla="*/ 1527000 h 1930141"/>
              <a:gd name="connsiteX18" fmla="*/ 3792038 w 3897960"/>
              <a:gd name="connsiteY18" fmla="*/ 1717499 h 1930141"/>
              <a:gd name="connsiteX19" fmla="*/ 3544388 w 3897960"/>
              <a:gd name="connsiteY19" fmla="*/ 1879424 h 1930141"/>
              <a:gd name="connsiteX20" fmla="*/ 3315788 w 3897960"/>
              <a:gd name="connsiteY20" fmla="*/ 1841325 h 1930141"/>
              <a:gd name="connsiteX21" fmla="*/ 1010738 w 3897960"/>
              <a:gd name="connsiteY21" fmla="*/ 898350 h 1930141"/>
              <a:gd name="connsiteX22" fmla="*/ 267788 w 3897960"/>
              <a:gd name="connsiteY22" fmla="*/ 850725 h 1930141"/>
              <a:gd name="connsiteX23" fmla="*/ 0 w 3897960"/>
              <a:gd name="connsiteY23" fmla="*/ 220003 h 1930141"/>
              <a:gd name="connsiteX0" fmla="*/ 0 w 3897960"/>
              <a:gd name="connsiteY0" fmla="*/ 220003 h 2096606"/>
              <a:gd name="connsiteX1" fmla="*/ 271621 w 3897960"/>
              <a:gd name="connsiteY1" fmla="*/ 115233 h 2096606"/>
              <a:gd name="connsiteX2" fmla="*/ 401747 w 3897960"/>
              <a:gd name="connsiteY2" fmla="*/ 231996 h 2096606"/>
              <a:gd name="connsiteX3" fmla="*/ 505914 w 3897960"/>
              <a:gd name="connsiteY3" fmla="*/ 307799 h 2096606"/>
              <a:gd name="connsiteX4" fmla="*/ 874773 w 3897960"/>
              <a:gd name="connsiteY4" fmla="*/ 933 h 2096606"/>
              <a:gd name="connsiteX5" fmla="*/ 982164 w 3897960"/>
              <a:gd name="connsiteY5" fmla="*/ 98249 h 2096606"/>
              <a:gd name="connsiteX6" fmla="*/ 1325065 w 3897960"/>
              <a:gd name="connsiteY6" fmla="*/ 12524 h 2096606"/>
              <a:gd name="connsiteX7" fmla="*/ 1553665 w 3897960"/>
              <a:gd name="connsiteY7" fmla="*/ 288749 h 2096606"/>
              <a:gd name="connsiteX8" fmla="*/ 2232244 w 3897960"/>
              <a:gd name="connsiteY8" fmla="*/ 928 h 2096606"/>
              <a:gd name="connsiteX9" fmla="*/ 2371111 w 3897960"/>
              <a:gd name="connsiteY9" fmla="*/ 160514 h 2096606"/>
              <a:gd name="connsiteX10" fmla="*/ 2544264 w 3897960"/>
              <a:gd name="connsiteY10" fmla="*/ 164925 h 2096606"/>
              <a:gd name="connsiteX11" fmla="*/ 2782390 w 3897960"/>
              <a:gd name="connsiteY11" fmla="*/ 393525 h 2096606"/>
              <a:gd name="connsiteX12" fmla="*/ 3063223 w 3897960"/>
              <a:gd name="connsiteY12" fmla="*/ 253298 h 2096606"/>
              <a:gd name="connsiteX13" fmla="*/ 3325314 w 3897960"/>
              <a:gd name="connsiteY13" fmla="*/ 460200 h 2096606"/>
              <a:gd name="connsiteX14" fmla="*/ 3859322 w 3897960"/>
              <a:gd name="connsiteY14" fmla="*/ 427077 h 2096606"/>
              <a:gd name="connsiteX15" fmla="*/ 3836271 w 3897960"/>
              <a:gd name="connsiteY15" fmla="*/ 900998 h 2096606"/>
              <a:gd name="connsiteX16" fmla="*/ 3594933 w 3897960"/>
              <a:gd name="connsiteY16" fmla="*/ 1017764 h 2096606"/>
              <a:gd name="connsiteX17" fmla="*/ 3620588 w 3897960"/>
              <a:gd name="connsiteY17" fmla="*/ 1527000 h 2096606"/>
              <a:gd name="connsiteX18" fmla="*/ 3792038 w 3897960"/>
              <a:gd name="connsiteY18" fmla="*/ 1717499 h 2096606"/>
              <a:gd name="connsiteX19" fmla="*/ 3544388 w 3897960"/>
              <a:gd name="connsiteY19" fmla="*/ 1879424 h 2096606"/>
              <a:gd name="connsiteX20" fmla="*/ 3477713 w 3897960"/>
              <a:gd name="connsiteY20" fmla="*/ 2050875 h 2096606"/>
              <a:gd name="connsiteX21" fmla="*/ 1010738 w 3897960"/>
              <a:gd name="connsiteY21" fmla="*/ 898350 h 2096606"/>
              <a:gd name="connsiteX22" fmla="*/ 267788 w 3897960"/>
              <a:gd name="connsiteY22" fmla="*/ 850725 h 2096606"/>
              <a:gd name="connsiteX23" fmla="*/ 0 w 3897960"/>
              <a:gd name="connsiteY23" fmla="*/ 220003 h 2096606"/>
              <a:gd name="connsiteX0" fmla="*/ 0 w 3897960"/>
              <a:gd name="connsiteY0" fmla="*/ 220003 h 2050875"/>
              <a:gd name="connsiteX1" fmla="*/ 271621 w 3897960"/>
              <a:gd name="connsiteY1" fmla="*/ 115233 h 2050875"/>
              <a:gd name="connsiteX2" fmla="*/ 401747 w 3897960"/>
              <a:gd name="connsiteY2" fmla="*/ 231996 h 2050875"/>
              <a:gd name="connsiteX3" fmla="*/ 505914 w 3897960"/>
              <a:gd name="connsiteY3" fmla="*/ 307799 h 2050875"/>
              <a:gd name="connsiteX4" fmla="*/ 874773 w 3897960"/>
              <a:gd name="connsiteY4" fmla="*/ 933 h 2050875"/>
              <a:gd name="connsiteX5" fmla="*/ 982164 w 3897960"/>
              <a:gd name="connsiteY5" fmla="*/ 98249 h 2050875"/>
              <a:gd name="connsiteX6" fmla="*/ 1325065 w 3897960"/>
              <a:gd name="connsiteY6" fmla="*/ 12524 h 2050875"/>
              <a:gd name="connsiteX7" fmla="*/ 1553665 w 3897960"/>
              <a:gd name="connsiteY7" fmla="*/ 288749 h 2050875"/>
              <a:gd name="connsiteX8" fmla="*/ 2232244 w 3897960"/>
              <a:gd name="connsiteY8" fmla="*/ 928 h 2050875"/>
              <a:gd name="connsiteX9" fmla="*/ 2371111 w 3897960"/>
              <a:gd name="connsiteY9" fmla="*/ 160514 h 2050875"/>
              <a:gd name="connsiteX10" fmla="*/ 2544264 w 3897960"/>
              <a:gd name="connsiteY10" fmla="*/ 164925 h 2050875"/>
              <a:gd name="connsiteX11" fmla="*/ 2782390 w 3897960"/>
              <a:gd name="connsiteY11" fmla="*/ 393525 h 2050875"/>
              <a:gd name="connsiteX12" fmla="*/ 3063223 w 3897960"/>
              <a:gd name="connsiteY12" fmla="*/ 253298 h 2050875"/>
              <a:gd name="connsiteX13" fmla="*/ 3325314 w 3897960"/>
              <a:gd name="connsiteY13" fmla="*/ 460200 h 2050875"/>
              <a:gd name="connsiteX14" fmla="*/ 3859322 w 3897960"/>
              <a:gd name="connsiteY14" fmla="*/ 427077 h 2050875"/>
              <a:gd name="connsiteX15" fmla="*/ 3836271 w 3897960"/>
              <a:gd name="connsiteY15" fmla="*/ 900998 h 2050875"/>
              <a:gd name="connsiteX16" fmla="*/ 3594933 w 3897960"/>
              <a:gd name="connsiteY16" fmla="*/ 1017764 h 2050875"/>
              <a:gd name="connsiteX17" fmla="*/ 3620588 w 3897960"/>
              <a:gd name="connsiteY17" fmla="*/ 1527000 h 2050875"/>
              <a:gd name="connsiteX18" fmla="*/ 3792038 w 3897960"/>
              <a:gd name="connsiteY18" fmla="*/ 1717499 h 2050875"/>
              <a:gd name="connsiteX19" fmla="*/ 3544388 w 3897960"/>
              <a:gd name="connsiteY19" fmla="*/ 1879424 h 2050875"/>
              <a:gd name="connsiteX20" fmla="*/ 3477713 w 3897960"/>
              <a:gd name="connsiteY20" fmla="*/ 2050875 h 2050875"/>
              <a:gd name="connsiteX21" fmla="*/ 1010738 w 3897960"/>
              <a:gd name="connsiteY21" fmla="*/ 898350 h 2050875"/>
              <a:gd name="connsiteX22" fmla="*/ 267788 w 3897960"/>
              <a:gd name="connsiteY22" fmla="*/ 850725 h 2050875"/>
              <a:gd name="connsiteX23" fmla="*/ 0 w 3897960"/>
              <a:gd name="connsiteY23" fmla="*/ 220003 h 2050875"/>
              <a:gd name="connsiteX0" fmla="*/ 0 w 3897960"/>
              <a:gd name="connsiteY0" fmla="*/ 220003 h 2052143"/>
              <a:gd name="connsiteX1" fmla="*/ 271621 w 3897960"/>
              <a:gd name="connsiteY1" fmla="*/ 115233 h 2052143"/>
              <a:gd name="connsiteX2" fmla="*/ 401747 w 3897960"/>
              <a:gd name="connsiteY2" fmla="*/ 231996 h 2052143"/>
              <a:gd name="connsiteX3" fmla="*/ 505914 w 3897960"/>
              <a:gd name="connsiteY3" fmla="*/ 307799 h 2052143"/>
              <a:gd name="connsiteX4" fmla="*/ 874773 w 3897960"/>
              <a:gd name="connsiteY4" fmla="*/ 933 h 2052143"/>
              <a:gd name="connsiteX5" fmla="*/ 982164 w 3897960"/>
              <a:gd name="connsiteY5" fmla="*/ 98249 h 2052143"/>
              <a:gd name="connsiteX6" fmla="*/ 1325065 w 3897960"/>
              <a:gd name="connsiteY6" fmla="*/ 12524 h 2052143"/>
              <a:gd name="connsiteX7" fmla="*/ 1553665 w 3897960"/>
              <a:gd name="connsiteY7" fmla="*/ 288749 h 2052143"/>
              <a:gd name="connsiteX8" fmla="*/ 2232244 w 3897960"/>
              <a:gd name="connsiteY8" fmla="*/ 928 h 2052143"/>
              <a:gd name="connsiteX9" fmla="*/ 2371111 w 3897960"/>
              <a:gd name="connsiteY9" fmla="*/ 160514 h 2052143"/>
              <a:gd name="connsiteX10" fmla="*/ 2544264 w 3897960"/>
              <a:gd name="connsiteY10" fmla="*/ 164925 h 2052143"/>
              <a:gd name="connsiteX11" fmla="*/ 2782390 w 3897960"/>
              <a:gd name="connsiteY11" fmla="*/ 393525 h 2052143"/>
              <a:gd name="connsiteX12" fmla="*/ 3063223 w 3897960"/>
              <a:gd name="connsiteY12" fmla="*/ 253298 h 2052143"/>
              <a:gd name="connsiteX13" fmla="*/ 3325314 w 3897960"/>
              <a:gd name="connsiteY13" fmla="*/ 460200 h 2052143"/>
              <a:gd name="connsiteX14" fmla="*/ 3859322 w 3897960"/>
              <a:gd name="connsiteY14" fmla="*/ 427077 h 2052143"/>
              <a:gd name="connsiteX15" fmla="*/ 3836271 w 3897960"/>
              <a:gd name="connsiteY15" fmla="*/ 900998 h 2052143"/>
              <a:gd name="connsiteX16" fmla="*/ 3594933 w 3897960"/>
              <a:gd name="connsiteY16" fmla="*/ 1017764 h 2052143"/>
              <a:gd name="connsiteX17" fmla="*/ 3620588 w 3897960"/>
              <a:gd name="connsiteY17" fmla="*/ 1527000 h 2052143"/>
              <a:gd name="connsiteX18" fmla="*/ 3792038 w 3897960"/>
              <a:gd name="connsiteY18" fmla="*/ 1717499 h 2052143"/>
              <a:gd name="connsiteX19" fmla="*/ 3544388 w 3897960"/>
              <a:gd name="connsiteY19" fmla="*/ 1879424 h 2052143"/>
              <a:gd name="connsiteX20" fmla="*/ 3477713 w 3897960"/>
              <a:gd name="connsiteY20" fmla="*/ 2050875 h 2052143"/>
              <a:gd name="connsiteX21" fmla="*/ 2896688 w 3897960"/>
              <a:gd name="connsiteY21" fmla="*/ 1803224 h 2052143"/>
              <a:gd name="connsiteX22" fmla="*/ 1010738 w 3897960"/>
              <a:gd name="connsiteY22" fmla="*/ 898350 h 2052143"/>
              <a:gd name="connsiteX23" fmla="*/ 267788 w 3897960"/>
              <a:gd name="connsiteY23" fmla="*/ 850725 h 2052143"/>
              <a:gd name="connsiteX24" fmla="*/ 0 w 3897960"/>
              <a:gd name="connsiteY24" fmla="*/ 220003 h 2052143"/>
              <a:gd name="connsiteX0" fmla="*/ 0 w 3897960"/>
              <a:gd name="connsiteY0" fmla="*/ 220003 h 2463076"/>
              <a:gd name="connsiteX1" fmla="*/ 271621 w 3897960"/>
              <a:gd name="connsiteY1" fmla="*/ 115233 h 2463076"/>
              <a:gd name="connsiteX2" fmla="*/ 401747 w 3897960"/>
              <a:gd name="connsiteY2" fmla="*/ 231996 h 2463076"/>
              <a:gd name="connsiteX3" fmla="*/ 505914 w 3897960"/>
              <a:gd name="connsiteY3" fmla="*/ 307799 h 2463076"/>
              <a:gd name="connsiteX4" fmla="*/ 874773 w 3897960"/>
              <a:gd name="connsiteY4" fmla="*/ 933 h 2463076"/>
              <a:gd name="connsiteX5" fmla="*/ 982164 w 3897960"/>
              <a:gd name="connsiteY5" fmla="*/ 98249 h 2463076"/>
              <a:gd name="connsiteX6" fmla="*/ 1325065 w 3897960"/>
              <a:gd name="connsiteY6" fmla="*/ 12524 h 2463076"/>
              <a:gd name="connsiteX7" fmla="*/ 1553665 w 3897960"/>
              <a:gd name="connsiteY7" fmla="*/ 288749 h 2463076"/>
              <a:gd name="connsiteX8" fmla="*/ 2232244 w 3897960"/>
              <a:gd name="connsiteY8" fmla="*/ 928 h 2463076"/>
              <a:gd name="connsiteX9" fmla="*/ 2371111 w 3897960"/>
              <a:gd name="connsiteY9" fmla="*/ 160514 h 2463076"/>
              <a:gd name="connsiteX10" fmla="*/ 2544264 w 3897960"/>
              <a:gd name="connsiteY10" fmla="*/ 164925 h 2463076"/>
              <a:gd name="connsiteX11" fmla="*/ 2782390 w 3897960"/>
              <a:gd name="connsiteY11" fmla="*/ 393525 h 2463076"/>
              <a:gd name="connsiteX12" fmla="*/ 3063223 w 3897960"/>
              <a:gd name="connsiteY12" fmla="*/ 253298 h 2463076"/>
              <a:gd name="connsiteX13" fmla="*/ 3325314 w 3897960"/>
              <a:gd name="connsiteY13" fmla="*/ 460200 h 2463076"/>
              <a:gd name="connsiteX14" fmla="*/ 3859322 w 3897960"/>
              <a:gd name="connsiteY14" fmla="*/ 427077 h 2463076"/>
              <a:gd name="connsiteX15" fmla="*/ 3836271 w 3897960"/>
              <a:gd name="connsiteY15" fmla="*/ 900998 h 2463076"/>
              <a:gd name="connsiteX16" fmla="*/ 3594933 w 3897960"/>
              <a:gd name="connsiteY16" fmla="*/ 1017764 h 2463076"/>
              <a:gd name="connsiteX17" fmla="*/ 3620588 w 3897960"/>
              <a:gd name="connsiteY17" fmla="*/ 1527000 h 2463076"/>
              <a:gd name="connsiteX18" fmla="*/ 3792038 w 3897960"/>
              <a:gd name="connsiteY18" fmla="*/ 1717499 h 2463076"/>
              <a:gd name="connsiteX19" fmla="*/ 3544388 w 3897960"/>
              <a:gd name="connsiteY19" fmla="*/ 1879424 h 2463076"/>
              <a:gd name="connsiteX20" fmla="*/ 3477713 w 3897960"/>
              <a:gd name="connsiteY20" fmla="*/ 2050875 h 2463076"/>
              <a:gd name="connsiteX21" fmla="*/ 3649163 w 3897960"/>
              <a:gd name="connsiteY21" fmla="*/ 2460449 h 2463076"/>
              <a:gd name="connsiteX22" fmla="*/ 2896688 w 3897960"/>
              <a:gd name="connsiteY22" fmla="*/ 1803224 h 2463076"/>
              <a:gd name="connsiteX23" fmla="*/ 1010738 w 3897960"/>
              <a:gd name="connsiteY23" fmla="*/ 898350 h 2463076"/>
              <a:gd name="connsiteX24" fmla="*/ 267788 w 3897960"/>
              <a:gd name="connsiteY24" fmla="*/ 850725 h 2463076"/>
              <a:gd name="connsiteX25" fmla="*/ 0 w 3897960"/>
              <a:gd name="connsiteY25" fmla="*/ 220003 h 2463076"/>
              <a:gd name="connsiteX0" fmla="*/ 0 w 3897960"/>
              <a:gd name="connsiteY0" fmla="*/ 220003 h 2283659"/>
              <a:gd name="connsiteX1" fmla="*/ 271621 w 3897960"/>
              <a:gd name="connsiteY1" fmla="*/ 115233 h 2283659"/>
              <a:gd name="connsiteX2" fmla="*/ 401747 w 3897960"/>
              <a:gd name="connsiteY2" fmla="*/ 231996 h 2283659"/>
              <a:gd name="connsiteX3" fmla="*/ 505914 w 3897960"/>
              <a:gd name="connsiteY3" fmla="*/ 307799 h 2283659"/>
              <a:gd name="connsiteX4" fmla="*/ 874773 w 3897960"/>
              <a:gd name="connsiteY4" fmla="*/ 933 h 2283659"/>
              <a:gd name="connsiteX5" fmla="*/ 982164 w 3897960"/>
              <a:gd name="connsiteY5" fmla="*/ 98249 h 2283659"/>
              <a:gd name="connsiteX6" fmla="*/ 1325065 w 3897960"/>
              <a:gd name="connsiteY6" fmla="*/ 12524 h 2283659"/>
              <a:gd name="connsiteX7" fmla="*/ 1553665 w 3897960"/>
              <a:gd name="connsiteY7" fmla="*/ 288749 h 2283659"/>
              <a:gd name="connsiteX8" fmla="*/ 2232244 w 3897960"/>
              <a:gd name="connsiteY8" fmla="*/ 928 h 2283659"/>
              <a:gd name="connsiteX9" fmla="*/ 2371111 w 3897960"/>
              <a:gd name="connsiteY9" fmla="*/ 160514 h 2283659"/>
              <a:gd name="connsiteX10" fmla="*/ 2544264 w 3897960"/>
              <a:gd name="connsiteY10" fmla="*/ 164925 h 2283659"/>
              <a:gd name="connsiteX11" fmla="*/ 2782390 w 3897960"/>
              <a:gd name="connsiteY11" fmla="*/ 393525 h 2283659"/>
              <a:gd name="connsiteX12" fmla="*/ 3063223 w 3897960"/>
              <a:gd name="connsiteY12" fmla="*/ 253298 h 2283659"/>
              <a:gd name="connsiteX13" fmla="*/ 3325314 w 3897960"/>
              <a:gd name="connsiteY13" fmla="*/ 460200 h 2283659"/>
              <a:gd name="connsiteX14" fmla="*/ 3859322 w 3897960"/>
              <a:gd name="connsiteY14" fmla="*/ 427077 h 2283659"/>
              <a:gd name="connsiteX15" fmla="*/ 3836271 w 3897960"/>
              <a:gd name="connsiteY15" fmla="*/ 900998 h 2283659"/>
              <a:gd name="connsiteX16" fmla="*/ 3594933 w 3897960"/>
              <a:gd name="connsiteY16" fmla="*/ 1017764 h 2283659"/>
              <a:gd name="connsiteX17" fmla="*/ 3620588 w 3897960"/>
              <a:gd name="connsiteY17" fmla="*/ 1527000 h 2283659"/>
              <a:gd name="connsiteX18" fmla="*/ 3792038 w 3897960"/>
              <a:gd name="connsiteY18" fmla="*/ 1717499 h 2283659"/>
              <a:gd name="connsiteX19" fmla="*/ 3544388 w 3897960"/>
              <a:gd name="connsiteY19" fmla="*/ 1879424 h 2283659"/>
              <a:gd name="connsiteX20" fmla="*/ 3477713 w 3897960"/>
              <a:gd name="connsiteY20" fmla="*/ 2050875 h 2283659"/>
              <a:gd name="connsiteX21" fmla="*/ 3668213 w 3897960"/>
              <a:gd name="connsiteY21" fmla="*/ 2279474 h 2283659"/>
              <a:gd name="connsiteX22" fmla="*/ 2896688 w 3897960"/>
              <a:gd name="connsiteY22" fmla="*/ 1803224 h 2283659"/>
              <a:gd name="connsiteX23" fmla="*/ 1010738 w 3897960"/>
              <a:gd name="connsiteY23" fmla="*/ 898350 h 2283659"/>
              <a:gd name="connsiteX24" fmla="*/ 267788 w 3897960"/>
              <a:gd name="connsiteY24" fmla="*/ 850725 h 2283659"/>
              <a:gd name="connsiteX25" fmla="*/ 0 w 3897960"/>
              <a:gd name="connsiteY25" fmla="*/ 220003 h 2283659"/>
              <a:gd name="connsiteX0" fmla="*/ 0 w 3897960"/>
              <a:gd name="connsiteY0" fmla="*/ 220003 h 2596229"/>
              <a:gd name="connsiteX1" fmla="*/ 271621 w 3897960"/>
              <a:gd name="connsiteY1" fmla="*/ 115233 h 2596229"/>
              <a:gd name="connsiteX2" fmla="*/ 401747 w 3897960"/>
              <a:gd name="connsiteY2" fmla="*/ 231996 h 2596229"/>
              <a:gd name="connsiteX3" fmla="*/ 505914 w 3897960"/>
              <a:gd name="connsiteY3" fmla="*/ 307799 h 2596229"/>
              <a:gd name="connsiteX4" fmla="*/ 874773 w 3897960"/>
              <a:gd name="connsiteY4" fmla="*/ 933 h 2596229"/>
              <a:gd name="connsiteX5" fmla="*/ 982164 w 3897960"/>
              <a:gd name="connsiteY5" fmla="*/ 98249 h 2596229"/>
              <a:gd name="connsiteX6" fmla="*/ 1325065 w 3897960"/>
              <a:gd name="connsiteY6" fmla="*/ 12524 h 2596229"/>
              <a:gd name="connsiteX7" fmla="*/ 1553665 w 3897960"/>
              <a:gd name="connsiteY7" fmla="*/ 288749 h 2596229"/>
              <a:gd name="connsiteX8" fmla="*/ 2232244 w 3897960"/>
              <a:gd name="connsiteY8" fmla="*/ 928 h 2596229"/>
              <a:gd name="connsiteX9" fmla="*/ 2371111 w 3897960"/>
              <a:gd name="connsiteY9" fmla="*/ 160514 h 2596229"/>
              <a:gd name="connsiteX10" fmla="*/ 2544264 w 3897960"/>
              <a:gd name="connsiteY10" fmla="*/ 164925 h 2596229"/>
              <a:gd name="connsiteX11" fmla="*/ 2782390 w 3897960"/>
              <a:gd name="connsiteY11" fmla="*/ 393525 h 2596229"/>
              <a:gd name="connsiteX12" fmla="*/ 3063223 w 3897960"/>
              <a:gd name="connsiteY12" fmla="*/ 253298 h 2596229"/>
              <a:gd name="connsiteX13" fmla="*/ 3325314 w 3897960"/>
              <a:gd name="connsiteY13" fmla="*/ 460200 h 2596229"/>
              <a:gd name="connsiteX14" fmla="*/ 3859322 w 3897960"/>
              <a:gd name="connsiteY14" fmla="*/ 427077 h 2596229"/>
              <a:gd name="connsiteX15" fmla="*/ 3836271 w 3897960"/>
              <a:gd name="connsiteY15" fmla="*/ 900998 h 2596229"/>
              <a:gd name="connsiteX16" fmla="*/ 3594933 w 3897960"/>
              <a:gd name="connsiteY16" fmla="*/ 1017764 h 2596229"/>
              <a:gd name="connsiteX17" fmla="*/ 3620588 w 3897960"/>
              <a:gd name="connsiteY17" fmla="*/ 1527000 h 2596229"/>
              <a:gd name="connsiteX18" fmla="*/ 3792038 w 3897960"/>
              <a:gd name="connsiteY18" fmla="*/ 1717499 h 2596229"/>
              <a:gd name="connsiteX19" fmla="*/ 3544388 w 3897960"/>
              <a:gd name="connsiteY19" fmla="*/ 1879424 h 2596229"/>
              <a:gd name="connsiteX20" fmla="*/ 3477713 w 3897960"/>
              <a:gd name="connsiteY20" fmla="*/ 2050875 h 2596229"/>
              <a:gd name="connsiteX21" fmla="*/ 3668213 w 3897960"/>
              <a:gd name="connsiteY21" fmla="*/ 2279474 h 2596229"/>
              <a:gd name="connsiteX22" fmla="*/ 3592013 w 3897960"/>
              <a:gd name="connsiteY22" fmla="*/ 2565224 h 2596229"/>
              <a:gd name="connsiteX23" fmla="*/ 1010738 w 3897960"/>
              <a:gd name="connsiteY23" fmla="*/ 898350 h 2596229"/>
              <a:gd name="connsiteX24" fmla="*/ 267788 w 3897960"/>
              <a:gd name="connsiteY24" fmla="*/ 850725 h 2596229"/>
              <a:gd name="connsiteX25" fmla="*/ 0 w 3897960"/>
              <a:gd name="connsiteY25" fmla="*/ 220003 h 2596229"/>
              <a:gd name="connsiteX0" fmla="*/ 0 w 3897960"/>
              <a:gd name="connsiteY0" fmla="*/ 220003 h 2567913"/>
              <a:gd name="connsiteX1" fmla="*/ 271621 w 3897960"/>
              <a:gd name="connsiteY1" fmla="*/ 115233 h 2567913"/>
              <a:gd name="connsiteX2" fmla="*/ 401747 w 3897960"/>
              <a:gd name="connsiteY2" fmla="*/ 231996 h 2567913"/>
              <a:gd name="connsiteX3" fmla="*/ 505914 w 3897960"/>
              <a:gd name="connsiteY3" fmla="*/ 307799 h 2567913"/>
              <a:gd name="connsiteX4" fmla="*/ 874773 w 3897960"/>
              <a:gd name="connsiteY4" fmla="*/ 933 h 2567913"/>
              <a:gd name="connsiteX5" fmla="*/ 982164 w 3897960"/>
              <a:gd name="connsiteY5" fmla="*/ 98249 h 2567913"/>
              <a:gd name="connsiteX6" fmla="*/ 1325065 w 3897960"/>
              <a:gd name="connsiteY6" fmla="*/ 12524 h 2567913"/>
              <a:gd name="connsiteX7" fmla="*/ 1553665 w 3897960"/>
              <a:gd name="connsiteY7" fmla="*/ 288749 h 2567913"/>
              <a:gd name="connsiteX8" fmla="*/ 2232244 w 3897960"/>
              <a:gd name="connsiteY8" fmla="*/ 928 h 2567913"/>
              <a:gd name="connsiteX9" fmla="*/ 2371111 w 3897960"/>
              <a:gd name="connsiteY9" fmla="*/ 160514 h 2567913"/>
              <a:gd name="connsiteX10" fmla="*/ 2544264 w 3897960"/>
              <a:gd name="connsiteY10" fmla="*/ 164925 h 2567913"/>
              <a:gd name="connsiteX11" fmla="*/ 2782390 w 3897960"/>
              <a:gd name="connsiteY11" fmla="*/ 393525 h 2567913"/>
              <a:gd name="connsiteX12" fmla="*/ 3063223 w 3897960"/>
              <a:gd name="connsiteY12" fmla="*/ 253298 h 2567913"/>
              <a:gd name="connsiteX13" fmla="*/ 3325314 w 3897960"/>
              <a:gd name="connsiteY13" fmla="*/ 460200 h 2567913"/>
              <a:gd name="connsiteX14" fmla="*/ 3859322 w 3897960"/>
              <a:gd name="connsiteY14" fmla="*/ 427077 h 2567913"/>
              <a:gd name="connsiteX15" fmla="*/ 3836271 w 3897960"/>
              <a:gd name="connsiteY15" fmla="*/ 900998 h 2567913"/>
              <a:gd name="connsiteX16" fmla="*/ 3594933 w 3897960"/>
              <a:gd name="connsiteY16" fmla="*/ 1017764 h 2567913"/>
              <a:gd name="connsiteX17" fmla="*/ 3620588 w 3897960"/>
              <a:gd name="connsiteY17" fmla="*/ 1527000 h 2567913"/>
              <a:gd name="connsiteX18" fmla="*/ 3792038 w 3897960"/>
              <a:gd name="connsiteY18" fmla="*/ 1717499 h 2567913"/>
              <a:gd name="connsiteX19" fmla="*/ 3544388 w 3897960"/>
              <a:gd name="connsiteY19" fmla="*/ 1879424 h 2567913"/>
              <a:gd name="connsiteX20" fmla="*/ 3477713 w 3897960"/>
              <a:gd name="connsiteY20" fmla="*/ 2050875 h 2567913"/>
              <a:gd name="connsiteX21" fmla="*/ 3668213 w 3897960"/>
              <a:gd name="connsiteY21" fmla="*/ 2279474 h 2567913"/>
              <a:gd name="connsiteX22" fmla="*/ 3592013 w 3897960"/>
              <a:gd name="connsiteY22" fmla="*/ 2565224 h 2567913"/>
              <a:gd name="connsiteX23" fmla="*/ 3068138 w 3897960"/>
              <a:gd name="connsiteY23" fmla="*/ 2336624 h 2567913"/>
              <a:gd name="connsiteX24" fmla="*/ 1010738 w 3897960"/>
              <a:gd name="connsiteY24" fmla="*/ 898350 h 2567913"/>
              <a:gd name="connsiteX25" fmla="*/ 267788 w 3897960"/>
              <a:gd name="connsiteY25" fmla="*/ 850725 h 2567913"/>
              <a:gd name="connsiteX26" fmla="*/ 0 w 3897960"/>
              <a:gd name="connsiteY26" fmla="*/ 220003 h 2567913"/>
              <a:gd name="connsiteX0" fmla="*/ 0 w 3897960"/>
              <a:gd name="connsiteY0" fmla="*/ 220003 h 2641588"/>
              <a:gd name="connsiteX1" fmla="*/ 271621 w 3897960"/>
              <a:gd name="connsiteY1" fmla="*/ 115233 h 2641588"/>
              <a:gd name="connsiteX2" fmla="*/ 401747 w 3897960"/>
              <a:gd name="connsiteY2" fmla="*/ 231996 h 2641588"/>
              <a:gd name="connsiteX3" fmla="*/ 505914 w 3897960"/>
              <a:gd name="connsiteY3" fmla="*/ 307799 h 2641588"/>
              <a:gd name="connsiteX4" fmla="*/ 874773 w 3897960"/>
              <a:gd name="connsiteY4" fmla="*/ 933 h 2641588"/>
              <a:gd name="connsiteX5" fmla="*/ 982164 w 3897960"/>
              <a:gd name="connsiteY5" fmla="*/ 98249 h 2641588"/>
              <a:gd name="connsiteX6" fmla="*/ 1325065 w 3897960"/>
              <a:gd name="connsiteY6" fmla="*/ 12524 h 2641588"/>
              <a:gd name="connsiteX7" fmla="*/ 1553665 w 3897960"/>
              <a:gd name="connsiteY7" fmla="*/ 288749 h 2641588"/>
              <a:gd name="connsiteX8" fmla="*/ 2232244 w 3897960"/>
              <a:gd name="connsiteY8" fmla="*/ 928 h 2641588"/>
              <a:gd name="connsiteX9" fmla="*/ 2371111 w 3897960"/>
              <a:gd name="connsiteY9" fmla="*/ 160514 h 2641588"/>
              <a:gd name="connsiteX10" fmla="*/ 2544264 w 3897960"/>
              <a:gd name="connsiteY10" fmla="*/ 164925 h 2641588"/>
              <a:gd name="connsiteX11" fmla="*/ 2782390 w 3897960"/>
              <a:gd name="connsiteY11" fmla="*/ 393525 h 2641588"/>
              <a:gd name="connsiteX12" fmla="*/ 3063223 w 3897960"/>
              <a:gd name="connsiteY12" fmla="*/ 253298 h 2641588"/>
              <a:gd name="connsiteX13" fmla="*/ 3325314 w 3897960"/>
              <a:gd name="connsiteY13" fmla="*/ 460200 h 2641588"/>
              <a:gd name="connsiteX14" fmla="*/ 3859322 w 3897960"/>
              <a:gd name="connsiteY14" fmla="*/ 427077 h 2641588"/>
              <a:gd name="connsiteX15" fmla="*/ 3836271 w 3897960"/>
              <a:gd name="connsiteY15" fmla="*/ 900998 h 2641588"/>
              <a:gd name="connsiteX16" fmla="*/ 3594933 w 3897960"/>
              <a:gd name="connsiteY16" fmla="*/ 1017764 h 2641588"/>
              <a:gd name="connsiteX17" fmla="*/ 3620588 w 3897960"/>
              <a:gd name="connsiteY17" fmla="*/ 1527000 h 2641588"/>
              <a:gd name="connsiteX18" fmla="*/ 3792038 w 3897960"/>
              <a:gd name="connsiteY18" fmla="*/ 1717499 h 2641588"/>
              <a:gd name="connsiteX19" fmla="*/ 3544388 w 3897960"/>
              <a:gd name="connsiteY19" fmla="*/ 1879424 h 2641588"/>
              <a:gd name="connsiteX20" fmla="*/ 3477713 w 3897960"/>
              <a:gd name="connsiteY20" fmla="*/ 2050875 h 2641588"/>
              <a:gd name="connsiteX21" fmla="*/ 3668213 w 3897960"/>
              <a:gd name="connsiteY21" fmla="*/ 2279474 h 2641588"/>
              <a:gd name="connsiteX22" fmla="*/ 3592013 w 3897960"/>
              <a:gd name="connsiteY22" fmla="*/ 2565224 h 2641588"/>
              <a:gd name="connsiteX23" fmla="*/ 3382463 w 3897960"/>
              <a:gd name="connsiteY23" fmla="*/ 2498549 h 2641588"/>
              <a:gd name="connsiteX24" fmla="*/ 1010738 w 3897960"/>
              <a:gd name="connsiteY24" fmla="*/ 898350 h 2641588"/>
              <a:gd name="connsiteX25" fmla="*/ 267788 w 3897960"/>
              <a:gd name="connsiteY25" fmla="*/ 850725 h 2641588"/>
              <a:gd name="connsiteX26" fmla="*/ 0 w 3897960"/>
              <a:gd name="connsiteY26" fmla="*/ 220003 h 2641588"/>
              <a:gd name="connsiteX0" fmla="*/ 0 w 3897960"/>
              <a:gd name="connsiteY0" fmla="*/ 220003 h 2635284"/>
              <a:gd name="connsiteX1" fmla="*/ 271621 w 3897960"/>
              <a:gd name="connsiteY1" fmla="*/ 115233 h 2635284"/>
              <a:gd name="connsiteX2" fmla="*/ 401747 w 3897960"/>
              <a:gd name="connsiteY2" fmla="*/ 231996 h 2635284"/>
              <a:gd name="connsiteX3" fmla="*/ 505914 w 3897960"/>
              <a:gd name="connsiteY3" fmla="*/ 307799 h 2635284"/>
              <a:gd name="connsiteX4" fmla="*/ 874773 w 3897960"/>
              <a:gd name="connsiteY4" fmla="*/ 933 h 2635284"/>
              <a:gd name="connsiteX5" fmla="*/ 982164 w 3897960"/>
              <a:gd name="connsiteY5" fmla="*/ 98249 h 2635284"/>
              <a:gd name="connsiteX6" fmla="*/ 1325065 w 3897960"/>
              <a:gd name="connsiteY6" fmla="*/ 12524 h 2635284"/>
              <a:gd name="connsiteX7" fmla="*/ 1553665 w 3897960"/>
              <a:gd name="connsiteY7" fmla="*/ 288749 h 2635284"/>
              <a:gd name="connsiteX8" fmla="*/ 2232244 w 3897960"/>
              <a:gd name="connsiteY8" fmla="*/ 928 h 2635284"/>
              <a:gd name="connsiteX9" fmla="*/ 2371111 w 3897960"/>
              <a:gd name="connsiteY9" fmla="*/ 160514 h 2635284"/>
              <a:gd name="connsiteX10" fmla="*/ 2544264 w 3897960"/>
              <a:gd name="connsiteY10" fmla="*/ 164925 h 2635284"/>
              <a:gd name="connsiteX11" fmla="*/ 2782390 w 3897960"/>
              <a:gd name="connsiteY11" fmla="*/ 393525 h 2635284"/>
              <a:gd name="connsiteX12" fmla="*/ 3063223 w 3897960"/>
              <a:gd name="connsiteY12" fmla="*/ 253298 h 2635284"/>
              <a:gd name="connsiteX13" fmla="*/ 3325314 w 3897960"/>
              <a:gd name="connsiteY13" fmla="*/ 460200 h 2635284"/>
              <a:gd name="connsiteX14" fmla="*/ 3859322 w 3897960"/>
              <a:gd name="connsiteY14" fmla="*/ 427077 h 2635284"/>
              <a:gd name="connsiteX15" fmla="*/ 3836271 w 3897960"/>
              <a:gd name="connsiteY15" fmla="*/ 900998 h 2635284"/>
              <a:gd name="connsiteX16" fmla="*/ 3594933 w 3897960"/>
              <a:gd name="connsiteY16" fmla="*/ 1017764 h 2635284"/>
              <a:gd name="connsiteX17" fmla="*/ 3620588 w 3897960"/>
              <a:gd name="connsiteY17" fmla="*/ 1527000 h 2635284"/>
              <a:gd name="connsiteX18" fmla="*/ 3792038 w 3897960"/>
              <a:gd name="connsiteY18" fmla="*/ 1717499 h 2635284"/>
              <a:gd name="connsiteX19" fmla="*/ 3544388 w 3897960"/>
              <a:gd name="connsiteY19" fmla="*/ 1879424 h 2635284"/>
              <a:gd name="connsiteX20" fmla="*/ 3477713 w 3897960"/>
              <a:gd name="connsiteY20" fmla="*/ 2050875 h 2635284"/>
              <a:gd name="connsiteX21" fmla="*/ 3668213 w 3897960"/>
              <a:gd name="connsiteY21" fmla="*/ 2279474 h 2635284"/>
              <a:gd name="connsiteX22" fmla="*/ 3734888 w 3897960"/>
              <a:gd name="connsiteY22" fmla="*/ 2546174 h 2635284"/>
              <a:gd name="connsiteX23" fmla="*/ 3382463 w 3897960"/>
              <a:gd name="connsiteY23" fmla="*/ 2498549 h 2635284"/>
              <a:gd name="connsiteX24" fmla="*/ 1010738 w 3897960"/>
              <a:gd name="connsiteY24" fmla="*/ 898350 h 2635284"/>
              <a:gd name="connsiteX25" fmla="*/ 267788 w 3897960"/>
              <a:gd name="connsiteY25" fmla="*/ 850725 h 2635284"/>
              <a:gd name="connsiteX26" fmla="*/ 0 w 3897960"/>
              <a:gd name="connsiteY26" fmla="*/ 220003 h 2635284"/>
              <a:gd name="connsiteX0" fmla="*/ 0 w 3897960"/>
              <a:gd name="connsiteY0" fmla="*/ 220003 h 2808089"/>
              <a:gd name="connsiteX1" fmla="*/ 271621 w 3897960"/>
              <a:gd name="connsiteY1" fmla="*/ 115233 h 2808089"/>
              <a:gd name="connsiteX2" fmla="*/ 401747 w 3897960"/>
              <a:gd name="connsiteY2" fmla="*/ 231996 h 2808089"/>
              <a:gd name="connsiteX3" fmla="*/ 505914 w 3897960"/>
              <a:gd name="connsiteY3" fmla="*/ 307799 h 2808089"/>
              <a:gd name="connsiteX4" fmla="*/ 874773 w 3897960"/>
              <a:gd name="connsiteY4" fmla="*/ 933 h 2808089"/>
              <a:gd name="connsiteX5" fmla="*/ 982164 w 3897960"/>
              <a:gd name="connsiteY5" fmla="*/ 98249 h 2808089"/>
              <a:gd name="connsiteX6" fmla="*/ 1325065 w 3897960"/>
              <a:gd name="connsiteY6" fmla="*/ 12524 h 2808089"/>
              <a:gd name="connsiteX7" fmla="*/ 1553665 w 3897960"/>
              <a:gd name="connsiteY7" fmla="*/ 288749 h 2808089"/>
              <a:gd name="connsiteX8" fmla="*/ 2232244 w 3897960"/>
              <a:gd name="connsiteY8" fmla="*/ 928 h 2808089"/>
              <a:gd name="connsiteX9" fmla="*/ 2371111 w 3897960"/>
              <a:gd name="connsiteY9" fmla="*/ 160514 h 2808089"/>
              <a:gd name="connsiteX10" fmla="*/ 2544264 w 3897960"/>
              <a:gd name="connsiteY10" fmla="*/ 164925 h 2808089"/>
              <a:gd name="connsiteX11" fmla="*/ 2782390 w 3897960"/>
              <a:gd name="connsiteY11" fmla="*/ 393525 h 2808089"/>
              <a:gd name="connsiteX12" fmla="*/ 3063223 w 3897960"/>
              <a:gd name="connsiteY12" fmla="*/ 253298 h 2808089"/>
              <a:gd name="connsiteX13" fmla="*/ 3325314 w 3897960"/>
              <a:gd name="connsiteY13" fmla="*/ 460200 h 2808089"/>
              <a:gd name="connsiteX14" fmla="*/ 3859322 w 3897960"/>
              <a:gd name="connsiteY14" fmla="*/ 427077 h 2808089"/>
              <a:gd name="connsiteX15" fmla="*/ 3836271 w 3897960"/>
              <a:gd name="connsiteY15" fmla="*/ 900998 h 2808089"/>
              <a:gd name="connsiteX16" fmla="*/ 3594933 w 3897960"/>
              <a:gd name="connsiteY16" fmla="*/ 1017764 h 2808089"/>
              <a:gd name="connsiteX17" fmla="*/ 3620588 w 3897960"/>
              <a:gd name="connsiteY17" fmla="*/ 1527000 h 2808089"/>
              <a:gd name="connsiteX18" fmla="*/ 3792038 w 3897960"/>
              <a:gd name="connsiteY18" fmla="*/ 1717499 h 2808089"/>
              <a:gd name="connsiteX19" fmla="*/ 3544388 w 3897960"/>
              <a:gd name="connsiteY19" fmla="*/ 1879424 h 2808089"/>
              <a:gd name="connsiteX20" fmla="*/ 3477713 w 3897960"/>
              <a:gd name="connsiteY20" fmla="*/ 2050875 h 2808089"/>
              <a:gd name="connsiteX21" fmla="*/ 3668213 w 3897960"/>
              <a:gd name="connsiteY21" fmla="*/ 2279474 h 2808089"/>
              <a:gd name="connsiteX22" fmla="*/ 3734888 w 3897960"/>
              <a:gd name="connsiteY22" fmla="*/ 2546174 h 2808089"/>
              <a:gd name="connsiteX23" fmla="*/ 3363413 w 3897960"/>
              <a:gd name="connsiteY23" fmla="*/ 2717624 h 2808089"/>
              <a:gd name="connsiteX24" fmla="*/ 1010738 w 3897960"/>
              <a:gd name="connsiteY24" fmla="*/ 898350 h 2808089"/>
              <a:gd name="connsiteX25" fmla="*/ 267788 w 3897960"/>
              <a:gd name="connsiteY25" fmla="*/ 850725 h 2808089"/>
              <a:gd name="connsiteX26" fmla="*/ 0 w 3897960"/>
              <a:gd name="connsiteY26" fmla="*/ 220003 h 2808089"/>
              <a:gd name="connsiteX0" fmla="*/ 0 w 3897960"/>
              <a:gd name="connsiteY0" fmla="*/ 220003 h 2717624"/>
              <a:gd name="connsiteX1" fmla="*/ 271621 w 3897960"/>
              <a:gd name="connsiteY1" fmla="*/ 115233 h 2717624"/>
              <a:gd name="connsiteX2" fmla="*/ 401747 w 3897960"/>
              <a:gd name="connsiteY2" fmla="*/ 231996 h 2717624"/>
              <a:gd name="connsiteX3" fmla="*/ 505914 w 3897960"/>
              <a:gd name="connsiteY3" fmla="*/ 307799 h 2717624"/>
              <a:gd name="connsiteX4" fmla="*/ 874773 w 3897960"/>
              <a:gd name="connsiteY4" fmla="*/ 933 h 2717624"/>
              <a:gd name="connsiteX5" fmla="*/ 982164 w 3897960"/>
              <a:gd name="connsiteY5" fmla="*/ 98249 h 2717624"/>
              <a:gd name="connsiteX6" fmla="*/ 1325065 w 3897960"/>
              <a:gd name="connsiteY6" fmla="*/ 12524 h 2717624"/>
              <a:gd name="connsiteX7" fmla="*/ 1553665 w 3897960"/>
              <a:gd name="connsiteY7" fmla="*/ 288749 h 2717624"/>
              <a:gd name="connsiteX8" fmla="*/ 2232244 w 3897960"/>
              <a:gd name="connsiteY8" fmla="*/ 928 h 2717624"/>
              <a:gd name="connsiteX9" fmla="*/ 2371111 w 3897960"/>
              <a:gd name="connsiteY9" fmla="*/ 160514 h 2717624"/>
              <a:gd name="connsiteX10" fmla="*/ 2544264 w 3897960"/>
              <a:gd name="connsiteY10" fmla="*/ 164925 h 2717624"/>
              <a:gd name="connsiteX11" fmla="*/ 2782390 w 3897960"/>
              <a:gd name="connsiteY11" fmla="*/ 393525 h 2717624"/>
              <a:gd name="connsiteX12" fmla="*/ 3063223 w 3897960"/>
              <a:gd name="connsiteY12" fmla="*/ 253298 h 2717624"/>
              <a:gd name="connsiteX13" fmla="*/ 3325314 w 3897960"/>
              <a:gd name="connsiteY13" fmla="*/ 460200 h 2717624"/>
              <a:gd name="connsiteX14" fmla="*/ 3859322 w 3897960"/>
              <a:gd name="connsiteY14" fmla="*/ 427077 h 2717624"/>
              <a:gd name="connsiteX15" fmla="*/ 3836271 w 3897960"/>
              <a:gd name="connsiteY15" fmla="*/ 900998 h 2717624"/>
              <a:gd name="connsiteX16" fmla="*/ 3594933 w 3897960"/>
              <a:gd name="connsiteY16" fmla="*/ 1017764 h 2717624"/>
              <a:gd name="connsiteX17" fmla="*/ 3620588 w 3897960"/>
              <a:gd name="connsiteY17" fmla="*/ 1527000 h 2717624"/>
              <a:gd name="connsiteX18" fmla="*/ 3792038 w 3897960"/>
              <a:gd name="connsiteY18" fmla="*/ 1717499 h 2717624"/>
              <a:gd name="connsiteX19" fmla="*/ 3544388 w 3897960"/>
              <a:gd name="connsiteY19" fmla="*/ 1879424 h 2717624"/>
              <a:gd name="connsiteX20" fmla="*/ 3477713 w 3897960"/>
              <a:gd name="connsiteY20" fmla="*/ 2050875 h 2717624"/>
              <a:gd name="connsiteX21" fmla="*/ 3668213 w 3897960"/>
              <a:gd name="connsiteY21" fmla="*/ 2279474 h 2717624"/>
              <a:gd name="connsiteX22" fmla="*/ 3734888 w 3897960"/>
              <a:gd name="connsiteY22" fmla="*/ 2546174 h 2717624"/>
              <a:gd name="connsiteX23" fmla="*/ 3363413 w 3897960"/>
              <a:gd name="connsiteY23" fmla="*/ 2717624 h 2717624"/>
              <a:gd name="connsiteX24" fmla="*/ 1010738 w 3897960"/>
              <a:gd name="connsiteY24" fmla="*/ 898350 h 2717624"/>
              <a:gd name="connsiteX25" fmla="*/ 267788 w 3897960"/>
              <a:gd name="connsiteY25" fmla="*/ 850725 h 2717624"/>
              <a:gd name="connsiteX26" fmla="*/ 0 w 3897960"/>
              <a:gd name="connsiteY26" fmla="*/ 220003 h 271762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82295"/>
              <a:gd name="connsiteX1" fmla="*/ 271621 w 3897960"/>
              <a:gd name="connsiteY1" fmla="*/ 115233 h 2782295"/>
              <a:gd name="connsiteX2" fmla="*/ 401747 w 3897960"/>
              <a:gd name="connsiteY2" fmla="*/ 231996 h 2782295"/>
              <a:gd name="connsiteX3" fmla="*/ 505914 w 3897960"/>
              <a:gd name="connsiteY3" fmla="*/ 307799 h 2782295"/>
              <a:gd name="connsiteX4" fmla="*/ 874773 w 3897960"/>
              <a:gd name="connsiteY4" fmla="*/ 933 h 2782295"/>
              <a:gd name="connsiteX5" fmla="*/ 982164 w 3897960"/>
              <a:gd name="connsiteY5" fmla="*/ 98249 h 2782295"/>
              <a:gd name="connsiteX6" fmla="*/ 1325065 w 3897960"/>
              <a:gd name="connsiteY6" fmla="*/ 12524 h 2782295"/>
              <a:gd name="connsiteX7" fmla="*/ 1553665 w 3897960"/>
              <a:gd name="connsiteY7" fmla="*/ 288749 h 2782295"/>
              <a:gd name="connsiteX8" fmla="*/ 2232244 w 3897960"/>
              <a:gd name="connsiteY8" fmla="*/ 928 h 2782295"/>
              <a:gd name="connsiteX9" fmla="*/ 2371111 w 3897960"/>
              <a:gd name="connsiteY9" fmla="*/ 160514 h 2782295"/>
              <a:gd name="connsiteX10" fmla="*/ 2544264 w 3897960"/>
              <a:gd name="connsiteY10" fmla="*/ 164925 h 2782295"/>
              <a:gd name="connsiteX11" fmla="*/ 2782390 w 3897960"/>
              <a:gd name="connsiteY11" fmla="*/ 393525 h 2782295"/>
              <a:gd name="connsiteX12" fmla="*/ 3063223 w 3897960"/>
              <a:gd name="connsiteY12" fmla="*/ 253298 h 2782295"/>
              <a:gd name="connsiteX13" fmla="*/ 3325314 w 3897960"/>
              <a:gd name="connsiteY13" fmla="*/ 460200 h 2782295"/>
              <a:gd name="connsiteX14" fmla="*/ 3859322 w 3897960"/>
              <a:gd name="connsiteY14" fmla="*/ 427077 h 2782295"/>
              <a:gd name="connsiteX15" fmla="*/ 3836271 w 3897960"/>
              <a:gd name="connsiteY15" fmla="*/ 900998 h 2782295"/>
              <a:gd name="connsiteX16" fmla="*/ 3594933 w 3897960"/>
              <a:gd name="connsiteY16" fmla="*/ 1017764 h 2782295"/>
              <a:gd name="connsiteX17" fmla="*/ 3620588 w 3897960"/>
              <a:gd name="connsiteY17" fmla="*/ 1527000 h 2782295"/>
              <a:gd name="connsiteX18" fmla="*/ 3792038 w 3897960"/>
              <a:gd name="connsiteY18" fmla="*/ 1717499 h 2782295"/>
              <a:gd name="connsiteX19" fmla="*/ 3544388 w 3897960"/>
              <a:gd name="connsiteY19" fmla="*/ 1879424 h 2782295"/>
              <a:gd name="connsiteX20" fmla="*/ 3477713 w 3897960"/>
              <a:gd name="connsiteY20" fmla="*/ 2050875 h 2782295"/>
              <a:gd name="connsiteX21" fmla="*/ 3668213 w 3897960"/>
              <a:gd name="connsiteY21" fmla="*/ 2279474 h 2782295"/>
              <a:gd name="connsiteX22" fmla="*/ 3734888 w 3897960"/>
              <a:gd name="connsiteY22" fmla="*/ 2546174 h 2782295"/>
              <a:gd name="connsiteX23" fmla="*/ 3430088 w 3897960"/>
              <a:gd name="connsiteY23" fmla="*/ 2774774 h 2782295"/>
              <a:gd name="connsiteX24" fmla="*/ 2715713 w 3897960"/>
              <a:gd name="connsiteY24" fmla="*/ 2231848 h 2782295"/>
              <a:gd name="connsiteX25" fmla="*/ 1010738 w 3897960"/>
              <a:gd name="connsiteY25" fmla="*/ 898350 h 2782295"/>
              <a:gd name="connsiteX26" fmla="*/ 267788 w 3897960"/>
              <a:gd name="connsiteY26" fmla="*/ 850725 h 2782295"/>
              <a:gd name="connsiteX27" fmla="*/ 0 w 3897960"/>
              <a:gd name="connsiteY27" fmla="*/ 220003 h 2782295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081398"/>
              <a:gd name="connsiteX1" fmla="*/ 271621 w 3897960"/>
              <a:gd name="connsiteY1" fmla="*/ 115233 h 3081398"/>
              <a:gd name="connsiteX2" fmla="*/ 401747 w 3897960"/>
              <a:gd name="connsiteY2" fmla="*/ 231996 h 3081398"/>
              <a:gd name="connsiteX3" fmla="*/ 505914 w 3897960"/>
              <a:gd name="connsiteY3" fmla="*/ 307799 h 3081398"/>
              <a:gd name="connsiteX4" fmla="*/ 874773 w 3897960"/>
              <a:gd name="connsiteY4" fmla="*/ 933 h 3081398"/>
              <a:gd name="connsiteX5" fmla="*/ 982164 w 3897960"/>
              <a:gd name="connsiteY5" fmla="*/ 98249 h 3081398"/>
              <a:gd name="connsiteX6" fmla="*/ 1325065 w 3897960"/>
              <a:gd name="connsiteY6" fmla="*/ 12524 h 3081398"/>
              <a:gd name="connsiteX7" fmla="*/ 1553665 w 3897960"/>
              <a:gd name="connsiteY7" fmla="*/ 288749 h 3081398"/>
              <a:gd name="connsiteX8" fmla="*/ 2232244 w 3897960"/>
              <a:gd name="connsiteY8" fmla="*/ 928 h 3081398"/>
              <a:gd name="connsiteX9" fmla="*/ 2371111 w 3897960"/>
              <a:gd name="connsiteY9" fmla="*/ 160514 h 3081398"/>
              <a:gd name="connsiteX10" fmla="*/ 2544264 w 3897960"/>
              <a:gd name="connsiteY10" fmla="*/ 164925 h 3081398"/>
              <a:gd name="connsiteX11" fmla="*/ 2782390 w 3897960"/>
              <a:gd name="connsiteY11" fmla="*/ 393525 h 3081398"/>
              <a:gd name="connsiteX12" fmla="*/ 3063223 w 3897960"/>
              <a:gd name="connsiteY12" fmla="*/ 253298 h 3081398"/>
              <a:gd name="connsiteX13" fmla="*/ 3325314 w 3897960"/>
              <a:gd name="connsiteY13" fmla="*/ 460200 h 3081398"/>
              <a:gd name="connsiteX14" fmla="*/ 3859322 w 3897960"/>
              <a:gd name="connsiteY14" fmla="*/ 427077 h 3081398"/>
              <a:gd name="connsiteX15" fmla="*/ 3836271 w 3897960"/>
              <a:gd name="connsiteY15" fmla="*/ 900998 h 3081398"/>
              <a:gd name="connsiteX16" fmla="*/ 3594933 w 3897960"/>
              <a:gd name="connsiteY16" fmla="*/ 1017764 h 3081398"/>
              <a:gd name="connsiteX17" fmla="*/ 3620588 w 3897960"/>
              <a:gd name="connsiteY17" fmla="*/ 1527000 h 3081398"/>
              <a:gd name="connsiteX18" fmla="*/ 3792038 w 3897960"/>
              <a:gd name="connsiteY18" fmla="*/ 1717499 h 3081398"/>
              <a:gd name="connsiteX19" fmla="*/ 3544388 w 3897960"/>
              <a:gd name="connsiteY19" fmla="*/ 1879424 h 3081398"/>
              <a:gd name="connsiteX20" fmla="*/ 3477713 w 3897960"/>
              <a:gd name="connsiteY20" fmla="*/ 2050875 h 3081398"/>
              <a:gd name="connsiteX21" fmla="*/ 3668213 w 3897960"/>
              <a:gd name="connsiteY21" fmla="*/ 2279474 h 3081398"/>
              <a:gd name="connsiteX22" fmla="*/ 3734888 w 3897960"/>
              <a:gd name="connsiteY22" fmla="*/ 2546174 h 3081398"/>
              <a:gd name="connsiteX23" fmla="*/ 3430088 w 3897960"/>
              <a:gd name="connsiteY23" fmla="*/ 2774774 h 3081398"/>
              <a:gd name="connsiteX24" fmla="*/ 3582488 w 3897960"/>
              <a:gd name="connsiteY24" fmla="*/ 3079573 h 3081398"/>
              <a:gd name="connsiteX25" fmla="*/ 2906213 w 3897960"/>
              <a:gd name="connsiteY25" fmla="*/ 2631898 h 3081398"/>
              <a:gd name="connsiteX26" fmla="*/ 1010738 w 3897960"/>
              <a:gd name="connsiteY26" fmla="*/ 898350 h 3081398"/>
              <a:gd name="connsiteX27" fmla="*/ 267788 w 3897960"/>
              <a:gd name="connsiteY27" fmla="*/ 850725 h 3081398"/>
              <a:gd name="connsiteX28" fmla="*/ 0 w 3897960"/>
              <a:gd name="connsiteY28" fmla="*/ 220003 h 3081398"/>
              <a:gd name="connsiteX0" fmla="*/ 0 w 3897960"/>
              <a:gd name="connsiteY0" fmla="*/ 220003 h 3405821"/>
              <a:gd name="connsiteX1" fmla="*/ 271621 w 3897960"/>
              <a:gd name="connsiteY1" fmla="*/ 115233 h 3405821"/>
              <a:gd name="connsiteX2" fmla="*/ 401747 w 3897960"/>
              <a:gd name="connsiteY2" fmla="*/ 231996 h 3405821"/>
              <a:gd name="connsiteX3" fmla="*/ 505914 w 3897960"/>
              <a:gd name="connsiteY3" fmla="*/ 307799 h 3405821"/>
              <a:gd name="connsiteX4" fmla="*/ 874773 w 3897960"/>
              <a:gd name="connsiteY4" fmla="*/ 933 h 3405821"/>
              <a:gd name="connsiteX5" fmla="*/ 982164 w 3897960"/>
              <a:gd name="connsiteY5" fmla="*/ 98249 h 3405821"/>
              <a:gd name="connsiteX6" fmla="*/ 1325065 w 3897960"/>
              <a:gd name="connsiteY6" fmla="*/ 12524 h 3405821"/>
              <a:gd name="connsiteX7" fmla="*/ 1553665 w 3897960"/>
              <a:gd name="connsiteY7" fmla="*/ 288749 h 3405821"/>
              <a:gd name="connsiteX8" fmla="*/ 2232244 w 3897960"/>
              <a:gd name="connsiteY8" fmla="*/ 928 h 3405821"/>
              <a:gd name="connsiteX9" fmla="*/ 2371111 w 3897960"/>
              <a:gd name="connsiteY9" fmla="*/ 160514 h 3405821"/>
              <a:gd name="connsiteX10" fmla="*/ 2544264 w 3897960"/>
              <a:gd name="connsiteY10" fmla="*/ 164925 h 3405821"/>
              <a:gd name="connsiteX11" fmla="*/ 2782390 w 3897960"/>
              <a:gd name="connsiteY11" fmla="*/ 393525 h 3405821"/>
              <a:gd name="connsiteX12" fmla="*/ 3063223 w 3897960"/>
              <a:gd name="connsiteY12" fmla="*/ 253298 h 3405821"/>
              <a:gd name="connsiteX13" fmla="*/ 3325314 w 3897960"/>
              <a:gd name="connsiteY13" fmla="*/ 460200 h 3405821"/>
              <a:gd name="connsiteX14" fmla="*/ 3859322 w 3897960"/>
              <a:gd name="connsiteY14" fmla="*/ 427077 h 3405821"/>
              <a:gd name="connsiteX15" fmla="*/ 3836271 w 3897960"/>
              <a:gd name="connsiteY15" fmla="*/ 900998 h 3405821"/>
              <a:gd name="connsiteX16" fmla="*/ 3594933 w 3897960"/>
              <a:gd name="connsiteY16" fmla="*/ 1017764 h 3405821"/>
              <a:gd name="connsiteX17" fmla="*/ 3620588 w 3897960"/>
              <a:gd name="connsiteY17" fmla="*/ 1527000 h 3405821"/>
              <a:gd name="connsiteX18" fmla="*/ 3792038 w 3897960"/>
              <a:gd name="connsiteY18" fmla="*/ 1717499 h 3405821"/>
              <a:gd name="connsiteX19" fmla="*/ 3544388 w 3897960"/>
              <a:gd name="connsiteY19" fmla="*/ 1879424 h 3405821"/>
              <a:gd name="connsiteX20" fmla="*/ 3477713 w 3897960"/>
              <a:gd name="connsiteY20" fmla="*/ 2050875 h 3405821"/>
              <a:gd name="connsiteX21" fmla="*/ 3668213 w 3897960"/>
              <a:gd name="connsiteY21" fmla="*/ 2279474 h 3405821"/>
              <a:gd name="connsiteX22" fmla="*/ 3734888 w 3897960"/>
              <a:gd name="connsiteY22" fmla="*/ 2546174 h 3405821"/>
              <a:gd name="connsiteX23" fmla="*/ 3430088 w 3897960"/>
              <a:gd name="connsiteY23" fmla="*/ 2774774 h 3405821"/>
              <a:gd name="connsiteX24" fmla="*/ 3582488 w 3897960"/>
              <a:gd name="connsiteY24" fmla="*/ 3079573 h 3405821"/>
              <a:gd name="connsiteX25" fmla="*/ 3372938 w 3897960"/>
              <a:gd name="connsiteY25" fmla="*/ 3289123 h 3405821"/>
              <a:gd name="connsiteX26" fmla="*/ 1010738 w 3897960"/>
              <a:gd name="connsiteY26" fmla="*/ 898350 h 3405821"/>
              <a:gd name="connsiteX27" fmla="*/ 267788 w 3897960"/>
              <a:gd name="connsiteY27" fmla="*/ 850725 h 3405821"/>
              <a:gd name="connsiteX28" fmla="*/ 0 w 3897960"/>
              <a:gd name="connsiteY28" fmla="*/ 220003 h 3405821"/>
              <a:gd name="connsiteX0" fmla="*/ 0 w 3897960"/>
              <a:gd name="connsiteY0" fmla="*/ 220003 h 3289123"/>
              <a:gd name="connsiteX1" fmla="*/ 271621 w 3897960"/>
              <a:gd name="connsiteY1" fmla="*/ 115233 h 3289123"/>
              <a:gd name="connsiteX2" fmla="*/ 401747 w 3897960"/>
              <a:gd name="connsiteY2" fmla="*/ 231996 h 3289123"/>
              <a:gd name="connsiteX3" fmla="*/ 505914 w 3897960"/>
              <a:gd name="connsiteY3" fmla="*/ 307799 h 3289123"/>
              <a:gd name="connsiteX4" fmla="*/ 874773 w 3897960"/>
              <a:gd name="connsiteY4" fmla="*/ 933 h 3289123"/>
              <a:gd name="connsiteX5" fmla="*/ 982164 w 3897960"/>
              <a:gd name="connsiteY5" fmla="*/ 98249 h 3289123"/>
              <a:gd name="connsiteX6" fmla="*/ 1325065 w 3897960"/>
              <a:gd name="connsiteY6" fmla="*/ 12524 h 3289123"/>
              <a:gd name="connsiteX7" fmla="*/ 1553665 w 3897960"/>
              <a:gd name="connsiteY7" fmla="*/ 288749 h 3289123"/>
              <a:gd name="connsiteX8" fmla="*/ 2232244 w 3897960"/>
              <a:gd name="connsiteY8" fmla="*/ 928 h 3289123"/>
              <a:gd name="connsiteX9" fmla="*/ 2371111 w 3897960"/>
              <a:gd name="connsiteY9" fmla="*/ 160514 h 3289123"/>
              <a:gd name="connsiteX10" fmla="*/ 2544264 w 3897960"/>
              <a:gd name="connsiteY10" fmla="*/ 164925 h 3289123"/>
              <a:gd name="connsiteX11" fmla="*/ 2782390 w 3897960"/>
              <a:gd name="connsiteY11" fmla="*/ 393525 h 3289123"/>
              <a:gd name="connsiteX12" fmla="*/ 3063223 w 3897960"/>
              <a:gd name="connsiteY12" fmla="*/ 253298 h 3289123"/>
              <a:gd name="connsiteX13" fmla="*/ 3325314 w 3897960"/>
              <a:gd name="connsiteY13" fmla="*/ 460200 h 3289123"/>
              <a:gd name="connsiteX14" fmla="*/ 3859322 w 3897960"/>
              <a:gd name="connsiteY14" fmla="*/ 427077 h 3289123"/>
              <a:gd name="connsiteX15" fmla="*/ 3836271 w 3897960"/>
              <a:gd name="connsiteY15" fmla="*/ 900998 h 3289123"/>
              <a:gd name="connsiteX16" fmla="*/ 3594933 w 3897960"/>
              <a:gd name="connsiteY16" fmla="*/ 1017764 h 3289123"/>
              <a:gd name="connsiteX17" fmla="*/ 3620588 w 3897960"/>
              <a:gd name="connsiteY17" fmla="*/ 1527000 h 3289123"/>
              <a:gd name="connsiteX18" fmla="*/ 3792038 w 3897960"/>
              <a:gd name="connsiteY18" fmla="*/ 1717499 h 3289123"/>
              <a:gd name="connsiteX19" fmla="*/ 3544388 w 3897960"/>
              <a:gd name="connsiteY19" fmla="*/ 1879424 h 3289123"/>
              <a:gd name="connsiteX20" fmla="*/ 3477713 w 3897960"/>
              <a:gd name="connsiteY20" fmla="*/ 2050875 h 3289123"/>
              <a:gd name="connsiteX21" fmla="*/ 3668213 w 3897960"/>
              <a:gd name="connsiteY21" fmla="*/ 2279474 h 3289123"/>
              <a:gd name="connsiteX22" fmla="*/ 3734888 w 3897960"/>
              <a:gd name="connsiteY22" fmla="*/ 2546174 h 3289123"/>
              <a:gd name="connsiteX23" fmla="*/ 3430088 w 3897960"/>
              <a:gd name="connsiteY23" fmla="*/ 2774774 h 3289123"/>
              <a:gd name="connsiteX24" fmla="*/ 3582488 w 3897960"/>
              <a:gd name="connsiteY24" fmla="*/ 3079573 h 3289123"/>
              <a:gd name="connsiteX25" fmla="*/ 3372938 w 3897960"/>
              <a:gd name="connsiteY25" fmla="*/ 3289123 h 3289123"/>
              <a:gd name="connsiteX26" fmla="*/ 1010738 w 3897960"/>
              <a:gd name="connsiteY26" fmla="*/ 898350 h 3289123"/>
              <a:gd name="connsiteX27" fmla="*/ 267788 w 3897960"/>
              <a:gd name="connsiteY27" fmla="*/ 850725 h 3289123"/>
              <a:gd name="connsiteX28" fmla="*/ 0 w 3897960"/>
              <a:gd name="connsiteY28" fmla="*/ 220003 h 3289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2753813 w 3897960"/>
              <a:gd name="connsiteY26" fmla="*/ 271762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410534"/>
              <a:gd name="connsiteX1" fmla="*/ 271621 w 3897960"/>
              <a:gd name="connsiteY1" fmla="*/ 115233 h 3410534"/>
              <a:gd name="connsiteX2" fmla="*/ 401747 w 3897960"/>
              <a:gd name="connsiteY2" fmla="*/ 231996 h 3410534"/>
              <a:gd name="connsiteX3" fmla="*/ 505914 w 3897960"/>
              <a:gd name="connsiteY3" fmla="*/ 307799 h 3410534"/>
              <a:gd name="connsiteX4" fmla="*/ 874773 w 3897960"/>
              <a:gd name="connsiteY4" fmla="*/ 933 h 3410534"/>
              <a:gd name="connsiteX5" fmla="*/ 982164 w 3897960"/>
              <a:gd name="connsiteY5" fmla="*/ 98249 h 3410534"/>
              <a:gd name="connsiteX6" fmla="*/ 1325065 w 3897960"/>
              <a:gd name="connsiteY6" fmla="*/ 12524 h 3410534"/>
              <a:gd name="connsiteX7" fmla="*/ 1553665 w 3897960"/>
              <a:gd name="connsiteY7" fmla="*/ 288749 h 3410534"/>
              <a:gd name="connsiteX8" fmla="*/ 2232244 w 3897960"/>
              <a:gd name="connsiteY8" fmla="*/ 928 h 3410534"/>
              <a:gd name="connsiteX9" fmla="*/ 2371111 w 3897960"/>
              <a:gd name="connsiteY9" fmla="*/ 160514 h 3410534"/>
              <a:gd name="connsiteX10" fmla="*/ 2544264 w 3897960"/>
              <a:gd name="connsiteY10" fmla="*/ 164925 h 3410534"/>
              <a:gd name="connsiteX11" fmla="*/ 2782390 w 3897960"/>
              <a:gd name="connsiteY11" fmla="*/ 393525 h 3410534"/>
              <a:gd name="connsiteX12" fmla="*/ 3063223 w 3897960"/>
              <a:gd name="connsiteY12" fmla="*/ 253298 h 3410534"/>
              <a:gd name="connsiteX13" fmla="*/ 3325314 w 3897960"/>
              <a:gd name="connsiteY13" fmla="*/ 460200 h 3410534"/>
              <a:gd name="connsiteX14" fmla="*/ 3859322 w 3897960"/>
              <a:gd name="connsiteY14" fmla="*/ 427077 h 3410534"/>
              <a:gd name="connsiteX15" fmla="*/ 3836271 w 3897960"/>
              <a:gd name="connsiteY15" fmla="*/ 900998 h 3410534"/>
              <a:gd name="connsiteX16" fmla="*/ 3594933 w 3897960"/>
              <a:gd name="connsiteY16" fmla="*/ 1017764 h 3410534"/>
              <a:gd name="connsiteX17" fmla="*/ 3620588 w 3897960"/>
              <a:gd name="connsiteY17" fmla="*/ 1527000 h 3410534"/>
              <a:gd name="connsiteX18" fmla="*/ 3792038 w 3897960"/>
              <a:gd name="connsiteY18" fmla="*/ 1717499 h 3410534"/>
              <a:gd name="connsiteX19" fmla="*/ 3544388 w 3897960"/>
              <a:gd name="connsiteY19" fmla="*/ 1879424 h 3410534"/>
              <a:gd name="connsiteX20" fmla="*/ 3477713 w 3897960"/>
              <a:gd name="connsiteY20" fmla="*/ 2050875 h 3410534"/>
              <a:gd name="connsiteX21" fmla="*/ 3668213 w 3897960"/>
              <a:gd name="connsiteY21" fmla="*/ 2279474 h 3410534"/>
              <a:gd name="connsiteX22" fmla="*/ 3734888 w 3897960"/>
              <a:gd name="connsiteY22" fmla="*/ 2546174 h 3410534"/>
              <a:gd name="connsiteX23" fmla="*/ 3430088 w 3897960"/>
              <a:gd name="connsiteY23" fmla="*/ 2774774 h 3410534"/>
              <a:gd name="connsiteX24" fmla="*/ 3582488 w 3897960"/>
              <a:gd name="connsiteY24" fmla="*/ 3079573 h 3410534"/>
              <a:gd name="connsiteX25" fmla="*/ 3372938 w 3897960"/>
              <a:gd name="connsiteY25" fmla="*/ 3289123 h 3410534"/>
              <a:gd name="connsiteX26" fmla="*/ 3182438 w 3897960"/>
              <a:gd name="connsiteY26" fmla="*/ 3231973 h 3410534"/>
              <a:gd name="connsiteX27" fmla="*/ 1010738 w 3897960"/>
              <a:gd name="connsiteY27" fmla="*/ 898350 h 3410534"/>
              <a:gd name="connsiteX28" fmla="*/ 267788 w 3897960"/>
              <a:gd name="connsiteY28" fmla="*/ 850725 h 3410534"/>
              <a:gd name="connsiteX29" fmla="*/ 0 w 3897960"/>
              <a:gd name="connsiteY29" fmla="*/ 220003 h 3410534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2477588 w 3897960"/>
              <a:gd name="connsiteY27" fmla="*/ 25842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353763 w 3897960"/>
              <a:gd name="connsiteY28" fmla="*/ 248902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377937"/>
              <a:gd name="connsiteX1" fmla="*/ 271621 w 3897960"/>
              <a:gd name="connsiteY1" fmla="*/ 115233 h 3377937"/>
              <a:gd name="connsiteX2" fmla="*/ 401747 w 3897960"/>
              <a:gd name="connsiteY2" fmla="*/ 231996 h 3377937"/>
              <a:gd name="connsiteX3" fmla="*/ 505914 w 3897960"/>
              <a:gd name="connsiteY3" fmla="*/ 307799 h 3377937"/>
              <a:gd name="connsiteX4" fmla="*/ 874773 w 3897960"/>
              <a:gd name="connsiteY4" fmla="*/ 933 h 3377937"/>
              <a:gd name="connsiteX5" fmla="*/ 982164 w 3897960"/>
              <a:gd name="connsiteY5" fmla="*/ 98249 h 3377937"/>
              <a:gd name="connsiteX6" fmla="*/ 1325065 w 3897960"/>
              <a:gd name="connsiteY6" fmla="*/ 12524 h 3377937"/>
              <a:gd name="connsiteX7" fmla="*/ 1553665 w 3897960"/>
              <a:gd name="connsiteY7" fmla="*/ 288749 h 3377937"/>
              <a:gd name="connsiteX8" fmla="*/ 2232244 w 3897960"/>
              <a:gd name="connsiteY8" fmla="*/ 928 h 3377937"/>
              <a:gd name="connsiteX9" fmla="*/ 2371111 w 3897960"/>
              <a:gd name="connsiteY9" fmla="*/ 160514 h 3377937"/>
              <a:gd name="connsiteX10" fmla="*/ 2544264 w 3897960"/>
              <a:gd name="connsiteY10" fmla="*/ 164925 h 3377937"/>
              <a:gd name="connsiteX11" fmla="*/ 2782390 w 3897960"/>
              <a:gd name="connsiteY11" fmla="*/ 393525 h 3377937"/>
              <a:gd name="connsiteX12" fmla="*/ 3063223 w 3897960"/>
              <a:gd name="connsiteY12" fmla="*/ 253298 h 3377937"/>
              <a:gd name="connsiteX13" fmla="*/ 3325314 w 3897960"/>
              <a:gd name="connsiteY13" fmla="*/ 460200 h 3377937"/>
              <a:gd name="connsiteX14" fmla="*/ 3859322 w 3897960"/>
              <a:gd name="connsiteY14" fmla="*/ 427077 h 3377937"/>
              <a:gd name="connsiteX15" fmla="*/ 3836271 w 3897960"/>
              <a:gd name="connsiteY15" fmla="*/ 900998 h 3377937"/>
              <a:gd name="connsiteX16" fmla="*/ 3594933 w 3897960"/>
              <a:gd name="connsiteY16" fmla="*/ 1017764 h 3377937"/>
              <a:gd name="connsiteX17" fmla="*/ 3620588 w 3897960"/>
              <a:gd name="connsiteY17" fmla="*/ 1527000 h 3377937"/>
              <a:gd name="connsiteX18" fmla="*/ 3792038 w 3897960"/>
              <a:gd name="connsiteY18" fmla="*/ 1717499 h 3377937"/>
              <a:gd name="connsiteX19" fmla="*/ 3544388 w 3897960"/>
              <a:gd name="connsiteY19" fmla="*/ 1879424 h 3377937"/>
              <a:gd name="connsiteX20" fmla="*/ 3477713 w 3897960"/>
              <a:gd name="connsiteY20" fmla="*/ 2050875 h 3377937"/>
              <a:gd name="connsiteX21" fmla="*/ 3668213 w 3897960"/>
              <a:gd name="connsiteY21" fmla="*/ 2279474 h 3377937"/>
              <a:gd name="connsiteX22" fmla="*/ 3734888 w 3897960"/>
              <a:gd name="connsiteY22" fmla="*/ 2546174 h 3377937"/>
              <a:gd name="connsiteX23" fmla="*/ 3430088 w 3897960"/>
              <a:gd name="connsiteY23" fmla="*/ 2774774 h 3377937"/>
              <a:gd name="connsiteX24" fmla="*/ 3582488 w 3897960"/>
              <a:gd name="connsiteY24" fmla="*/ 3079573 h 3377937"/>
              <a:gd name="connsiteX25" fmla="*/ 3372938 w 3897960"/>
              <a:gd name="connsiteY25" fmla="*/ 3289123 h 3377937"/>
              <a:gd name="connsiteX26" fmla="*/ 3182438 w 3897960"/>
              <a:gd name="connsiteY26" fmla="*/ 3231973 h 3377937"/>
              <a:gd name="connsiteX27" fmla="*/ 3020513 w 3897960"/>
              <a:gd name="connsiteY27" fmla="*/ 3079573 h 3377937"/>
              <a:gd name="connsiteX28" fmla="*/ 2839538 w 3897960"/>
              <a:gd name="connsiteY28" fmla="*/ 3270073 h 3377937"/>
              <a:gd name="connsiteX29" fmla="*/ 1010738 w 3897960"/>
              <a:gd name="connsiteY29" fmla="*/ 898350 h 3377937"/>
              <a:gd name="connsiteX30" fmla="*/ 267788 w 3897960"/>
              <a:gd name="connsiteY30" fmla="*/ 850725 h 3377937"/>
              <a:gd name="connsiteX31" fmla="*/ 0 w 3897960"/>
              <a:gd name="connsiteY31" fmla="*/ 220003 h 337793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496638 w 3897960"/>
              <a:gd name="connsiteY29" fmla="*/ 287954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389667"/>
              <a:gd name="connsiteX1" fmla="*/ 271621 w 3897960"/>
              <a:gd name="connsiteY1" fmla="*/ 115233 h 3389667"/>
              <a:gd name="connsiteX2" fmla="*/ 401747 w 3897960"/>
              <a:gd name="connsiteY2" fmla="*/ 231996 h 3389667"/>
              <a:gd name="connsiteX3" fmla="*/ 505914 w 3897960"/>
              <a:gd name="connsiteY3" fmla="*/ 307799 h 3389667"/>
              <a:gd name="connsiteX4" fmla="*/ 874773 w 3897960"/>
              <a:gd name="connsiteY4" fmla="*/ 933 h 3389667"/>
              <a:gd name="connsiteX5" fmla="*/ 982164 w 3897960"/>
              <a:gd name="connsiteY5" fmla="*/ 98249 h 3389667"/>
              <a:gd name="connsiteX6" fmla="*/ 1325065 w 3897960"/>
              <a:gd name="connsiteY6" fmla="*/ 12524 h 3389667"/>
              <a:gd name="connsiteX7" fmla="*/ 1553665 w 3897960"/>
              <a:gd name="connsiteY7" fmla="*/ 288749 h 3389667"/>
              <a:gd name="connsiteX8" fmla="*/ 2232244 w 3897960"/>
              <a:gd name="connsiteY8" fmla="*/ 928 h 3389667"/>
              <a:gd name="connsiteX9" fmla="*/ 2371111 w 3897960"/>
              <a:gd name="connsiteY9" fmla="*/ 160514 h 3389667"/>
              <a:gd name="connsiteX10" fmla="*/ 2544264 w 3897960"/>
              <a:gd name="connsiteY10" fmla="*/ 164925 h 3389667"/>
              <a:gd name="connsiteX11" fmla="*/ 2782390 w 3897960"/>
              <a:gd name="connsiteY11" fmla="*/ 393525 h 3389667"/>
              <a:gd name="connsiteX12" fmla="*/ 3063223 w 3897960"/>
              <a:gd name="connsiteY12" fmla="*/ 253298 h 3389667"/>
              <a:gd name="connsiteX13" fmla="*/ 3325314 w 3897960"/>
              <a:gd name="connsiteY13" fmla="*/ 460200 h 3389667"/>
              <a:gd name="connsiteX14" fmla="*/ 3859322 w 3897960"/>
              <a:gd name="connsiteY14" fmla="*/ 427077 h 3389667"/>
              <a:gd name="connsiteX15" fmla="*/ 3836271 w 3897960"/>
              <a:gd name="connsiteY15" fmla="*/ 900998 h 3389667"/>
              <a:gd name="connsiteX16" fmla="*/ 3594933 w 3897960"/>
              <a:gd name="connsiteY16" fmla="*/ 1017764 h 3389667"/>
              <a:gd name="connsiteX17" fmla="*/ 3620588 w 3897960"/>
              <a:gd name="connsiteY17" fmla="*/ 1527000 h 3389667"/>
              <a:gd name="connsiteX18" fmla="*/ 3792038 w 3897960"/>
              <a:gd name="connsiteY18" fmla="*/ 1717499 h 3389667"/>
              <a:gd name="connsiteX19" fmla="*/ 3544388 w 3897960"/>
              <a:gd name="connsiteY19" fmla="*/ 1879424 h 3389667"/>
              <a:gd name="connsiteX20" fmla="*/ 3477713 w 3897960"/>
              <a:gd name="connsiteY20" fmla="*/ 2050875 h 3389667"/>
              <a:gd name="connsiteX21" fmla="*/ 3668213 w 3897960"/>
              <a:gd name="connsiteY21" fmla="*/ 2279474 h 3389667"/>
              <a:gd name="connsiteX22" fmla="*/ 3734888 w 3897960"/>
              <a:gd name="connsiteY22" fmla="*/ 2546174 h 3389667"/>
              <a:gd name="connsiteX23" fmla="*/ 3430088 w 3897960"/>
              <a:gd name="connsiteY23" fmla="*/ 2774774 h 3389667"/>
              <a:gd name="connsiteX24" fmla="*/ 3582488 w 3897960"/>
              <a:gd name="connsiteY24" fmla="*/ 3079573 h 3389667"/>
              <a:gd name="connsiteX25" fmla="*/ 3372938 w 3897960"/>
              <a:gd name="connsiteY25" fmla="*/ 3289123 h 3389667"/>
              <a:gd name="connsiteX26" fmla="*/ 3182438 w 3897960"/>
              <a:gd name="connsiteY26" fmla="*/ 3231973 h 3389667"/>
              <a:gd name="connsiteX27" fmla="*/ 3020513 w 3897960"/>
              <a:gd name="connsiteY27" fmla="*/ 3079573 h 3389667"/>
              <a:gd name="connsiteX28" fmla="*/ 2839538 w 3897960"/>
              <a:gd name="connsiteY28" fmla="*/ 3270073 h 3389667"/>
              <a:gd name="connsiteX29" fmla="*/ 2706188 w 3897960"/>
              <a:gd name="connsiteY29" fmla="*/ 3203398 h 3389667"/>
              <a:gd name="connsiteX30" fmla="*/ 1010738 w 3897960"/>
              <a:gd name="connsiteY30" fmla="*/ 898350 h 3389667"/>
              <a:gd name="connsiteX31" fmla="*/ 267788 w 3897960"/>
              <a:gd name="connsiteY31" fmla="*/ 850725 h 3389667"/>
              <a:gd name="connsiteX32" fmla="*/ 0 w 3897960"/>
              <a:gd name="connsiteY32" fmla="*/ 220003 h 338966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172788 w 3897960"/>
              <a:gd name="connsiteY30" fmla="*/ 26033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389820"/>
              <a:gd name="connsiteX1" fmla="*/ 271621 w 3897960"/>
              <a:gd name="connsiteY1" fmla="*/ 115233 h 3389820"/>
              <a:gd name="connsiteX2" fmla="*/ 401747 w 3897960"/>
              <a:gd name="connsiteY2" fmla="*/ 231996 h 3389820"/>
              <a:gd name="connsiteX3" fmla="*/ 505914 w 3897960"/>
              <a:gd name="connsiteY3" fmla="*/ 307799 h 3389820"/>
              <a:gd name="connsiteX4" fmla="*/ 874773 w 3897960"/>
              <a:gd name="connsiteY4" fmla="*/ 933 h 3389820"/>
              <a:gd name="connsiteX5" fmla="*/ 982164 w 3897960"/>
              <a:gd name="connsiteY5" fmla="*/ 98249 h 3389820"/>
              <a:gd name="connsiteX6" fmla="*/ 1325065 w 3897960"/>
              <a:gd name="connsiteY6" fmla="*/ 12524 h 3389820"/>
              <a:gd name="connsiteX7" fmla="*/ 1553665 w 3897960"/>
              <a:gd name="connsiteY7" fmla="*/ 288749 h 3389820"/>
              <a:gd name="connsiteX8" fmla="*/ 2232244 w 3897960"/>
              <a:gd name="connsiteY8" fmla="*/ 928 h 3389820"/>
              <a:gd name="connsiteX9" fmla="*/ 2371111 w 3897960"/>
              <a:gd name="connsiteY9" fmla="*/ 160514 h 3389820"/>
              <a:gd name="connsiteX10" fmla="*/ 2544264 w 3897960"/>
              <a:gd name="connsiteY10" fmla="*/ 164925 h 3389820"/>
              <a:gd name="connsiteX11" fmla="*/ 2782390 w 3897960"/>
              <a:gd name="connsiteY11" fmla="*/ 393525 h 3389820"/>
              <a:gd name="connsiteX12" fmla="*/ 3063223 w 3897960"/>
              <a:gd name="connsiteY12" fmla="*/ 253298 h 3389820"/>
              <a:gd name="connsiteX13" fmla="*/ 3325314 w 3897960"/>
              <a:gd name="connsiteY13" fmla="*/ 460200 h 3389820"/>
              <a:gd name="connsiteX14" fmla="*/ 3859322 w 3897960"/>
              <a:gd name="connsiteY14" fmla="*/ 427077 h 3389820"/>
              <a:gd name="connsiteX15" fmla="*/ 3836271 w 3897960"/>
              <a:gd name="connsiteY15" fmla="*/ 900998 h 3389820"/>
              <a:gd name="connsiteX16" fmla="*/ 3594933 w 3897960"/>
              <a:gd name="connsiteY16" fmla="*/ 1017764 h 3389820"/>
              <a:gd name="connsiteX17" fmla="*/ 3620588 w 3897960"/>
              <a:gd name="connsiteY17" fmla="*/ 1527000 h 3389820"/>
              <a:gd name="connsiteX18" fmla="*/ 3792038 w 3897960"/>
              <a:gd name="connsiteY18" fmla="*/ 1717499 h 3389820"/>
              <a:gd name="connsiteX19" fmla="*/ 3544388 w 3897960"/>
              <a:gd name="connsiteY19" fmla="*/ 1879424 h 3389820"/>
              <a:gd name="connsiteX20" fmla="*/ 3477713 w 3897960"/>
              <a:gd name="connsiteY20" fmla="*/ 2050875 h 3389820"/>
              <a:gd name="connsiteX21" fmla="*/ 3668213 w 3897960"/>
              <a:gd name="connsiteY21" fmla="*/ 2279474 h 3389820"/>
              <a:gd name="connsiteX22" fmla="*/ 3734888 w 3897960"/>
              <a:gd name="connsiteY22" fmla="*/ 2546174 h 3389820"/>
              <a:gd name="connsiteX23" fmla="*/ 3430088 w 3897960"/>
              <a:gd name="connsiteY23" fmla="*/ 2774774 h 3389820"/>
              <a:gd name="connsiteX24" fmla="*/ 3582488 w 3897960"/>
              <a:gd name="connsiteY24" fmla="*/ 3079573 h 3389820"/>
              <a:gd name="connsiteX25" fmla="*/ 3372938 w 3897960"/>
              <a:gd name="connsiteY25" fmla="*/ 3289123 h 3389820"/>
              <a:gd name="connsiteX26" fmla="*/ 3182438 w 3897960"/>
              <a:gd name="connsiteY26" fmla="*/ 3231973 h 3389820"/>
              <a:gd name="connsiteX27" fmla="*/ 3020513 w 3897960"/>
              <a:gd name="connsiteY27" fmla="*/ 3079573 h 3389820"/>
              <a:gd name="connsiteX28" fmla="*/ 2839538 w 3897960"/>
              <a:gd name="connsiteY28" fmla="*/ 3270073 h 3389820"/>
              <a:gd name="connsiteX29" fmla="*/ 2706188 w 3897960"/>
              <a:gd name="connsiteY29" fmla="*/ 3203398 h 3389820"/>
              <a:gd name="connsiteX30" fmla="*/ 2458538 w 3897960"/>
              <a:gd name="connsiteY30" fmla="*/ 3251023 h 3389820"/>
              <a:gd name="connsiteX31" fmla="*/ 1010738 w 3897960"/>
              <a:gd name="connsiteY31" fmla="*/ 898350 h 3389820"/>
              <a:gd name="connsiteX32" fmla="*/ 267788 w 3897960"/>
              <a:gd name="connsiteY32" fmla="*/ 850725 h 3389820"/>
              <a:gd name="connsiteX33" fmla="*/ 0 w 3897960"/>
              <a:gd name="connsiteY33" fmla="*/ 220003 h 3389820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867988 w 3897960"/>
              <a:gd name="connsiteY31" fmla="*/ 2469973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67988 w 3897960"/>
              <a:gd name="connsiteY32" fmla="*/ 2431873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9418"/>
              <a:gd name="connsiteX1" fmla="*/ 271621 w 3897960"/>
              <a:gd name="connsiteY1" fmla="*/ 115233 h 3299418"/>
              <a:gd name="connsiteX2" fmla="*/ 401747 w 3897960"/>
              <a:gd name="connsiteY2" fmla="*/ 231996 h 3299418"/>
              <a:gd name="connsiteX3" fmla="*/ 505914 w 3897960"/>
              <a:gd name="connsiteY3" fmla="*/ 307799 h 3299418"/>
              <a:gd name="connsiteX4" fmla="*/ 874773 w 3897960"/>
              <a:gd name="connsiteY4" fmla="*/ 933 h 3299418"/>
              <a:gd name="connsiteX5" fmla="*/ 982164 w 3897960"/>
              <a:gd name="connsiteY5" fmla="*/ 98249 h 3299418"/>
              <a:gd name="connsiteX6" fmla="*/ 1325065 w 3897960"/>
              <a:gd name="connsiteY6" fmla="*/ 12524 h 3299418"/>
              <a:gd name="connsiteX7" fmla="*/ 1553665 w 3897960"/>
              <a:gd name="connsiteY7" fmla="*/ 288749 h 3299418"/>
              <a:gd name="connsiteX8" fmla="*/ 2232244 w 3897960"/>
              <a:gd name="connsiteY8" fmla="*/ 928 h 3299418"/>
              <a:gd name="connsiteX9" fmla="*/ 2371111 w 3897960"/>
              <a:gd name="connsiteY9" fmla="*/ 160514 h 3299418"/>
              <a:gd name="connsiteX10" fmla="*/ 2544264 w 3897960"/>
              <a:gd name="connsiteY10" fmla="*/ 164925 h 3299418"/>
              <a:gd name="connsiteX11" fmla="*/ 2782390 w 3897960"/>
              <a:gd name="connsiteY11" fmla="*/ 393525 h 3299418"/>
              <a:gd name="connsiteX12" fmla="*/ 3063223 w 3897960"/>
              <a:gd name="connsiteY12" fmla="*/ 253298 h 3299418"/>
              <a:gd name="connsiteX13" fmla="*/ 3325314 w 3897960"/>
              <a:gd name="connsiteY13" fmla="*/ 460200 h 3299418"/>
              <a:gd name="connsiteX14" fmla="*/ 3859322 w 3897960"/>
              <a:gd name="connsiteY14" fmla="*/ 427077 h 3299418"/>
              <a:gd name="connsiteX15" fmla="*/ 3836271 w 3897960"/>
              <a:gd name="connsiteY15" fmla="*/ 900998 h 3299418"/>
              <a:gd name="connsiteX16" fmla="*/ 3594933 w 3897960"/>
              <a:gd name="connsiteY16" fmla="*/ 1017764 h 3299418"/>
              <a:gd name="connsiteX17" fmla="*/ 3620588 w 3897960"/>
              <a:gd name="connsiteY17" fmla="*/ 1527000 h 3299418"/>
              <a:gd name="connsiteX18" fmla="*/ 3792038 w 3897960"/>
              <a:gd name="connsiteY18" fmla="*/ 1717499 h 3299418"/>
              <a:gd name="connsiteX19" fmla="*/ 3544388 w 3897960"/>
              <a:gd name="connsiteY19" fmla="*/ 1879424 h 3299418"/>
              <a:gd name="connsiteX20" fmla="*/ 3477713 w 3897960"/>
              <a:gd name="connsiteY20" fmla="*/ 2050875 h 3299418"/>
              <a:gd name="connsiteX21" fmla="*/ 3668213 w 3897960"/>
              <a:gd name="connsiteY21" fmla="*/ 2279474 h 3299418"/>
              <a:gd name="connsiteX22" fmla="*/ 3734888 w 3897960"/>
              <a:gd name="connsiteY22" fmla="*/ 2546174 h 3299418"/>
              <a:gd name="connsiteX23" fmla="*/ 3430088 w 3897960"/>
              <a:gd name="connsiteY23" fmla="*/ 2774774 h 3299418"/>
              <a:gd name="connsiteX24" fmla="*/ 3582488 w 3897960"/>
              <a:gd name="connsiteY24" fmla="*/ 3079573 h 3299418"/>
              <a:gd name="connsiteX25" fmla="*/ 3372938 w 3897960"/>
              <a:gd name="connsiteY25" fmla="*/ 3289123 h 3299418"/>
              <a:gd name="connsiteX26" fmla="*/ 3182438 w 3897960"/>
              <a:gd name="connsiteY26" fmla="*/ 3231973 h 3299418"/>
              <a:gd name="connsiteX27" fmla="*/ 3020513 w 3897960"/>
              <a:gd name="connsiteY27" fmla="*/ 3079573 h 3299418"/>
              <a:gd name="connsiteX28" fmla="*/ 2839538 w 3897960"/>
              <a:gd name="connsiteY28" fmla="*/ 3270073 h 3299418"/>
              <a:gd name="connsiteX29" fmla="*/ 2706188 w 3897960"/>
              <a:gd name="connsiteY29" fmla="*/ 3203398 h 3299418"/>
              <a:gd name="connsiteX30" fmla="*/ 2458538 w 3897960"/>
              <a:gd name="connsiteY30" fmla="*/ 3251023 h 3299418"/>
              <a:gd name="connsiteX31" fmla="*/ 2334713 w 3897960"/>
              <a:gd name="connsiteY31" fmla="*/ 3070048 h 3299418"/>
              <a:gd name="connsiteX32" fmla="*/ 1848938 w 3897960"/>
              <a:gd name="connsiteY32" fmla="*/ 3184348 h 3299418"/>
              <a:gd name="connsiteX33" fmla="*/ 1010738 w 3897960"/>
              <a:gd name="connsiteY33" fmla="*/ 898350 h 3299418"/>
              <a:gd name="connsiteX34" fmla="*/ 267788 w 3897960"/>
              <a:gd name="connsiteY34" fmla="*/ 850725 h 3299418"/>
              <a:gd name="connsiteX35" fmla="*/ 0 w 3897960"/>
              <a:gd name="connsiteY35" fmla="*/ 220003 h 3299418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429838 w 3897960"/>
              <a:gd name="connsiteY33" fmla="*/ 224137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344113 w 3897960"/>
              <a:gd name="connsiteY34" fmla="*/ 2288998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010738 w 3897960"/>
              <a:gd name="connsiteY36" fmla="*/ 898350 h 3297123"/>
              <a:gd name="connsiteX37" fmla="*/ 267788 w 3897960"/>
              <a:gd name="connsiteY37" fmla="*/ 850725 h 3297123"/>
              <a:gd name="connsiteX38" fmla="*/ 0 w 3897960"/>
              <a:gd name="connsiteY38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192481 w 4090441"/>
              <a:gd name="connsiteY0" fmla="*/ 220003 h 3331413"/>
              <a:gd name="connsiteX1" fmla="*/ 464102 w 4090441"/>
              <a:gd name="connsiteY1" fmla="*/ 115233 h 3331413"/>
              <a:gd name="connsiteX2" fmla="*/ 594228 w 4090441"/>
              <a:gd name="connsiteY2" fmla="*/ 231996 h 3331413"/>
              <a:gd name="connsiteX3" fmla="*/ 698395 w 4090441"/>
              <a:gd name="connsiteY3" fmla="*/ 307799 h 3331413"/>
              <a:gd name="connsiteX4" fmla="*/ 1067254 w 4090441"/>
              <a:gd name="connsiteY4" fmla="*/ 933 h 3331413"/>
              <a:gd name="connsiteX5" fmla="*/ 1174645 w 4090441"/>
              <a:gd name="connsiteY5" fmla="*/ 98249 h 3331413"/>
              <a:gd name="connsiteX6" fmla="*/ 1517546 w 4090441"/>
              <a:gd name="connsiteY6" fmla="*/ 12524 h 3331413"/>
              <a:gd name="connsiteX7" fmla="*/ 1746146 w 4090441"/>
              <a:gd name="connsiteY7" fmla="*/ 288749 h 3331413"/>
              <a:gd name="connsiteX8" fmla="*/ 2424725 w 4090441"/>
              <a:gd name="connsiteY8" fmla="*/ 928 h 3331413"/>
              <a:gd name="connsiteX9" fmla="*/ 2563592 w 4090441"/>
              <a:gd name="connsiteY9" fmla="*/ 160514 h 3331413"/>
              <a:gd name="connsiteX10" fmla="*/ 2736745 w 4090441"/>
              <a:gd name="connsiteY10" fmla="*/ 164925 h 3331413"/>
              <a:gd name="connsiteX11" fmla="*/ 2974871 w 4090441"/>
              <a:gd name="connsiteY11" fmla="*/ 393525 h 3331413"/>
              <a:gd name="connsiteX12" fmla="*/ 3255704 w 4090441"/>
              <a:gd name="connsiteY12" fmla="*/ 253298 h 3331413"/>
              <a:gd name="connsiteX13" fmla="*/ 3517795 w 4090441"/>
              <a:gd name="connsiteY13" fmla="*/ 460200 h 3331413"/>
              <a:gd name="connsiteX14" fmla="*/ 4051803 w 4090441"/>
              <a:gd name="connsiteY14" fmla="*/ 427077 h 3331413"/>
              <a:gd name="connsiteX15" fmla="*/ 4028752 w 4090441"/>
              <a:gd name="connsiteY15" fmla="*/ 900998 h 3331413"/>
              <a:gd name="connsiteX16" fmla="*/ 3787414 w 4090441"/>
              <a:gd name="connsiteY16" fmla="*/ 1017764 h 3331413"/>
              <a:gd name="connsiteX17" fmla="*/ 3813069 w 4090441"/>
              <a:gd name="connsiteY17" fmla="*/ 1527000 h 3331413"/>
              <a:gd name="connsiteX18" fmla="*/ 3984519 w 4090441"/>
              <a:gd name="connsiteY18" fmla="*/ 1717499 h 3331413"/>
              <a:gd name="connsiteX19" fmla="*/ 3736869 w 4090441"/>
              <a:gd name="connsiteY19" fmla="*/ 1879424 h 3331413"/>
              <a:gd name="connsiteX20" fmla="*/ 3670194 w 4090441"/>
              <a:gd name="connsiteY20" fmla="*/ 2050875 h 3331413"/>
              <a:gd name="connsiteX21" fmla="*/ 3860694 w 4090441"/>
              <a:gd name="connsiteY21" fmla="*/ 2279474 h 3331413"/>
              <a:gd name="connsiteX22" fmla="*/ 3927369 w 4090441"/>
              <a:gd name="connsiteY22" fmla="*/ 2546174 h 3331413"/>
              <a:gd name="connsiteX23" fmla="*/ 3622569 w 4090441"/>
              <a:gd name="connsiteY23" fmla="*/ 2774774 h 3331413"/>
              <a:gd name="connsiteX24" fmla="*/ 3774969 w 4090441"/>
              <a:gd name="connsiteY24" fmla="*/ 3079573 h 3331413"/>
              <a:gd name="connsiteX25" fmla="*/ 3565419 w 4090441"/>
              <a:gd name="connsiteY25" fmla="*/ 3289123 h 3331413"/>
              <a:gd name="connsiteX26" fmla="*/ 3374919 w 4090441"/>
              <a:gd name="connsiteY26" fmla="*/ 3231973 h 3331413"/>
              <a:gd name="connsiteX27" fmla="*/ 3212994 w 4090441"/>
              <a:gd name="connsiteY27" fmla="*/ 3079573 h 3331413"/>
              <a:gd name="connsiteX28" fmla="*/ 3032019 w 4090441"/>
              <a:gd name="connsiteY28" fmla="*/ 3270073 h 3331413"/>
              <a:gd name="connsiteX29" fmla="*/ 2898669 w 4090441"/>
              <a:gd name="connsiteY29" fmla="*/ 3203398 h 3331413"/>
              <a:gd name="connsiteX30" fmla="*/ 2651019 w 4090441"/>
              <a:gd name="connsiteY30" fmla="*/ 3251023 h 3331413"/>
              <a:gd name="connsiteX31" fmla="*/ 2527194 w 4090441"/>
              <a:gd name="connsiteY31" fmla="*/ 3070048 h 3331413"/>
              <a:gd name="connsiteX32" fmla="*/ 2041419 w 4090441"/>
              <a:gd name="connsiteY32" fmla="*/ 3184348 h 3331413"/>
              <a:gd name="connsiteX33" fmla="*/ 1946169 w 4090441"/>
              <a:gd name="connsiteY33" fmla="*/ 3060523 h 3331413"/>
              <a:gd name="connsiteX34" fmla="*/ 1679469 w 4090441"/>
              <a:gd name="connsiteY34" fmla="*/ 3174823 h 3331413"/>
              <a:gd name="connsiteX35" fmla="*/ 1631844 w 4090441"/>
              <a:gd name="connsiteY35" fmla="*/ 3012898 h 3331413"/>
              <a:gd name="connsiteX36" fmla="*/ 1422294 w 4090441"/>
              <a:gd name="connsiteY36" fmla="*/ 3117673 h 3331413"/>
              <a:gd name="connsiteX37" fmla="*/ 1365144 w 4090441"/>
              <a:gd name="connsiteY37" fmla="*/ 3031948 h 3331413"/>
              <a:gd name="connsiteX38" fmla="*/ 955569 w 4090441"/>
              <a:gd name="connsiteY38" fmla="*/ 3146248 h 3331413"/>
              <a:gd name="connsiteX39" fmla="*/ 831744 w 4090441"/>
              <a:gd name="connsiteY39" fmla="*/ 2965273 h 3331413"/>
              <a:gd name="connsiteX40" fmla="*/ 3069 w 4090441"/>
              <a:gd name="connsiteY40" fmla="*/ 3241498 h 3331413"/>
              <a:gd name="connsiteX41" fmla="*/ 1203219 w 4090441"/>
              <a:gd name="connsiteY41" fmla="*/ 898350 h 3331413"/>
              <a:gd name="connsiteX42" fmla="*/ 460269 w 4090441"/>
              <a:gd name="connsiteY42" fmla="*/ 850725 h 3331413"/>
              <a:gd name="connsiteX43" fmla="*/ 192481 w 4090441"/>
              <a:gd name="connsiteY43" fmla="*/ 220003 h 3331413"/>
              <a:gd name="connsiteX0" fmla="*/ 189412 w 4087372"/>
              <a:gd name="connsiteY0" fmla="*/ 220003 h 3297123"/>
              <a:gd name="connsiteX1" fmla="*/ 461033 w 4087372"/>
              <a:gd name="connsiteY1" fmla="*/ 115233 h 3297123"/>
              <a:gd name="connsiteX2" fmla="*/ 591159 w 4087372"/>
              <a:gd name="connsiteY2" fmla="*/ 231996 h 3297123"/>
              <a:gd name="connsiteX3" fmla="*/ 695326 w 4087372"/>
              <a:gd name="connsiteY3" fmla="*/ 307799 h 3297123"/>
              <a:gd name="connsiteX4" fmla="*/ 1064185 w 4087372"/>
              <a:gd name="connsiteY4" fmla="*/ 933 h 3297123"/>
              <a:gd name="connsiteX5" fmla="*/ 1171576 w 4087372"/>
              <a:gd name="connsiteY5" fmla="*/ 98249 h 3297123"/>
              <a:gd name="connsiteX6" fmla="*/ 1514477 w 4087372"/>
              <a:gd name="connsiteY6" fmla="*/ 12524 h 3297123"/>
              <a:gd name="connsiteX7" fmla="*/ 1743077 w 4087372"/>
              <a:gd name="connsiteY7" fmla="*/ 288749 h 3297123"/>
              <a:gd name="connsiteX8" fmla="*/ 2421656 w 4087372"/>
              <a:gd name="connsiteY8" fmla="*/ 928 h 3297123"/>
              <a:gd name="connsiteX9" fmla="*/ 2560523 w 4087372"/>
              <a:gd name="connsiteY9" fmla="*/ 160514 h 3297123"/>
              <a:gd name="connsiteX10" fmla="*/ 2733676 w 4087372"/>
              <a:gd name="connsiteY10" fmla="*/ 164925 h 3297123"/>
              <a:gd name="connsiteX11" fmla="*/ 2971802 w 4087372"/>
              <a:gd name="connsiteY11" fmla="*/ 393525 h 3297123"/>
              <a:gd name="connsiteX12" fmla="*/ 3252635 w 4087372"/>
              <a:gd name="connsiteY12" fmla="*/ 253298 h 3297123"/>
              <a:gd name="connsiteX13" fmla="*/ 3514726 w 4087372"/>
              <a:gd name="connsiteY13" fmla="*/ 460200 h 3297123"/>
              <a:gd name="connsiteX14" fmla="*/ 4048734 w 4087372"/>
              <a:gd name="connsiteY14" fmla="*/ 427077 h 3297123"/>
              <a:gd name="connsiteX15" fmla="*/ 4025683 w 4087372"/>
              <a:gd name="connsiteY15" fmla="*/ 900998 h 3297123"/>
              <a:gd name="connsiteX16" fmla="*/ 3784345 w 4087372"/>
              <a:gd name="connsiteY16" fmla="*/ 1017764 h 3297123"/>
              <a:gd name="connsiteX17" fmla="*/ 3810000 w 4087372"/>
              <a:gd name="connsiteY17" fmla="*/ 1527000 h 3297123"/>
              <a:gd name="connsiteX18" fmla="*/ 3981450 w 4087372"/>
              <a:gd name="connsiteY18" fmla="*/ 1717499 h 3297123"/>
              <a:gd name="connsiteX19" fmla="*/ 3733800 w 4087372"/>
              <a:gd name="connsiteY19" fmla="*/ 1879424 h 3297123"/>
              <a:gd name="connsiteX20" fmla="*/ 3667125 w 4087372"/>
              <a:gd name="connsiteY20" fmla="*/ 2050875 h 3297123"/>
              <a:gd name="connsiteX21" fmla="*/ 3857625 w 4087372"/>
              <a:gd name="connsiteY21" fmla="*/ 2279474 h 3297123"/>
              <a:gd name="connsiteX22" fmla="*/ 3924300 w 4087372"/>
              <a:gd name="connsiteY22" fmla="*/ 2546174 h 3297123"/>
              <a:gd name="connsiteX23" fmla="*/ 3619500 w 4087372"/>
              <a:gd name="connsiteY23" fmla="*/ 2774774 h 3297123"/>
              <a:gd name="connsiteX24" fmla="*/ 3771900 w 4087372"/>
              <a:gd name="connsiteY24" fmla="*/ 3079573 h 3297123"/>
              <a:gd name="connsiteX25" fmla="*/ 3562350 w 4087372"/>
              <a:gd name="connsiteY25" fmla="*/ 3289123 h 3297123"/>
              <a:gd name="connsiteX26" fmla="*/ 3371850 w 4087372"/>
              <a:gd name="connsiteY26" fmla="*/ 3231973 h 3297123"/>
              <a:gd name="connsiteX27" fmla="*/ 3209925 w 4087372"/>
              <a:gd name="connsiteY27" fmla="*/ 3079573 h 3297123"/>
              <a:gd name="connsiteX28" fmla="*/ 3028950 w 4087372"/>
              <a:gd name="connsiteY28" fmla="*/ 3270073 h 3297123"/>
              <a:gd name="connsiteX29" fmla="*/ 2895600 w 4087372"/>
              <a:gd name="connsiteY29" fmla="*/ 3203398 h 3297123"/>
              <a:gd name="connsiteX30" fmla="*/ 2647950 w 4087372"/>
              <a:gd name="connsiteY30" fmla="*/ 3251023 h 3297123"/>
              <a:gd name="connsiteX31" fmla="*/ 2524125 w 4087372"/>
              <a:gd name="connsiteY31" fmla="*/ 3070048 h 3297123"/>
              <a:gd name="connsiteX32" fmla="*/ 2038350 w 4087372"/>
              <a:gd name="connsiteY32" fmla="*/ 3184348 h 3297123"/>
              <a:gd name="connsiteX33" fmla="*/ 1943100 w 4087372"/>
              <a:gd name="connsiteY33" fmla="*/ 3060523 h 3297123"/>
              <a:gd name="connsiteX34" fmla="*/ 1676400 w 4087372"/>
              <a:gd name="connsiteY34" fmla="*/ 3174823 h 3297123"/>
              <a:gd name="connsiteX35" fmla="*/ 1628775 w 4087372"/>
              <a:gd name="connsiteY35" fmla="*/ 3012898 h 3297123"/>
              <a:gd name="connsiteX36" fmla="*/ 1419225 w 4087372"/>
              <a:gd name="connsiteY36" fmla="*/ 3117673 h 3297123"/>
              <a:gd name="connsiteX37" fmla="*/ 1362075 w 4087372"/>
              <a:gd name="connsiteY37" fmla="*/ 3031948 h 3297123"/>
              <a:gd name="connsiteX38" fmla="*/ 952500 w 4087372"/>
              <a:gd name="connsiteY38" fmla="*/ 3146248 h 3297123"/>
              <a:gd name="connsiteX39" fmla="*/ 828675 w 4087372"/>
              <a:gd name="connsiteY39" fmla="*/ 2965273 h 3297123"/>
              <a:gd name="connsiteX40" fmla="*/ 0 w 4087372"/>
              <a:gd name="connsiteY40" fmla="*/ 3241498 h 3297123"/>
              <a:gd name="connsiteX41" fmla="*/ 1200150 w 4087372"/>
              <a:gd name="connsiteY41" fmla="*/ 898350 h 3297123"/>
              <a:gd name="connsiteX42" fmla="*/ 457200 w 4087372"/>
              <a:gd name="connsiteY42" fmla="*/ 850725 h 3297123"/>
              <a:gd name="connsiteX43" fmla="*/ 189412 w 4087372"/>
              <a:gd name="connsiteY43" fmla="*/ 220003 h 3297123"/>
              <a:gd name="connsiteX0" fmla="*/ 566223 w 4464183"/>
              <a:gd name="connsiteY0" fmla="*/ 220003 h 3297123"/>
              <a:gd name="connsiteX1" fmla="*/ 837844 w 4464183"/>
              <a:gd name="connsiteY1" fmla="*/ 115233 h 3297123"/>
              <a:gd name="connsiteX2" fmla="*/ 967970 w 4464183"/>
              <a:gd name="connsiteY2" fmla="*/ 231996 h 3297123"/>
              <a:gd name="connsiteX3" fmla="*/ 1072137 w 4464183"/>
              <a:gd name="connsiteY3" fmla="*/ 307799 h 3297123"/>
              <a:gd name="connsiteX4" fmla="*/ 1440996 w 4464183"/>
              <a:gd name="connsiteY4" fmla="*/ 933 h 3297123"/>
              <a:gd name="connsiteX5" fmla="*/ 1548387 w 4464183"/>
              <a:gd name="connsiteY5" fmla="*/ 98249 h 3297123"/>
              <a:gd name="connsiteX6" fmla="*/ 1891288 w 4464183"/>
              <a:gd name="connsiteY6" fmla="*/ 12524 h 3297123"/>
              <a:gd name="connsiteX7" fmla="*/ 2119888 w 4464183"/>
              <a:gd name="connsiteY7" fmla="*/ 288749 h 3297123"/>
              <a:gd name="connsiteX8" fmla="*/ 2798467 w 4464183"/>
              <a:gd name="connsiteY8" fmla="*/ 928 h 3297123"/>
              <a:gd name="connsiteX9" fmla="*/ 2937334 w 4464183"/>
              <a:gd name="connsiteY9" fmla="*/ 160514 h 3297123"/>
              <a:gd name="connsiteX10" fmla="*/ 3110487 w 4464183"/>
              <a:gd name="connsiteY10" fmla="*/ 164925 h 3297123"/>
              <a:gd name="connsiteX11" fmla="*/ 3348613 w 4464183"/>
              <a:gd name="connsiteY11" fmla="*/ 393525 h 3297123"/>
              <a:gd name="connsiteX12" fmla="*/ 3629446 w 4464183"/>
              <a:gd name="connsiteY12" fmla="*/ 253298 h 3297123"/>
              <a:gd name="connsiteX13" fmla="*/ 3891537 w 4464183"/>
              <a:gd name="connsiteY13" fmla="*/ 460200 h 3297123"/>
              <a:gd name="connsiteX14" fmla="*/ 4425545 w 4464183"/>
              <a:gd name="connsiteY14" fmla="*/ 427077 h 3297123"/>
              <a:gd name="connsiteX15" fmla="*/ 4402494 w 4464183"/>
              <a:gd name="connsiteY15" fmla="*/ 900998 h 3297123"/>
              <a:gd name="connsiteX16" fmla="*/ 4161156 w 4464183"/>
              <a:gd name="connsiteY16" fmla="*/ 1017764 h 3297123"/>
              <a:gd name="connsiteX17" fmla="*/ 4186811 w 4464183"/>
              <a:gd name="connsiteY17" fmla="*/ 1527000 h 3297123"/>
              <a:gd name="connsiteX18" fmla="*/ 4358261 w 4464183"/>
              <a:gd name="connsiteY18" fmla="*/ 1717499 h 3297123"/>
              <a:gd name="connsiteX19" fmla="*/ 4110611 w 4464183"/>
              <a:gd name="connsiteY19" fmla="*/ 1879424 h 3297123"/>
              <a:gd name="connsiteX20" fmla="*/ 4043936 w 4464183"/>
              <a:gd name="connsiteY20" fmla="*/ 2050875 h 3297123"/>
              <a:gd name="connsiteX21" fmla="*/ 4234436 w 4464183"/>
              <a:gd name="connsiteY21" fmla="*/ 2279474 h 3297123"/>
              <a:gd name="connsiteX22" fmla="*/ 4301111 w 4464183"/>
              <a:gd name="connsiteY22" fmla="*/ 2546174 h 3297123"/>
              <a:gd name="connsiteX23" fmla="*/ 3996311 w 4464183"/>
              <a:gd name="connsiteY23" fmla="*/ 2774774 h 3297123"/>
              <a:gd name="connsiteX24" fmla="*/ 4148711 w 4464183"/>
              <a:gd name="connsiteY24" fmla="*/ 3079573 h 3297123"/>
              <a:gd name="connsiteX25" fmla="*/ 3939161 w 4464183"/>
              <a:gd name="connsiteY25" fmla="*/ 3289123 h 3297123"/>
              <a:gd name="connsiteX26" fmla="*/ 3748661 w 4464183"/>
              <a:gd name="connsiteY26" fmla="*/ 3231973 h 3297123"/>
              <a:gd name="connsiteX27" fmla="*/ 3586736 w 4464183"/>
              <a:gd name="connsiteY27" fmla="*/ 3079573 h 3297123"/>
              <a:gd name="connsiteX28" fmla="*/ 3405761 w 4464183"/>
              <a:gd name="connsiteY28" fmla="*/ 3270073 h 3297123"/>
              <a:gd name="connsiteX29" fmla="*/ 3272411 w 4464183"/>
              <a:gd name="connsiteY29" fmla="*/ 3203398 h 3297123"/>
              <a:gd name="connsiteX30" fmla="*/ 3024761 w 4464183"/>
              <a:gd name="connsiteY30" fmla="*/ 3251023 h 3297123"/>
              <a:gd name="connsiteX31" fmla="*/ 2900936 w 4464183"/>
              <a:gd name="connsiteY31" fmla="*/ 3070048 h 3297123"/>
              <a:gd name="connsiteX32" fmla="*/ 2415161 w 4464183"/>
              <a:gd name="connsiteY32" fmla="*/ 3184348 h 3297123"/>
              <a:gd name="connsiteX33" fmla="*/ 2319911 w 4464183"/>
              <a:gd name="connsiteY33" fmla="*/ 3060523 h 3297123"/>
              <a:gd name="connsiteX34" fmla="*/ 2053211 w 4464183"/>
              <a:gd name="connsiteY34" fmla="*/ 3174823 h 3297123"/>
              <a:gd name="connsiteX35" fmla="*/ 2005586 w 4464183"/>
              <a:gd name="connsiteY35" fmla="*/ 3012898 h 3297123"/>
              <a:gd name="connsiteX36" fmla="*/ 1796036 w 4464183"/>
              <a:gd name="connsiteY36" fmla="*/ 3117673 h 3297123"/>
              <a:gd name="connsiteX37" fmla="*/ 1738886 w 4464183"/>
              <a:gd name="connsiteY37" fmla="*/ 3031948 h 3297123"/>
              <a:gd name="connsiteX38" fmla="*/ 1329311 w 4464183"/>
              <a:gd name="connsiteY38" fmla="*/ 3146248 h 3297123"/>
              <a:gd name="connsiteX39" fmla="*/ 1205486 w 4464183"/>
              <a:gd name="connsiteY39" fmla="*/ 2965273 h 3297123"/>
              <a:gd name="connsiteX40" fmla="*/ 376811 w 4464183"/>
              <a:gd name="connsiteY40" fmla="*/ 3241498 h 3297123"/>
              <a:gd name="connsiteX41" fmla="*/ 52961 w 4464183"/>
              <a:gd name="connsiteY41" fmla="*/ 2889073 h 3297123"/>
              <a:gd name="connsiteX42" fmla="*/ 1576961 w 4464183"/>
              <a:gd name="connsiteY42" fmla="*/ 898350 h 3297123"/>
              <a:gd name="connsiteX43" fmla="*/ 834011 w 4464183"/>
              <a:gd name="connsiteY43" fmla="*/ 850725 h 3297123"/>
              <a:gd name="connsiteX44" fmla="*/ 566223 w 4464183"/>
              <a:gd name="connsiteY44" fmla="*/ 220003 h 3297123"/>
              <a:gd name="connsiteX0" fmla="*/ 513262 w 4411222"/>
              <a:gd name="connsiteY0" fmla="*/ 220003 h 3297123"/>
              <a:gd name="connsiteX1" fmla="*/ 784883 w 4411222"/>
              <a:gd name="connsiteY1" fmla="*/ 115233 h 3297123"/>
              <a:gd name="connsiteX2" fmla="*/ 915009 w 4411222"/>
              <a:gd name="connsiteY2" fmla="*/ 231996 h 3297123"/>
              <a:gd name="connsiteX3" fmla="*/ 1019176 w 4411222"/>
              <a:gd name="connsiteY3" fmla="*/ 307799 h 3297123"/>
              <a:gd name="connsiteX4" fmla="*/ 1388035 w 4411222"/>
              <a:gd name="connsiteY4" fmla="*/ 933 h 3297123"/>
              <a:gd name="connsiteX5" fmla="*/ 1495426 w 4411222"/>
              <a:gd name="connsiteY5" fmla="*/ 98249 h 3297123"/>
              <a:gd name="connsiteX6" fmla="*/ 1838327 w 4411222"/>
              <a:gd name="connsiteY6" fmla="*/ 12524 h 3297123"/>
              <a:gd name="connsiteX7" fmla="*/ 2066927 w 4411222"/>
              <a:gd name="connsiteY7" fmla="*/ 288749 h 3297123"/>
              <a:gd name="connsiteX8" fmla="*/ 2745506 w 4411222"/>
              <a:gd name="connsiteY8" fmla="*/ 928 h 3297123"/>
              <a:gd name="connsiteX9" fmla="*/ 2884373 w 4411222"/>
              <a:gd name="connsiteY9" fmla="*/ 160514 h 3297123"/>
              <a:gd name="connsiteX10" fmla="*/ 3057526 w 4411222"/>
              <a:gd name="connsiteY10" fmla="*/ 164925 h 3297123"/>
              <a:gd name="connsiteX11" fmla="*/ 3295652 w 4411222"/>
              <a:gd name="connsiteY11" fmla="*/ 393525 h 3297123"/>
              <a:gd name="connsiteX12" fmla="*/ 3576485 w 4411222"/>
              <a:gd name="connsiteY12" fmla="*/ 253298 h 3297123"/>
              <a:gd name="connsiteX13" fmla="*/ 3838576 w 4411222"/>
              <a:gd name="connsiteY13" fmla="*/ 460200 h 3297123"/>
              <a:gd name="connsiteX14" fmla="*/ 4372584 w 4411222"/>
              <a:gd name="connsiteY14" fmla="*/ 427077 h 3297123"/>
              <a:gd name="connsiteX15" fmla="*/ 4349533 w 4411222"/>
              <a:gd name="connsiteY15" fmla="*/ 900998 h 3297123"/>
              <a:gd name="connsiteX16" fmla="*/ 4108195 w 4411222"/>
              <a:gd name="connsiteY16" fmla="*/ 1017764 h 3297123"/>
              <a:gd name="connsiteX17" fmla="*/ 4133850 w 4411222"/>
              <a:gd name="connsiteY17" fmla="*/ 1527000 h 3297123"/>
              <a:gd name="connsiteX18" fmla="*/ 4305300 w 4411222"/>
              <a:gd name="connsiteY18" fmla="*/ 1717499 h 3297123"/>
              <a:gd name="connsiteX19" fmla="*/ 4057650 w 4411222"/>
              <a:gd name="connsiteY19" fmla="*/ 1879424 h 3297123"/>
              <a:gd name="connsiteX20" fmla="*/ 3990975 w 4411222"/>
              <a:gd name="connsiteY20" fmla="*/ 2050875 h 3297123"/>
              <a:gd name="connsiteX21" fmla="*/ 4181475 w 4411222"/>
              <a:gd name="connsiteY21" fmla="*/ 2279474 h 3297123"/>
              <a:gd name="connsiteX22" fmla="*/ 4248150 w 4411222"/>
              <a:gd name="connsiteY22" fmla="*/ 2546174 h 3297123"/>
              <a:gd name="connsiteX23" fmla="*/ 3943350 w 4411222"/>
              <a:gd name="connsiteY23" fmla="*/ 2774774 h 3297123"/>
              <a:gd name="connsiteX24" fmla="*/ 4095750 w 4411222"/>
              <a:gd name="connsiteY24" fmla="*/ 3079573 h 3297123"/>
              <a:gd name="connsiteX25" fmla="*/ 3886200 w 4411222"/>
              <a:gd name="connsiteY25" fmla="*/ 3289123 h 3297123"/>
              <a:gd name="connsiteX26" fmla="*/ 3695700 w 4411222"/>
              <a:gd name="connsiteY26" fmla="*/ 3231973 h 3297123"/>
              <a:gd name="connsiteX27" fmla="*/ 3533775 w 4411222"/>
              <a:gd name="connsiteY27" fmla="*/ 3079573 h 3297123"/>
              <a:gd name="connsiteX28" fmla="*/ 3352800 w 4411222"/>
              <a:gd name="connsiteY28" fmla="*/ 3270073 h 3297123"/>
              <a:gd name="connsiteX29" fmla="*/ 3219450 w 4411222"/>
              <a:gd name="connsiteY29" fmla="*/ 3203398 h 3297123"/>
              <a:gd name="connsiteX30" fmla="*/ 2971800 w 4411222"/>
              <a:gd name="connsiteY30" fmla="*/ 3251023 h 3297123"/>
              <a:gd name="connsiteX31" fmla="*/ 2847975 w 4411222"/>
              <a:gd name="connsiteY31" fmla="*/ 3070048 h 3297123"/>
              <a:gd name="connsiteX32" fmla="*/ 2362200 w 4411222"/>
              <a:gd name="connsiteY32" fmla="*/ 3184348 h 3297123"/>
              <a:gd name="connsiteX33" fmla="*/ 2266950 w 4411222"/>
              <a:gd name="connsiteY33" fmla="*/ 3060523 h 3297123"/>
              <a:gd name="connsiteX34" fmla="*/ 2000250 w 4411222"/>
              <a:gd name="connsiteY34" fmla="*/ 3174823 h 3297123"/>
              <a:gd name="connsiteX35" fmla="*/ 1952625 w 4411222"/>
              <a:gd name="connsiteY35" fmla="*/ 3012898 h 3297123"/>
              <a:gd name="connsiteX36" fmla="*/ 1743075 w 4411222"/>
              <a:gd name="connsiteY36" fmla="*/ 3117673 h 3297123"/>
              <a:gd name="connsiteX37" fmla="*/ 1685925 w 4411222"/>
              <a:gd name="connsiteY37" fmla="*/ 3031948 h 3297123"/>
              <a:gd name="connsiteX38" fmla="*/ 1276350 w 4411222"/>
              <a:gd name="connsiteY38" fmla="*/ 3146248 h 3297123"/>
              <a:gd name="connsiteX39" fmla="*/ 1152525 w 4411222"/>
              <a:gd name="connsiteY39" fmla="*/ 2965273 h 3297123"/>
              <a:gd name="connsiteX40" fmla="*/ 323850 w 4411222"/>
              <a:gd name="connsiteY40" fmla="*/ 3241498 h 3297123"/>
              <a:gd name="connsiteX41" fmla="*/ 0 w 4411222"/>
              <a:gd name="connsiteY41" fmla="*/ 2889073 h 3297123"/>
              <a:gd name="connsiteX42" fmla="*/ 1524000 w 4411222"/>
              <a:gd name="connsiteY42" fmla="*/ 898350 h 3297123"/>
              <a:gd name="connsiteX43" fmla="*/ 781050 w 4411222"/>
              <a:gd name="connsiteY43" fmla="*/ 850725 h 3297123"/>
              <a:gd name="connsiteX44" fmla="*/ 513262 w 4411222"/>
              <a:gd name="connsiteY44" fmla="*/ 220003 h 3297123"/>
              <a:gd name="connsiteX0" fmla="*/ 727915 w 4625875"/>
              <a:gd name="connsiteY0" fmla="*/ 220003 h 3297123"/>
              <a:gd name="connsiteX1" fmla="*/ 999536 w 4625875"/>
              <a:gd name="connsiteY1" fmla="*/ 115233 h 3297123"/>
              <a:gd name="connsiteX2" fmla="*/ 1129662 w 4625875"/>
              <a:gd name="connsiteY2" fmla="*/ 231996 h 3297123"/>
              <a:gd name="connsiteX3" fmla="*/ 1233829 w 4625875"/>
              <a:gd name="connsiteY3" fmla="*/ 307799 h 3297123"/>
              <a:gd name="connsiteX4" fmla="*/ 1602688 w 4625875"/>
              <a:gd name="connsiteY4" fmla="*/ 933 h 3297123"/>
              <a:gd name="connsiteX5" fmla="*/ 1710079 w 4625875"/>
              <a:gd name="connsiteY5" fmla="*/ 98249 h 3297123"/>
              <a:gd name="connsiteX6" fmla="*/ 2052980 w 4625875"/>
              <a:gd name="connsiteY6" fmla="*/ 12524 h 3297123"/>
              <a:gd name="connsiteX7" fmla="*/ 2281580 w 4625875"/>
              <a:gd name="connsiteY7" fmla="*/ 288749 h 3297123"/>
              <a:gd name="connsiteX8" fmla="*/ 2960159 w 4625875"/>
              <a:gd name="connsiteY8" fmla="*/ 928 h 3297123"/>
              <a:gd name="connsiteX9" fmla="*/ 3099026 w 4625875"/>
              <a:gd name="connsiteY9" fmla="*/ 160514 h 3297123"/>
              <a:gd name="connsiteX10" fmla="*/ 3272179 w 4625875"/>
              <a:gd name="connsiteY10" fmla="*/ 164925 h 3297123"/>
              <a:gd name="connsiteX11" fmla="*/ 3510305 w 4625875"/>
              <a:gd name="connsiteY11" fmla="*/ 393525 h 3297123"/>
              <a:gd name="connsiteX12" fmla="*/ 3791138 w 4625875"/>
              <a:gd name="connsiteY12" fmla="*/ 253298 h 3297123"/>
              <a:gd name="connsiteX13" fmla="*/ 4053229 w 4625875"/>
              <a:gd name="connsiteY13" fmla="*/ 460200 h 3297123"/>
              <a:gd name="connsiteX14" fmla="*/ 4587237 w 4625875"/>
              <a:gd name="connsiteY14" fmla="*/ 427077 h 3297123"/>
              <a:gd name="connsiteX15" fmla="*/ 4564186 w 4625875"/>
              <a:gd name="connsiteY15" fmla="*/ 900998 h 3297123"/>
              <a:gd name="connsiteX16" fmla="*/ 4322848 w 4625875"/>
              <a:gd name="connsiteY16" fmla="*/ 1017764 h 3297123"/>
              <a:gd name="connsiteX17" fmla="*/ 4348503 w 4625875"/>
              <a:gd name="connsiteY17" fmla="*/ 1527000 h 3297123"/>
              <a:gd name="connsiteX18" fmla="*/ 4519953 w 4625875"/>
              <a:gd name="connsiteY18" fmla="*/ 1717499 h 3297123"/>
              <a:gd name="connsiteX19" fmla="*/ 4272303 w 4625875"/>
              <a:gd name="connsiteY19" fmla="*/ 1879424 h 3297123"/>
              <a:gd name="connsiteX20" fmla="*/ 4205628 w 4625875"/>
              <a:gd name="connsiteY20" fmla="*/ 2050875 h 3297123"/>
              <a:gd name="connsiteX21" fmla="*/ 4396128 w 4625875"/>
              <a:gd name="connsiteY21" fmla="*/ 2279474 h 3297123"/>
              <a:gd name="connsiteX22" fmla="*/ 4462803 w 4625875"/>
              <a:gd name="connsiteY22" fmla="*/ 2546174 h 3297123"/>
              <a:gd name="connsiteX23" fmla="*/ 4158003 w 4625875"/>
              <a:gd name="connsiteY23" fmla="*/ 2774774 h 3297123"/>
              <a:gd name="connsiteX24" fmla="*/ 4310403 w 4625875"/>
              <a:gd name="connsiteY24" fmla="*/ 3079573 h 3297123"/>
              <a:gd name="connsiteX25" fmla="*/ 4100853 w 4625875"/>
              <a:gd name="connsiteY25" fmla="*/ 3289123 h 3297123"/>
              <a:gd name="connsiteX26" fmla="*/ 3910353 w 4625875"/>
              <a:gd name="connsiteY26" fmla="*/ 3231973 h 3297123"/>
              <a:gd name="connsiteX27" fmla="*/ 3748428 w 4625875"/>
              <a:gd name="connsiteY27" fmla="*/ 3079573 h 3297123"/>
              <a:gd name="connsiteX28" fmla="*/ 3567453 w 4625875"/>
              <a:gd name="connsiteY28" fmla="*/ 3270073 h 3297123"/>
              <a:gd name="connsiteX29" fmla="*/ 3434103 w 4625875"/>
              <a:gd name="connsiteY29" fmla="*/ 3203398 h 3297123"/>
              <a:gd name="connsiteX30" fmla="*/ 3186453 w 4625875"/>
              <a:gd name="connsiteY30" fmla="*/ 3251023 h 3297123"/>
              <a:gd name="connsiteX31" fmla="*/ 3062628 w 4625875"/>
              <a:gd name="connsiteY31" fmla="*/ 3070048 h 3297123"/>
              <a:gd name="connsiteX32" fmla="*/ 2576853 w 4625875"/>
              <a:gd name="connsiteY32" fmla="*/ 3184348 h 3297123"/>
              <a:gd name="connsiteX33" fmla="*/ 2481603 w 4625875"/>
              <a:gd name="connsiteY33" fmla="*/ 3060523 h 3297123"/>
              <a:gd name="connsiteX34" fmla="*/ 2214903 w 4625875"/>
              <a:gd name="connsiteY34" fmla="*/ 3174823 h 3297123"/>
              <a:gd name="connsiteX35" fmla="*/ 2167278 w 4625875"/>
              <a:gd name="connsiteY35" fmla="*/ 3012898 h 3297123"/>
              <a:gd name="connsiteX36" fmla="*/ 1957728 w 4625875"/>
              <a:gd name="connsiteY36" fmla="*/ 3117673 h 3297123"/>
              <a:gd name="connsiteX37" fmla="*/ 1900578 w 4625875"/>
              <a:gd name="connsiteY37" fmla="*/ 3031948 h 3297123"/>
              <a:gd name="connsiteX38" fmla="*/ 1491003 w 4625875"/>
              <a:gd name="connsiteY38" fmla="*/ 3146248 h 3297123"/>
              <a:gd name="connsiteX39" fmla="*/ 1367178 w 4625875"/>
              <a:gd name="connsiteY39" fmla="*/ 2965273 h 3297123"/>
              <a:gd name="connsiteX40" fmla="*/ 538503 w 4625875"/>
              <a:gd name="connsiteY40" fmla="*/ 3241498 h 3297123"/>
              <a:gd name="connsiteX41" fmla="*/ 214653 w 4625875"/>
              <a:gd name="connsiteY41" fmla="*/ 2889073 h 3297123"/>
              <a:gd name="connsiteX42" fmla="*/ 90828 w 4625875"/>
              <a:gd name="connsiteY42" fmla="*/ 2631898 h 3297123"/>
              <a:gd name="connsiteX43" fmla="*/ 1738653 w 4625875"/>
              <a:gd name="connsiteY43" fmla="*/ 898350 h 3297123"/>
              <a:gd name="connsiteX44" fmla="*/ 995703 w 4625875"/>
              <a:gd name="connsiteY44" fmla="*/ 850725 h 3297123"/>
              <a:gd name="connsiteX45" fmla="*/ 727915 w 4625875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1647825 w 4535047"/>
              <a:gd name="connsiteY43" fmla="*/ 898350 h 3297123"/>
              <a:gd name="connsiteX44" fmla="*/ 904875 w 4535047"/>
              <a:gd name="connsiteY44" fmla="*/ 850725 h 3297123"/>
              <a:gd name="connsiteX45" fmla="*/ 637087 w 4535047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219076 w 4535047"/>
              <a:gd name="connsiteY43" fmla="*/ 2346148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718705 w 4616665"/>
              <a:gd name="connsiteY0" fmla="*/ 220003 h 3297123"/>
              <a:gd name="connsiteX1" fmla="*/ 990326 w 4616665"/>
              <a:gd name="connsiteY1" fmla="*/ 115233 h 3297123"/>
              <a:gd name="connsiteX2" fmla="*/ 1120452 w 4616665"/>
              <a:gd name="connsiteY2" fmla="*/ 231996 h 3297123"/>
              <a:gd name="connsiteX3" fmla="*/ 1224619 w 4616665"/>
              <a:gd name="connsiteY3" fmla="*/ 307799 h 3297123"/>
              <a:gd name="connsiteX4" fmla="*/ 1593478 w 4616665"/>
              <a:gd name="connsiteY4" fmla="*/ 933 h 3297123"/>
              <a:gd name="connsiteX5" fmla="*/ 1700869 w 4616665"/>
              <a:gd name="connsiteY5" fmla="*/ 98249 h 3297123"/>
              <a:gd name="connsiteX6" fmla="*/ 2043770 w 4616665"/>
              <a:gd name="connsiteY6" fmla="*/ 12524 h 3297123"/>
              <a:gd name="connsiteX7" fmla="*/ 2272370 w 4616665"/>
              <a:gd name="connsiteY7" fmla="*/ 288749 h 3297123"/>
              <a:gd name="connsiteX8" fmla="*/ 2950949 w 4616665"/>
              <a:gd name="connsiteY8" fmla="*/ 928 h 3297123"/>
              <a:gd name="connsiteX9" fmla="*/ 3089816 w 4616665"/>
              <a:gd name="connsiteY9" fmla="*/ 160514 h 3297123"/>
              <a:gd name="connsiteX10" fmla="*/ 3262969 w 4616665"/>
              <a:gd name="connsiteY10" fmla="*/ 164925 h 3297123"/>
              <a:gd name="connsiteX11" fmla="*/ 3501095 w 4616665"/>
              <a:gd name="connsiteY11" fmla="*/ 393525 h 3297123"/>
              <a:gd name="connsiteX12" fmla="*/ 3781928 w 4616665"/>
              <a:gd name="connsiteY12" fmla="*/ 253298 h 3297123"/>
              <a:gd name="connsiteX13" fmla="*/ 4044019 w 4616665"/>
              <a:gd name="connsiteY13" fmla="*/ 460200 h 3297123"/>
              <a:gd name="connsiteX14" fmla="*/ 4578027 w 4616665"/>
              <a:gd name="connsiteY14" fmla="*/ 427077 h 3297123"/>
              <a:gd name="connsiteX15" fmla="*/ 4554976 w 4616665"/>
              <a:gd name="connsiteY15" fmla="*/ 900998 h 3297123"/>
              <a:gd name="connsiteX16" fmla="*/ 4313638 w 4616665"/>
              <a:gd name="connsiteY16" fmla="*/ 1017764 h 3297123"/>
              <a:gd name="connsiteX17" fmla="*/ 4339293 w 4616665"/>
              <a:gd name="connsiteY17" fmla="*/ 1527000 h 3297123"/>
              <a:gd name="connsiteX18" fmla="*/ 4510743 w 4616665"/>
              <a:gd name="connsiteY18" fmla="*/ 1717499 h 3297123"/>
              <a:gd name="connsiteX19" fmla="*/ 4263093 w 4616665"/>
              <a:gd name="connsiteY19" fmla="*/ 1879424 h 3297123"/>
              <a:gd name="connsiteX20" fmla="*/ 4196418 w 4616665"/>
              <a:gd name="connsiteY20" fmla="*/ 2050875 h 3297123"/>
              <a:gd name="connsiteX21" fmla="*/ 4386918 w 4616665"/>
              <a:gd name="connsiteY21" fmla="*/ 2279474 h 3297123"/>
              <a:gd name="connsiteX22" fmla="*/ 4453593 w 4616665"/>
              <a:gd name="connsiteY22" fmla="*/ 2546174 h 3297123"/>
              <a:gd name="connsiteX23" fmla="*/ 4148793 w 4616665"/>
              <a:gd name="connsiteY23" fmla="*/ 2774774 h 3297123"/>
              <a:gd name="connsiteX24" fmla="*/ 4301193 w 4616665"/>
              <a:gd name="connsiteY24" fmla="*/ 3079573 h 3297123"/>
              <a:gd name="connsiteX25" fmla="*/ 4091643 w 4616665"/>
              <a:gd name="connsiteY25" fmla="*/ 3289123 h 3297123"/>
              <a:gd name="connsiteX26" fmla="*/ 3901143 w 4616665"/>
              <a:gd name="connsiteY26" fmla="*/ 3231973 h 3297123"/>
              <a:gd name="connsiteX27" fmla="*/ 3739218 w 4616665"/>
              <a:gd name="connsiteY27" fmla="*/ 3079573 h 3297123"/>
              <a:gd name="connsiteX28" fmla="*/ 3558243 w 4616665"/>
              <a:gd name="connsiteY28" fmla="*/ 3270073 h 3297123"/>
              <a:gd name="connsiteX29" fmla="*/ 3424893 w 4616665"/>
              <a:gd name="connsiteY29" fmla="*/ 3203398 h 3297123"/>
              <a:gd name="connsiteX30" fmla="*/ 3177243 w 4616665"/>
              <a:gd name="connsiteY30" fmla="*/ 3251023 h 3297123"/>
              <a:gd name="connsiteX31" fmla="*/ 3053418 w 4616665"/>
              <a:gd name="connsiteY31" fmla="*/ 3070048 h 3297123"/>
              <a:gd name="connsiteX32" fmla="*/ 2567643 w 4616665"/>
              <a:gd name="connsiteY32" fmla="*/ 3184348 h 3297123"/>
              <a:gd name="connsiteX33" fmla="*/ 2472393 w 4616665"/>
              <a:gd name="connsiteY33" fmla="*/ 3060523 h 3297123"/>
              <a:gd name="connsiteX34" fmla="*/ 2205693 w 4616665"/>
              <a:gd name="connsiteY34" fmla="*/ 3174823 h 3297123"/>
              <a:gd name="connsiteX35" fmla="*/ 2158068 w 4616665"/>
              <a:gd name="connsiteY35" fmla="*/ 3012898 h 3297123"/>
              <a:gd name="connsiteX36" fmla="*/ 1948518 w 4616665"/>
              <a:gd name="connsiteY36" fmla="*/ 3117673 h 3297123"/>
              <a:gd name="connsiteX37" fmla="*/ 1891368 w 4616665"/>
              <a:gd name="connsiteY37" fmla="*/ 3031948 h 3297123"/>
              <a:gd name="connsiteX38" fmla="*/ 1481793 w 4616665"/>
              <a:gd name="connsiteY38" fmla="*/ 3146248 h 3297123"/>
              <a:gd name="connsiteX39" fmla="*/ 1357968 w 4616665"/>
              <a:gd name="connsiteY39" fmla="*/ 2965273 h 3297123"/>
              <a:gd name="connsiteX40" fmla="*/ 529293 w 4616665"/>
              <a:gd name="connsiteY40" fmla="*/ 3241498 h 3297123"/>
              <a:gd name="connsiteX41" fmla="*/ 205443 w 4616665"/>
              <a:gd name="connsiteY41" fmla="*/ 2889073 h 3297123"/>
              <a:gd name="connsiteX42" fmla="*/ 81618 w 4616665"/>
              <a:gd name="connsiteY42" fmla="*/ 2631898 h 3297123"/>
              <a:gd name="connsiteX43" fmla="*/ 129244 w 4616665"/>
              <a:gd name="connsiteY43" fmla="*/ 2527123 h 3297123"/>
              <a:gd name="connsiteX44" fmla="*/ 1729443 w 4616665"/>
              <a:gd name="connsiteY44" fmla="*/ 898350 h 3297123"/>
              <a:gd name="connsiteX45" fmla="*/ 986493 w 4616665"/>
              <a:gd name="connsiteY45" fmla="*/ 850725 h 3297123"/>
              <a:gd name="connsiteX46" fmla="*/ 718705 w 4616665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333376 w 4535047"/>
              <a:gd name="connsiteY44" fmla="*/ 2155648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708637 w 4606597"/>
              <a:gd name="connsiteY0" fmla="*/ 220003 h 3297123"/>
              <a:gd name="connsiteX1" fmla="*/ 980258 w 4606597"/>
              <a:gd name="connsiteY1" fmla="*/ 115233 h 3297123"/>
              <a:gd name="connsiteX2" fmla="*/ 1110384 w 4606597"/>
              <a:gd name="connsiteY2" fmla="*/ 231996 h 3297123"/>
              <a:gd name="connsiteX3" fmla="*/ 1214551 w 4606597"/>
              <a:gd name="connsiteY3" fmla="*/ 307799 h 3297123"/>
              <a:gd name="connsiteX4" fmla="*/ 1583410 w 4606597"/>
              <a:gd name="connsiteY4" fmla="*/ 933 h 3297123"/>
              <a:gd name="connsiteX5" fmla="*/ 1690801 w 4606597"/>
              <a:gd name="connsiteY5" fmla="*/ 98249 h 3297123"/>
              <a:gd name="connsiteX6" fmla="*/ 2033702 w 4606597"/>
              <a:gd name="connsiteY6" fmla="*/ 12524 h 3297123"/>
              <a:gd name="connsiteX7" fmla="*/ 2262302 w 4606597"/>
              <a:gd name="connsiteY7" fmla="*/ 288749 h 3297123"/>
              <a:gd name="connsiteX8" fmla="*/ 2940881 w 4606597"/>
              <a:gd name="connsiteY8" fmla="*/ 928 h 3297123"/>
              <a:gd name="connsiteX9" fmla="*/ 3079748 w 4606597"/>
              <a:gd name="connsiteY9" fmla="*/ 160514 h 3297123"/>
              <a:gd name="connsiteX10" fmla="*/ 3252901 w 4606597"/>
              <a:gd name="connsiteY10" fmla="*/ 164925 h 3297123"/>
              <a:gd name="connsiteX11" fmla="*/ 3491027 w 4606597"/>
              <a:gd name="connsiteY11" fmla="*/ 393525 h 3297123"/>
              <a:gd name="connsiteX12" fmla="*/ 3771860 w 4606597"/>
              <a:gd name="connsiteY12" fmla="*/ 253298 h 3297123"/>
              <a:gd name="connsiteX13" fmla="*/ 4033951 w 4606597"/>
              <a:gd name="connsiteY13" fmla="*/ 460200 h 3297123"/>
              <a:gd name="connsiteX14" fmla="*/ 4567959 w 4606597"/>
              <a:gd name="connsiteY14" fmla="*/ 427077 h 3297123"/>
              <a:gd name="connsiteX15" fmla="*/ 4544908 w 4606597"/>
              <a:gd name="connsiteY15" fmla="*/ 900998 h 3297123"/>
              <a:gd name="connsiteX16" fmla="*/ 4303570 w 4606597"/>
              <a:gd name="connsiteY16" fmla="*/ 1017764 h 3297123"/>
              <a:gd name="connsiteX17" fmla="*/ 4329225 w 4606597"/>
              <a:gd name="connsiteY17" fmla="*/ 1527000 h 3297123"/>
              <a:gd name="connsiteX18" fmla="*/ 4500675 w 4606597"/>
              <a:gd name="connsiteY18" fmla="*/ 1717499 h 3297123"/>
              <a:gd name="connsiteX19" fmla="*/ 4253025 w 4606597"/>
              <a:gd name="connsiteY19" fmla="*/ 1879424 h 3297123"/>
              <a:gd name="connsiteX20" fmla="*/ 4186350 w 4606597"/>
              <a:gd name="connsiteY20" fmla="*/ 2050875 h 3297123"/>
              <a:gd name="connsiteX21" fmla="*/ 4376850 w 4606597"/>
              <a:gd name="connsiteY21" fmla="*/ 2279474 h 3297123"/>
              <a:gd name="connsiteX22" fmla="*/ 4443525 w 4606597"/>
              <a:gd name="connsiteY22" fmla="*/ 2546174 h 3297123"/>
              <a:gd name="connsiteX23" fmla="*/ 4138725 w 4606597"/>
              <a:gd name="connsiteY23" fmla="*/ 2774774 h 3297123"/>
              <a:gd name="connsiteX24" fmla="*/ 4291125 w 4606597"/>
              <a:gd name="connsiteY24" fmla="*/ 3079573 h 3297123"/>
              <a:gd name="connsiteX25" fmla="*/ 4081575 w 4606597"/>
              <a:gd name="connsiteY25" fmla="*/ 3289123 h 3297123"/>
              <a:gd name="connsiteX26" fmla="*/ 3891075 w 4606597"/>
              <a:gd name="connsiteY26" fmla="*/ 3231973 h 3297123"/>
              <a:gd name="connsiteX27" fmla="*/ 3729150 w 4606597"/>
              <a:gd name="connsiteY27" fmla="*/ 3079573 h 3297123"/>
              <a:gd name="connsiteX28" fmla="*/ 3548175 w 4606597"/>
              <a:gd name="connsiteY28" fmla="*/ 3270073 h 3297123"/>
              <a:gd name="connsiteX29" fmla="*/ 3414825 w 4606597"/>
              <a:gd name="connsiteY29" fmla="*/ 3203398 h 3297123"/>
              <a:gd name="connsiteX30" fmla="*/ 3167175 w 4606597"/>
              <a:gd name="connsiteY30" fmla="*/ 3251023 h 3297123"/>
              <a:gd name="connsiteX31" fmla="*/ 3043350 w 4606597"/>
              <a:gd name="connsiteY31" fmla="*/ 3070048 h 3297123"/>
              <a:gd name="connsiteX32" fmla="*/ 2557575 w 4606597"/>
              <a:gd name="connsiteY32" fmla="*/ 3184348 h 3297123"/>
              <a:gd name="connsiteX33" fmla="*/ 2462325 w 4606597"/>
              <a:gd name="connsiteY33" fmla="*/ 3060523 h 3297123"/>
              <a:gd name="connsiteX34" fmla="*/ 2195625 w 4606597"/>
              <a:gd name="connsiteY34" fmla="*/ 3174823 h 3297123"/>
              <a:gd name="connsiteX35" fmla="*/ 2148000 w 4606597"/>
              <a:gd name="connsiteY35" fmla="*/ 3012898 h 3297123"/>
              <a:gd name="connsiteX36" fmla="*/ 1938450 w 4606597"/>
              <a:gd name="connsiteY36" fmla="*/ 3117673 h 3297123"/>
              <a:gd name="connsiteX37" fmla="*/ 1881300 w 4606597"/>
              <a:gd name="connsiteY37" fmla="*/ 3031948 h 3297123"/>
              <a:gd name="connsiteX38" fmla="*/ 1471725 w 4606597"/>
              <a:gd name="connsiteY38" fmla="*/ 3146248 h 3297123"/>
              <a:gd name="connsiteX39" fmla="*/ 1347900 w 4606597"/>
              <a:gd name="connsiteY39" fmla="*/ 2965273 h 3297123"/>
              <a:gd name="connsiteX40" fmla="*/ 519225 w 4606597"/>
              <a:gd name="connsiteY40" fmla="*/ 3241498 h 3297123"/>
              <a:gd name="connsiteX41" fmla="*/ 195375 w 4606597"/>
              <a:gd name="connsiteY41" fmla="*/ 2889073 h 3297123"/>
              <a:gd name="connsiteX42" fmla="*/ 71550 w 4606597"/>
              <a:gd name="connsiteY42" fmla="*/ 2631898 h 3297123"/>
              <a:gd name="connsiteX43" fmla="*/ 119176 w 4606597"/>
              <a:gd name="connsiteY43" fmla="*/ 2527123 h 3297123"/>
              <a:gd name="connsiteX44" fmla="*/ 100126 w 4606597"/>
              <a:gd name="connsiteY44" fmla="*/ 2393773 h 3297123"/>
              <a:gd name="connsiteX45" fmla="*/ 1719375 w 4606597"/>
              <a:gd name="connsiteY45" fmla="*/ 898350 h 3297123"/>
              <a:gd name="connsiteX46" fmla="*/ 976425 w 4606597"/>
              <a:gd name="connsiteY46" fmla="*/ 850725 h 3297123"/>
              <a:gd name="connsiteX47" fmla="*/ 708637 w 4606597"/>
              <a:gd name="connsiteY47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663298 w 4561258"/>
              <a:gd name="connsiteY0" fmla="*/ 220003 h 3297123"/>
              <a:gd name="connsiteX1" fmla="*/ 934919 w 4561258"/>
              <a:gd name="connsiteY1" fmla="*/ 115233 h 3297123"/>
              <a:gd name="connsiteX2" fmla="*/ 1065045 w 4561258"/>
              <a:gd name="connsiteY2" fmla="*/ 231996 h 3297123"/>
              <a:gd name="connsiteX3" fmla="*/ 1169212 w 4561258"/>
              <a:gd name="connsiteY3" fmla="*/ 307799 h 3297123"/>
              <a:gd name="connsiteX4" fmla="*/ 1538071 w 4561258"/>
              <a:gd name="connsiteY4" fmla="*/ 933 h 3297123"/>
              <a:gd name="connsiteX5" fmla="*/ 1645462 w 4561258"/>
              <a:gd name="connsiteY5" fmla="*/ 98249 h 3297123"/>
              <a:gd name="connsiteX6" fmla="*/ 1988363 w 4561258"/>
              <a:gd name="connsiteY6" fmla="*/ 12524 h 3297123"/>
              <a:gd name="connsiteX7" fmla="*/ 2216963 w 4561258"/>
              <a:gd name="connsiteY7" fmla="*/ 288749 h 3297123"/>
              <a:gd name="connsiteX8" fmla="*/ 2895542 w 4561258"/>
              <a:gd name="connsiteY8" fmla="*/ 928 h 3297123"/>
              <a:gd name="connsiteX9" fmla="*/ 3034409 w 4561258"/>
              <a:gd name="connsiteY9" fmla="*/ 160514 h 3297123"/>
              <a:gd name="connsiteX10" fmla="*/ 3207562 w 4561258"/>
              <a:gd name="connsiteY10" fmla="*/ 164925 h 3297123"/>
              <a:gd name="connsiteX11" fmla="*/ 3445688 w 4561258"/>
              <a:gd name="connsiteY11" fmla="*/ 393525 h 3297123"/>
              <a:gd name="connsiteX12" fmla="*/ 3726521 w 4561258"/>
              <a:gd name="connsiteY12" fmla="*/ 253298 h 3297123"/>
              <a:gd name="connsiteX13" fmla="*/ 3988612 w 4561258"/>
              <a:gd name="connsiteY13" fmla="*/ 460200 h 3297123"/>
              <a:gd name="connsiteX14" fmla="*/ 4522620 w 4561258"/>
              <a:gd name="connsiteY14" fmla="*/ 427077 h 3297123"/>
              <a:gd name="connsiteX15" fmla="*/ 4499569 w 4561258"/>
              <a:gd name="connsiteY15" fmla="*/ 900998 h 3297123"/>
              <a:gd name="connsiteX16" fmla="*/ 4258231 w 4561258"/>
              <a:gd name="connsiteY16" fmla="*/ 1017764 h 3297123"/>
              <a:gd name="connsiteX17" fmla="*/ 4283886 w 4561258"/>
              <a:gd name="connsiteY17" fmla="*/ 1527000 h 3297123"/>
              <a:gd name="connsiteX18" fmla="*/ 4455336 w 4561258"/>
              <a:gd name="connsiteY18" fmla="*/ 1717499 h 3297123"/>
              <a:gd name="connsiteX19" fmla="*/ 4207686 w 4561258"/>
              <a:gd name="connsiteY19" fmla="*/ 1879424 h 3297123"/>
              <a:gd name="connsiteX20" fmla="*/ 4141011 w 4561258"/>
              <a:gd name="connsiteY20" fmla="*/ 2050875 h 3297123"/>
              <a:gd name="connsiteX21" fmla="*/ 4331511 w 4561258"/>
              <a:gd name="connsiteY21" fmla="*/ 2279474 h 3297123"/>
              <a:gd name="connsiteX22" fmla="*/ 4398186 w 4561258"/>
              <a:gd name="connsiteY22" fmla="*/ 2546174 h 3297123"/>
              <a:gd name="connsiteX23" fmla="*/ 4093386 w 4561258"/>
              <a:gd name="connsiteY23" fmla="*/ 2774774 h 3297123"/>
              <a:gd name="connsiteX24" fmla="*/ 4245786 w 4561258"/>
              <a:gd name="connsiteY24" fmla="*/ 3079573 h 3297123"/>
              <a:gd name="connsiteX25" fmla="*/ 4036236 w 4561258"/>
              <a:gd name="connsiteY25" fmla="*/ 3289123 h 3297123"/>
              <a:gd name="connsiteX26" fmla="*/ 3845736 w 4561258"/>
              <a:gd name="connsiteY26" fmla="*/ 3231973 h 3297123"/>
              <a:gd name="connsiteX27" fmla="*/ 3683811 w 4561258"/>
              <a:gd name="connsiteY27" fmla="*/ 3079573 h 3297123"/>
              <a:gd name="connsiteX28" fmla="*/ 3502836 w 4561258"/>
              <a:gd name="connsiteY28" fmla="*/ 3270073 h 3297123"/>
              <a:gd name="connsiteX29" fmla="*/ 3369486 w 4561258"/>
              <a:gd name="connsiteY29" fmla="*/ 3203398 h 3297123"/>
              <a:gd name="connsiteX30" fmla="*/ 3121836 w 4561258"/>
              <a:gd name="connsiteY30" fmla="*/ 3251023 h 3297123"/>
              <a:gd name="connsiteX31" fmla="*/ 2998011 w 4561258"/>
              <a:gd name="connsiteY31" fmla="*/ 3070048 h 3297123"/>
              <a:gd name="connsiteX32" fmla="*/ 2512236 w 4561258"/>
              <a:gd name="connsiteY32" fmla="*/ 3184348 h 3297123"/>
              <a:gd name="connsiteX33" fmla="*/ 2416986 w 4561258"/>
              <a:gd name="connsiteY33" fmla="*/ 3060523 h 3297123"/>
              <a:gd name="connsiteX34" fmla="*/ 2150286 w 4561258"/>
              <a:gd name="connsiteY34" fmla="*/ 3174823 h 3297123"/>
              <a:gd name="connsiteX35" fmla="*/ 2102661 w 4561258"/>
              <a:gd name="connsiteY35" fmla="*/ 3012898 h 3297123"/>
              <a:gd name="connsiteX36" fmla="*/ 1893111 w 4561258"/>
              <a:gd name="connsiteY36" fmla="*/ 3117673 h 3297123"/>
              <a:gd name="connsiteX37" fmla="*/ 1835961 w 4561258"/>
              <a:gd name="connsiteY37" fmla="*/ 3031948 h 3297123"/>
              <a:gd name="connsiteX38" fmla="*/ 1426386 w 4561258"/>
              <a:gd name="connsiteY38" fmla="*/ 3146248 h 3297123"/>
              <a:gd name="connsiteX39" fmla="*/ 1302561 w 4561258"/>
              <a:gd name="connsiteY39" fmla="*/ 2965273 h 3297123"/>
              <a:gd name="connsiteX40" fmla="*/ 473886 w 4561258"/>
              <a:gd name="connsiteY40" fmla="*/ 3241498 h 3297123"/>
              <a:gd name="connsiteX41" fmla="*/ 150036 w 4561258"/>
              <a:gd name="connsiteY41" fmla="*/ 2889073 h 3297123"/>
              <a:gd name="connsiteX42" fmla="*/ 26211 w 4561258"/>
              <a:gd name="connsiteY42" fmla="*/ 2631898 h 3297123"/>
              <a:gd name="connsiteX43" fmla="*/ 73837 w 4561258"/>
              <a:gd name="connsiteY43" fmla="*/ 2527123 h 3297123"/>
              <a:gd name="connsiteX44" fmla="*/ 54787 w 4561258"/>
              <a:gd name="connsiteY44" fmla="*/ 2393773 h 3297123"/>
              <a:gd name="connsiteX45" fmla="*/ 130987 w 4561258"/>
              <a:gd name="connsiteY45" fmla="*/ 2317573 h 3297123"/>
              <a:gd name="connsiteX46" fmla="*/ 1674036 w 4561258"/>
              <a:gd name="connsiteY46" fmla="*/ 898350 h 3297123"/>
              <a:gd name="connsiteX47" fmla="*/ 931086 w 4561258"/>
              <a:gd name="connsiteY47" fmla="*/ 850725 h 3297123"/>
              <a:gd name="connsiteX48" fmla="*/ 663298 w 4561258"/>
              <a:gd name="connsiteY48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647825 w 4535047"/>
              <a:gd name="connsiteY46" fmla="*/ 898350 h 3297123"/>
              <a:gd name="connsiteX47" fmla="*/ 904875 w 4535047"/>
              <a:gd name="connsiteY47" fmla="*/ 850725 h 3297123"/>
              <a:gd name="connsiteX48" fmla="*/ 637087 w 4535047"/>
              <a:gd name="connsiteY48" fmla="*/ 220003 h 3297123"/>
              <a:gd name="connsiteX0" fmla="*/ 702329 w 4600289"/>
              <a:gd name="connsiteY0" fmla="*/ 220003 h 3297123"/>
              <a:gd name="connsiteX1" fmla="*/ 973950 w 4600289"/>
              <a:gd name="connsiteY1" fmla="*/ 115233 h 3297123"/>
              <a:gd name="connsiteX2" fmla="*/ 1104076 w 4600289"/>
              <a:gd name="connsiteY2" fmla="*/ 231996 h 3297123"/>
              <a:gd name="connsiteX3" fmla="*/ 1208243 w 4600289"/>
              <a:gd name="connsiteY3" fmla="*/ 307799 h 3297123"/>
              <a:gd name="connsiteX4" fmla="*/ 1577102 w 4600289"/>
              <a:gd name="connsiteY4" fmla="*/ 933 h 3297123"/>
              <a:gd name="connsiteX5" fmla="*/ 1684493 w 4600289"/>
              <a:gd name="connsiteY5" fmla="*/ 98249 h 3297123"/>
              <a:gd name="connsiteX6" fmla="*/ 2027394 w 4600289"/>
              <a:gd name="connsiteY6" fmla="*/ 12524 h 3297123"/>
              <a:gd name="connsiteX7" fmla="*/ 2255994 w 4600289"/>
              <a:gd name="connsiteY7" fmla="*/ 288749 h 3297123"/>
              <a:gd name="connsiteX8" fmla="*/ 2934573 w 4600289"/>
              <a:gd name="connsiteY8" fmla="*/ 928 h 3297123"/>
              <a:gd name="connsiteX9" fmla="*/ 3073440 w 4600289"/>
              <a:gd name="connsiteY9" fmla="*/ 160514 h 3297123"/>
              <a:gd name="connsiteX10" fmla="*/ 3246593 w 4600289"/>
              <a:gd name="connsiteY10" fmla="*/ 164925 h 3297123"/>
              <a:gd name="connsiteX11" fmla="*/ 3484719 w 4600289"/>
              <a:gd name="connsiteY11" fmla="*/ 393525 h 3297123"/>
              <a:gd name="connsiteX12" fmla="*/ 3765552 w 4600289"/>
              <a:gd name="connsiteY12" fmla="*/ 253298 h 3297123"/>
              <a:gd name="connsiteX13" fmla="*/ 4027643 w 4600289"/>
              <a:gd name="connsiteY13" fmla="*/ 460200 h 3297123"/>
              <a:gd name="connsiteX14" fmla="*/ 4561651 w 4600289"/>
              <a:gd name="connsiteY14" fmla="*/ 427077 h 3297123"/>
              <a:gd name="connsiteX15" fmla="*/ 4538600 w 4600289"/>
              <a:gd name="connsiteY15" fmla="*/ 900998 h 3297123"/>
              <a:gd name="connsiteX16" fmla="*/ 4297262 w 4600289"/>
              <a:gd name="connsiteY16" fmla="*/ 1017764 h 3297123"/>
              <a:gd name="connsiteX17" fmla="*/ 4322917 w 4600289"/>
              <a:gd name="connsiteY17" fmla="*/ 1527000 h 3297123"/>
              <a:gd name="connsiteX18" fmla="*/ 4494367 w 4600289"/>
              <a:gd name="connsiteY18" fmla="*/ 1717499 h 3297123"/>
              <a:gd name="connsiteX19" fmla="*/ 4246717 w 4600289"/>
              <a:gd name="connsiteY19" fmla="*/ 1879424 h 3297123"/>
              <a:gd name="connsiteX20" fmla="*/ 4180042 w 4600289"/>
              <a:gd name="connsiteY20" fmla="*/ 2050875 h 3297123"/>
              <a:gd name="connsiteX21" fmla="*/ 4370542 w 4600289"/>
              <a:gd name="connsiteY21" fmla="*/ 2279474 h 3297123"/>
              <a:gd name="connsiteX22" fmla="*/ 4437217 w 4600289"/>
              <a:gd name="connsiteY22" fmla="*/ 2546174 h 3297123"/>
              <a:gd name="connsiteX23" fmla="*/ 4132417 w 4600289"/>
              <a:gd name="connsiteY23" fmla="*/ 2774774 h 3297123"/>
              <a:gd name="connsiteX24" fmla="*/ 4284817 w 4600289"/>
              <a:gd name="connsiteY24" fmla="*/ 3079573 h 3297123"/>
              <a:gd name="connsiteX25" fmla="*/ 4075267 w 4600289"/>
              <a:gd name="connsiteY25" fmla="*/ 3289123 h 3297123"/>
              <a:gd name="connsiteX26" fmla="*/ 3884767 w 4600289"/>
              <a:gd name="connsiteY26" fmla="*/ 3231973 h 3297123"/>
              <a:gd name="connsiteX27" fmla="*/ 3722842 w 4600289"/>
              <a:gd name="connsiteY27" fmla="*/ 3079573 h 3297123"/>
              <a:gd name="connsiteX28" fmla="*/ 3541867 w 4600289"/>
              <a:gd name="connsiteY28" fmla="*/ 3270073 h 3297123"/>
              <a:gd name="connsiteX29" fmla="*/ 3408517 w 4600289"/>
              <a:gd name="connsiteY29" fmla="*/ 3203398 h 3297123"/>
              <a:gd name="connsiteX30" fmla="*/ 3160867 w 4600289"/>
              <a:gd name="connsiteY30" fmla="*/ 3251023 h 3297123"/>
              <a:gd name="connsiteX31" fmla="*/ 3037042 w 4600289"/>
              <a:gd name="connsiteY31" fmla="*/ 3070048 h 3297123"/>
              <a:gd name="connsiteX32" fmla="*/ 2551267 w 4600289"/>
              <a:gd name="connsiteY32" fmla="*/ 3184348 h 3297123"/>
              <a:gd name="connsiteX33" fmla="*/ 2456017 w 4600289"/>
              <a:gd name="connsiteY33" fmla="*/ 3060523 h 3297123"/>
              <a:gd name="connsiteX34" fmla="*/ 2189317 w 4600289"/>
              <a:gd name="connsiteY34" fmla="*/ 3174823 h 3297123"/>
              <a:gd name="connsiteX35" fmla="*/ 2141692 w 4600289"/>
              <a:gd name="connsiteY35" fmla="*/ 3012898 h 3297123"/>
              <a:gd name="connsiteX36" fmla="*/ 1932142 w 4600289"/>
              <a:gd name="connsiteY36" fmla="*/ 3117673 h 3297123"/>
              <a:gd name="connsiteX37" fmla="*/ 1874992 w 4600289"/>
              <a:gd name="connsiteY37" fmla="*/ 3031948 h 3297123"/>
              <a:gd name="connsiteX38" fmla="*/ 1465417 w 4600289"/>
              <a:gd name="connsiteY38" fmla="*/ 3146248 h 3297123"/>
              <a:gd name="connsiteX39" fmla="*/ 1341592 w 4600289"/>
              <a:gd name="connsiteY39" fmla="*/ 2965273 h 3297123"/>
              <a:gd name="connsiteX40" fmla="*/ 512917 w 4600289"/>
              <a:gd name="connsiteY40" fmla="*/ 3241498 h 3297123"/>
              <a:gd name="connsiteX41" fmla="*/ 189067 w 4600289"/>
              <a:gd name="connsiteY41" fmla="*/ 2889073 h 3297123"/>
              <a:gd name="connsiteX42" fmla="*/ 65242 w 4600289"/>
              <a:gd name="connsiteY42" fmla="*/ 2631898 h 3297123"/>
              <a:gd name="connsiteX43" fmla="*/ 112868 w 4600289"/>
              <a:gd name="connsiteY43" fmla="*/ 2527123 h 3297123"/>
              <a:gd name="connsiteX44" fmla="*/ 93818 w 4600289"/>
              <a:gd name="connsiteY44" fmla="*/ 2393773 h 3297123"/>
              <a:gd name="connsiteX45" fmla="*/ 170018 w 4600289"/>
              <a:gd name="connsiteY45" fmla="*/ 2317573 h 3297123"/>
              <a:gd name="connsiteX46" fmla="*/ 84293 w 4600289"/>
              <a:gd name="connsiteY46" fmla="*/ 2041348 h 3297123"/>
              <a:gd name="connsiteX47" fmla="*/ 1713067 w 4600289"/>
              <a:gd name="connsiteY47" fmla="*/ 898350 h 3297123"/>
              <a:gd name="connsiteX48" fmla="*/ 970117 w 4600289"/>
              <a:gd name="connsiteY48" fmla="*/ 850725 h 3297123"/>
              <a:gd name="connsiteX49" fmla="*/ 702329 w 4600289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1647825 w 4535047"/>
              <a:gd name="connsiteY47" fmla="*/ 898350 h 3297123"/>
              <a:gd name="connsiteX48" fmla="*/ 904875 w 4535047"/>
              <a:gd name="connsiteY48" fmla="*/ 850725 h 3297123"/>
              <a:gd name="connsiteX49" fmla="*/ 637087 w 4535047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1647825 w 4535047"/>
              <a:gd name="connsiteY48" fmla="*/ 898350 h 3297123"/>
              <a:gd name="connsiteX49" fmla="*/ 904875 w 4535047"/>
              <a:gd name="connsiteY49" fmla="*/ 850725 h 3297123"/>
              <a:gd name="connsiteX50" fmla="*/ 637087 w 4535047"/>
              <a:gd name="connsiteY50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1647825 w 4535047"/>
              <a:gd name="connsiteY49" fmla="*/ 898350 h 3297123"/>
              <a:gd name="connsiteX50" fmla="*/ 904875 w 4535047"/>
              <a:gd name="connsiteY50" fmla="*/ 850725 h 3297123"/>
              <a:gd name="connsiteX51" fmla="*/ 637087 w 4535047"/>
              <a:gd name="connsiteY51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52377 w 4550337"/>
              <a:gd name="connsiteY0" fmla="*/ 220003 h 3297123"/>
              <a:gd name="connsiteX1" fmla="*/ 923998 w 4550337"/>
              <a:gd name="connsiteY1" fmla="*/ 115233 h 3297123"/>
              <a:gd name="connsiteX2" fmla="*/ 1054124 w 4550337"/>
              <a:gd name="connsiteY2" fmla="*/ 231996 h 3297123"/>
              <a:gd name="connsiteX3" fmla="*/ 1158291 w 4550337"/>
              <a:gd name="connsiteY3" fmla="*/ 307799 h 3297123"/>
              <a:gd name="connsiteX4" fmla="*/ 1527150 w 4550337"/>
              <a:gd name="connsiteY4" fmla="*/ 933 h 3297123"/>
              <a:gd name="connsiteX5" fmla="*/ 1634541 w 4550337"/>
              <a:gd name="connsiteY5" fmla="*/ 98249 h 3297123"/>
              <a:gd name="connsiteX6" fmla="*/ 1977442 w 4550337"/>
              <a:gd name="connsiteY6" fmla="*/ 12524 h 3297123"/>
              <a:gd name="connsiteX7" fmla="*/ 2206042 w 4550337"/>
              <a:gd name="connsiteY7" fmla="*/ 288749 h 3297123"/>
              <a:gd name="connsiteX8" fmla="*/ 2884621 w 4550337"/>
              <a:gd name="connsiteY8" fmla="*/ 928 h 3297123"/>
              <a:gd name="connsiteX9" fmla="*/ 3023488 w 4550337"/>
              <a:gd name="connsiteY9" fmla="*/ 160514 h 3297123"/>
              <a:gd name="connsiteX10" fmla="*/ 3196641 w 4550337"/>
              <a:gd name="connsiteY10" fmla="*/ 164925 h 3297123"/>
              <a:gd name="connsiteX11" fmla="*/ 3434767 w 4550337"/>
              <a:gd name="connsiteY11" fmla="*/ 393525 h 3297123"/>
              <a:gd name="connsiteX12" fmla="*/ 3715600 w 4550337"/>
              <a:gd name="connsiteY12" fmla="*/ 253298 h 3297123"/>
              <a:gd name="connsiteX13" fmla="*/ 3977691 w 4550337"/>
              <a:gd name="connsiteY13" fmla="*/ 460200 h 3297123"/>
              <a:gd name="connsiteX14" fmla="*/ 4511699 w 4550337"/>
              <a:gd name="connsiteY14" fmla="*/ 427077 h 3297123"/>
              <a:gd name="connsiteX15" fmla="*/ 4488648 w 4550337"/>
              <a:gd name="connsiteY15" fmla="*/ 900998 h 3297123"/>
              <a:gd name="connsiteX16" fmla="*/ 4247310 w 4550337"/>
              <a:gd name="connsiteY16" fmla="*/ 1017764 h 3297123"/>
              <a:gd name="connsiteX17" fmla="*/ 4272965 w 4550337"/>
              <a:gd name="connsiteY17" fmla="*/ 1527000 h 3297123"/>
              <a:gd name="connsiteX18" fmla="*/ 4444415 w 4550337"/>
              <a:gd name="connsiteY18" fmla="*/ 1717499 h 3297123"/>
              <a:gd name="connsiteX19" fmla="*/ 4196765 w 4550337"/>
              <a:gd name="connsiteY19" fmla="*/ 1879424 h 3297123"/>
              <a:gd name="connsiteX20" fmla="*/ 4130090 w 4550337"/>
              <a:gd name="connsiteY20" fmla="*/ 2050875 h 3297123"/>
              <a:gd name="connsiteX21" fmla="*/ 4320590 w 4550337"/>
              <a:gd name="connsiteY21" fmla="*/ 2279474 h 3297123"/>
              <a:gd name="connsiteX22" fmla="*/ 4387265 w 4550337"/>
              <a:gd name="connsiteY22" fmla="*/ 2546174 h 3297123"/>
              <a:gd name="connsiteX23" fmla="*/ 4082465 w 4550337"/>
              <a:gd name="connsiteY23" fmla="*/ 2774774 h 3297123"/>
              <a:gd name="connsiteX24" fmla="*/ 4234865 w 4550337"/>
              <a:gd name="connsiteY24" fmla="*/ 3079573 h 3297123"/>
              <a:gd name="connsiteX25" fmla="*/ 4025315 w 4550337"/>
              <a:gd name="connsiteY25" fmla="*/ 3289123 h 3297123"/>
              <a:gd name="connsiteX26" fmla="*/ 3834815 w 4550337"/>
              <a:gd name="connsiteY26" fmla="*/ 3231973 h 3297123"/>
              <a:gd name="connsiteX27" fmla="*/ 3672890 w 4550337"/>
              <a:gd name="connsiteY27" fmla="*/ 3079573 h 3297123"/>
              <a:gd name="connsiteX28" fmla="*/ 3491915 w 4550337"/>
              <a:gd name="connsiteY28" fmla="*/ 3270073 h 3297123"/>
              <a:gd name="connsiteX29" fmla="*/ 3358565 w 4550337"/>
              <a:gd name="connsiteY29" fmla="*/ 3203398 h 3297123"/>
              <a:gd name="connsiteX30" fmla="*/ 3110915 w 4550337"/>
              <a:gd name="connsiteY30" fmla="*/ 3251023 h 3297123"/>
              <a:gd name="connsiteX31" fmla="*/ 2987090 w 4550337"/>
              <a:gd name="connsiteY31" fmla="*/ 3070048 h 3297123"/>
              <a:gd name="connsiteX32" fmla="*/ 2501315 w 4550337"/>
              <a:gd name="connsiteY32" fmla="*/ 3184348 h 3297123"/>
              <a:gd name="connsiteX33" fmla="*/ 2406065 w 4550337"/>
              <a:gd name="connsiteY33" fmla="*/ 3060523 h 3297123"/>
              <a:gd name="connsiteX34" fmla="*/ 2139365 w 4550337"/>
              <a:gd name="connsiteY34" fmla="*/ 3174823 h 3297123"/>
              <a:gd name="connsiteX35" fmla="*/ 2091740 w 4550337"/>
              <a:gd name="connsiteY35" fmla="*/ 3012898 h 3297123"/>
              <a:gd name="connsiteX36" fmla="*/ 1882190 w 4550337"/>
              <a:gd name="connsiteY36" fmla="*/ 3117673 h 3297123"/>
              <a:gd name="connsiteX37" fmla="*/ 1825040 w 4550337"/>
              <a:gd name="connsiteY37" fmla="*/ 3031948 h 3297123"/>
              <a:gd name="connsiteX38" fmla="*/ 1415465 w 4550337"/>
              <a:gd name="connsiteY38" fmla="*/ 3146248 h 3297123"/>
              <a:gd name="connsiteX39" fmla="*/ 1291640 w 4550337"/>
              <a:gd name="connsiteY39" fmla="*/ 2965273 h 3297123"/>
              <a:gd name="connsiteX40" fmla="*/ 462965 w 4550337"/>
              <a:gd name="connsiteY40" fmla="*/ 3241498 h 3297123"/>
              <a:gd name="connsiteX41" fmla="*/ 139115 w 4550337"/>
              <a:gd name="connsiteY41" fmla="*/ 2889073 h 3297123"/>
              <a:gd name="connsiteX42" fmla="*/ 15290 w 4550337"/>
              <a:gd name="connsiteY42" fmla="*/ 2631898 h 3297123"/>
              <a:gd name="connsiteX43" fmla="*/ 62916 w 4550337"/>
              <a:gd name="connsiteY43" fmla="*/ 2527123 h 3297123"/>
              <a:gd name="connsiteX44" fmla="*/ 43866 w 4550337"/>
              <a:gd name="connsiteY44" fmla="*/ 2393773 h 3297123"/>
              <a:gd name="connsiteX45" fmla="*/ 120066 w 4550337"/>
              <a:gd name="connsiteY45" fmla="*/ 2317573 h 3297123"/>
              <a:gd name="connsiteX46" fmla="*/ 34341 w 4550337"/>
              <a:gd name="connsiteY46" fmla="*/ 2041348 h 3297123"/>
              <a:gd name="connsiteX47" fmla="*/ 367716 w 4550337"/>
              <a:gd name="connsiteY47" fmla="*/ 1755598 h 3297123"/>
              <a:gd name="connsiteX48" fmla="*/ 367716 w 4550337"/>
              <a:gd name="connsiteY48" fmla="*/ 1688923 h 3297123"/>
              <a:gd name="connsiteX49" fmla="*/ 215316 w 4550337"/>
              <a:gd name="connsiteY49" fmla="*/ 1727023 h 3297123"/>
              <a:gd name="connsiteX50" fmla="*/ 120066 w 4550337"/>
              <a:gd name="connsiteY50" fmla="*/ 1307923 h 3297123"/>
              <a:gd name="connsiteX51" fmla="*/ 224841 w 4550337"/>
              <a:gd name="connsiteY51" fmla="*/ 1241248 h 3297123"/>
              <a:gd name="connsiteX52" fmla="*/ 62916 w 4550337"/>
              <a:gd name="connsiteY52" fmla="*/ 907873 h 3297123"/>
              <a:gd name="connsiteX53" fmla="*/ 1663115 w 4550337"/>
              <a:gd name="connsiteY53" fmla="*/ 898350 h 3297123"/>
              <a:gd name="connsiteX54" fmla="*/ 920165 w 4550337"/>
              <a:gd name="connsiteY54" fmla="*/ 850725 h 3297123"/>
              <a:gd name="connsiteX55" fmla="*/ 652377 w 455033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14300 w 4535047"/>
              <a:gd name="connsiteY54" fmla="*/ 30780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35047" h="3303648">
                <a:moveTo>
                  <a:pt x="637087" y="226528"/>
                </a:moveTo>
                <a:lnTo>
                  <a:pt x="908708" y="121758"/>
                </a:lnTo>
                <a:cubicBezTo>
                  <a:pt x="1015583" y="182904"/>
                  <a:pt x="979584" y="177375"/>
                  <a:pt x="1038834" y="238521"/>
                </a:cubicBezTo>
                <a:cubicBezTo>
                  <a:pt x="1048156" y="251089"/>
                  <a:pt x="1133679" y="301756"/>
                  <a:pt x="1143001" y="314324"/>
                </a:cubicBezTo>
                <a:lnTo>
                  <a:pt x="1511860" y="7458"/>
                </a:lnTo>
                <a:cubicBezTo>
                  <a:pt x="1674657" y="151022"/>
                  <a:pt x="1561229" y="56460"/>
                  <a:pt x="1619251" y="104774"/>
                </a:cubicBezTo>
                <a:cubicBezTo>
                  <a:pt x="1635562" y="128931"/>
                  <a:pt x="1757364" y="57149"/>
                  <a:pt x="1962152" y="19049"/>
                </a:cubicBezTo>
                <a:cubicBezTo>
                  <a:pt x="1919290" y="-57151"/>
                  <a:pt x="2120518" y="236882"/>
                  <a:pt x="2190752" y="295274"/>
                </a:cubicBezTo>
                <a:cubicBezTo>
                  <a:pt x="2426470" y="208859"/>
                  <a:pt x="2652663" y="46243"/>
                  <a:pt x="2869331" y="7453"/>
                </a:cubicBezTo>
                <a:cubicBezTo>
                  <a:pt x="2928320" y="16198"/>
                  <a:pt x="2911109" y="43994"/>
                  <a:pt x="3008198" y="167039"/>
                </a:cubicBezTo>
                <a:cubicBezTo>
                  <a:pt x="3076076" y="197547"/>
                  <a:pt x="3127092" y="161190"/>
                  <a:pt x="3181351" y="171450"/>
                </a:cubicBezTo>
                <a:cubicBezTo>
                  <a:pt x="3235610" y="181710"/>
                  <a:pt x="3317109" y="247209"/>
                  <a:pt x="3419477" y="400050"/>
                </a:cubicBezTo>
                <a:cubicBezTo>
                  <a:pt x="3614688" y="493008"/>
                  <a:pt x="3543199" y="338315"/>
                  <a:pt x="3700310" y="259823"/>
                </a:cubicBezTo>
                <a:cubicBezTo>
                  <a:pt x="3744760" y="275698"/>
                  <a:pt x="3913855" y="437762"/>
                  <a:pt x="3962401" y="466725"/>
                </a:cubicBezTo>
                <a:cubicBezTo>
                  <a:pt x="4010947" y="495688"/>
                  <a:pt x="4225512" y="388711"/>
                  <a:pt x="4496409" y="433602"/>
                </a:cubicBezTo>
                <a:cubicBezTo>
                  <a:pt x="4215675" y="1105926"/>
                  <a:pt x="4439767" y="625724"/>
                  <a:pt x="4473358" y="907523"/>
                </a:cubicBezTo>
                <a:cubicBezTo>
                  <a:pt x="4678662" y="1070270"/>
                  <a:pt x="4312466" y="966317"/>
                  <a:pt x="4232020" y="1024289"/>
                </a:cubicBezTo>
                <a:cubicBezTo>
                  <a:pt x="4142147" y="1000359"/>
                  <a:pt x="4309448" y="1386005"/>
                  <a:pt x="4257675" y="1533525"/>
                </a:cubicBezTo>
                <a:cubicBezTo>
                  <a:pt x="4434988" y="1670785"/>
                  <a:pt x="4479925" y="1671637"/>
                  <a:pt x="4429125" y="1724024"/>
                </a:cubicBezTo>
                <a:cubicBezTo>
                  <a:pt x="4383088" y="1779586"/>
                  <a:pt x="4260850" y="1865311"/>
                  <a:pt x="4181475" y="1885949"/>
                </a:cubicBezTo>
                <a:cubicBezTo>
                  <a:pt x="4102100" y="1906587"/>
                  <a:pt x="4219575" y="2065338"/>
                  <a:pt x="4114800" y="2057400"/>
                </a:cubicBezTo>
                <a:cubicBezTo>
                  <a:pt x="4010025" y="2049463"/>
                  <a:pt x="4402137" y="2327274"/>
                  <a:pt x="4305300" y="2285999"/>
                </a:cubicBezTo>
                <a:cubicBezTo>
                  <a:pt x="4208463" y="2244724"/>
                  <a:pt x="4465637" y="2554286"/>
                  <a:pt x="4371975" y="2552699"/>
                </a:cubicBezTo>
                <a:cubicBezTo>
                  <a:pt x="4278313" y="2551112"/>
                  <a:pt x="4238625" y="2838449"/>
                  <a:pt x="4067175" y="2781299"/>
                </a:cubicBezTo>
                <a:cubicBezTo>
                  <a:pt x="3895725" y="2724149"/>
                  <a:pt x="4291012" y="3117848"/>
                  <a:pt x="4219575" y="3086098"/>
                </a:cubicBezTo>
                <a:cubicBezTo>
                  <a:pt x="4148138" y="3054348"/>
                  <a:pt x="4140200" y="3355973"/>
                  <a:pt x="4010025" y="3295648"/>
                </a:cubicBezTo>
                <a:cubicBezTo>
                  <a:pt x="3879850" y="3235323"/>
                  <a:pt x="3956050" y="3359148"/>
                  <a:pt x="3819525" y="3238498"/>
                </a:cubicBezTo>
                <a:cubicBezTo>
                  <a:pt x="3683000" y="3117848"/>
                  <a:pt x="3775075" y="3214686"/>
                  <a:pt x="3657600" y="3086098"/>
                </a:cubicBezTo>
                <a:cubicBezTo>
                  <a:pt x="3549650" y="3167061"/>
                  <a:pt x="3668712" y="3068635"/>
                  <a:pt x="3476625" y="3276598"/>
                </a:cubicBezTo>
                <a:cubicBezTo>
                  <a:pt x="3398838" y="3243261"/>
                  <a:pt x="3476625" y="3281360"/>
                  <a:pt x="3343275" y="3209923"/>
                </a:cubicBezTo>
                <a:cubicBezTo>
                  <a:pt x="3248025" y="3094036"/>
                  <a:pt x="3387725" y="3184523"/>
                  <a:pt x="3095625" y="3257548"/>
                </a:cubicBezTo>
                <a:cubicBezTo>
                  <a:pt x="2971800" y="3125786"/>
                  <a:pt x="3213100" y="3468685"/>
                  <a:pt x="2971800" y="3076573"/>
                </a:cubicBezTo>
                <a:cubicBezTo>
                  <a:pt x="2884487" y="2932110"/>
                  <a:pt x="2954338" y="3047998"/>
                  <a:pt x="2486025" y="3190873"/>
                </a:cubicBezTo>
                <a:cubicBezTo>
                  <a:pt x="2347912" y="3049585"/>
                  <a:pt x="2530475" y="3448048"/>
                  <a:pt x="2390775" y="3067048"/>
                </a:cubicBezTo>
                <a:cubicBezTo>
                  <a:pt x="2232025" y="3103561"/>
                  <a:pt x="2390775" y="3055935"/>
                  <a:pt x="2124075" y="3181348"/>
                </a:cubicBezTo>
                <a:cubicBezTo>
                  <a:pt x="2054225" y="3051173"/>
                  <a:pt x="2155825" y="3398835"/>
                  <a:pt x="2076450" y="3019423"/>
                </a:cubicBezTo>
                <a:cubicBezTo>
                  <a:pt x="2049463" y="2878136"/>
                  <a:pt x="2081213" y="3047998"/>
                  <a:pt x="1866900" y="3124198"/>
                </a:cubicBezTo>
                <a:cubicBezTo>
                  <a:pt x="1822450" y="3024186"/>
                  <a:pt x="1893888" y="3103560"/>
                  <a:pt x="1809750" y="3038473"/>
                </a:cubicBezTo>
                <a:cubicBezTo>
                  <a:pt x="1624013" y="3119436"/>
                  <a:pt x="1760538" y="3070223"/>
                  <a:pt x="1400175" y="3152773"/>
                </a:cubicBezTo>
                <a:cubicBezTo>
                  <a:pt x="1341438" y="3078161"/>
                  <a:pt x="1358900" y="3127372"/>
                  <a:pt x="1276350" y="2971798"/>
                </a:cubicBezTo>
                <a:cubicBezTo>
                  <a:pt x="1281112" y="2825748"/>
                  <a:pt x="976312" y="3030535"/>
                  <a:pt x="447675" y="3248023"/>
                </a:cubicBezTo>
                <a:cubicBezTo>
                  <a:pt x="347663" y="3214686"/>
                  <a:pt x="428625" y="3286123"/>
                  <a:pt x="123825" y="2895598"/>
                </a:cubicBezTo>
                <a:cubicBezTo>
                  <a:pt x="103188" y="2790823"/>
                  <a:pt x="98425" y="2903535"/>
                  <a:pt x="0" y="2638423"/>
                </a:cubicBezTo>
                <a:cubicBezTo>
                  <a:pt x="25400" y="2549523"/>
                  <a:pt x="-36511" y="2613023"/>
                  <a:pt x="47626" y="2533648"/>
                </a:cubicBezTo>
                <a:cubicBezTo>
                  <a:pt x="120651" y="2452686"/>
                  <a:pt x="95251" y="2566985"/>
                  <a:pt x="28576" y="2400298"/>
                </a:cubicBezTo>
                <a:cubicBezTo>
                  <a:pt x="73026" y="2333623"/>
                  <a:pt x="25401" y="2382835"/>
                  <a:pt x="104776" y="2324098"/>
                </a:cubicBezTo>
                <a:cubicBezTo>
                  <a:pt x="182563" y="2255836"/>
                  <a:pt x="114301" y="2332035"/>
                  <a:pt x="19051" y="2047873"/>
                </a:cubicBezTo>
                <a:cubicBezTo>
                  <a:pt x="80963" y="1951036"/>
                  <a:pt x="80964" y="1952623"/>
                  <a:pt x="352426" y="1762123"/>
                </a:cubicBezTo>
                <a:cubicBezTo>
                  <a:pt x="433388" y="1700211"/>
                  <a:pt x="136526" y="1838323"/>
                  <a:pt x="352426" y="1695448"/>
                </a:cubicBezTo>
                <a:cubicBezTo>
                  <a:pt x="393701" y="1662111"/>
                  <a:pt x="327026" y="1712910"/>
                  <a:pt x="200026" y="1733548"/>
                </a:cubicBezTo>
                <a:cubicBezTo>
                  <a:pt x="252413" y="1697036"/>
                  <a:pt x="25401" y="1490660"/>
                  <a:pt x="104776" y="1314448"/>
                </a:cubicBezTo>
                <a:cubicBezTo>
                  <a:pt x="195264" y="1214436"/>
                  <a:pt x="95251" y="1344610"/>
                  <a:pt x="209551" y="1247773"/>
                </a:cubicBezTo>
                <a:cubicBezTo>
                  <a:pt x="92076" y="1127123"/>
                  <a:pt x="17464" y="1162048"/>
                  <a:pt x="47626" y="914398"/>
                </a:cubicBezTo>
                <a:cubicBezTo>
                  <a:pt x="103189" y="854073"/>
                  <a:pt x="57151" y="915985"/>
                  <a:pt x="247651" y="704848"/>
                </a:cubicBezTo>
                <a:cubicBezTo>
                  <a:pt x="104776" y="446086"/>
                  <a:pt x="73025" y="309562"/>
                  <a:pt x="133350" y="304800"/>
                </a:cubicBezTo>
                <a:cubicBezTo>
                  <a:pt x="-25400" y="200025"/>
                  <a:pt x="225425" y="219075"/>
                  <a:pt x="552450" y="0"/>
                </a:cubicBezTo>
                <a:cubicBezTo>
                  <a:pt x="669562" y="177109"/>
                  <a:pt x="596175" y="125619"/>
                  <a:pt x="637087" y="226528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818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536" y="5130366"/>
            <a:ext cx="86409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E" sz="2400" dirty="0" smtClean="0"/>
              <a:t>The </a:t>
            </a:r>
            <a:r>
              <a:rPr lang="en-IE" sz="2400" dirty="0"/>
              <a:t>body uses minerals to perform many different functions – from building strong </a:t>
            </a:r>
            <a:r>
              <a:rPr lang="en-IE" sz="2400" b="1" dirty="0"/>
              <a:t>bones</a:t>
            </a:r>
            <a:r>
              <a:rPr lang="en-IE" sz="2400" dirty="0"/>
              <a:t> </a:t>
            </a:r>
            <a:r>
              <a:rPr lang="en-IE" sz="2400" dirty="0" smtClean="0"/>
              <a:t>to transmitting nerve impulses.</a:t>
            </a:r>
            <a:endParaRPr lang="en-IE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9557" y="1465620"/>
            <a:ext cx="748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cs typeface="Rockwell"/>
              </a:rPr>
              <a:t>Minerals</a:t>
            </a:r>
            <a:endParaRPr lang="en-IE" sz="2800" b="1" dirty="0">
              <a:cs typeface="Rockwell"/>
            </a:endParaRPr>
          </a:p>
        </p:txBody>
      </p:sp>
      <p:sp>
        <p:nvSpPr>
          <p:cNvPr id="5" name="5-Point Star 2"/>
          <p:cNvSpPr/>
          <p:nvPr/>
        </p:nvSpPr>
        <p:spPr>
          <a:xfrm>
            <a:off x="2196100" y="1988840"/>
            <a:ext cx="4391760" cy="3093825"/>
          </a:xfrm>
          <a:custGeom>
            <a:avLst/>
            <a:gdLst>
              <a:gd name="connsiteX0" fmla="*/ 2 w 2232248"/>
              <a:gd name="connsiteY0" fmla="*/ 797632 h 2088232"/>
              <a:gd name="connsiteX1" fmla="*/ 852648 w 2232248"/>
              <a:gd name="connsiteY1" fmla="*/ 797637 h 2088232"/>
              <a:gd name="connsiteX2" fmla="*/ 1116124 w 2232248"/>
              <a:gd name="connsiteY2" fmla="*/ 0 h 2088232"/>
              <a:gd name="connsiteX3" fmla="*/ 1379600 w 2232248"/>
              <a:gd name="connsiteY3" fmla="*/ 797637 h 2088232"/>
              <a:gd name="connsiteX4" fmla="*/ 2232246 w 2232248"/>
              <a:gd name="connsiteY4" fmla="*/ 797632 h 2088232"/>
              <a:gd name="connsiteX5" fmla="*/ 1542438 w 2232248"/>
              <a:gd name="connsiteY5" fmla="*/ 1290593 h 2088232"/>
              <a:gd name="connsiteX6" fmla="*/ 1805925 w 2232248"/>
              <a:gd name="connsiteY6" fmla="*/ 2088227 h 2088232"/>
              <a:gd name="connsiteX7" fmla="*/ 1116124 w 2232248"/>
              <a:gd name="connsiteY7" fmla="*/ 1595256 h 2088232"/>
              <a:gd name="connsiteX8" fmla="*/ 426323 w 2232248"/>
              <a:gd name="connsiteY8" fmla="*/ 2088227 h 2088232"/>
              <a:gd name="connsiteX9" fmla="*/ 689810 w 2232248"/>
              <a:gd name="connsiteY9" fmla="*/ 1290593 h 2088232"/>
              <a:gd name="connsiteX10" fmla="*/ 2 w 2232248"/>
              <a:gd name="connsiteY10" fmla="*/ 797632 h 2088232"/>
              <a:gd name="connsiteX0" fmla="*/ 0 w 2346544"/>
              <a:gd name="connsiteY0" fmla="*/ 0 h 2319295"/>
              <a:gd name="connsiteX1" fmla="*/ 966946 w 2346544"/>
              <a:gd name="connsiteY1" fmla="*/ 10287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46544"/>
              <a:gd name="connsiteY0" fmla="*/ 0 h 2319295"/>
              <a:gd name="connsiteX1" fmla="*/ 328771 w 2346544"/>
              <a:gd name="connsiteY1" fmla="*/ 2286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08444"/>
              <a:gd name="connsiteY0" fmla="*/ 0 h 2252620"/>
              <a:gd name="connsiteX1" fmla="*/ 290671 w 2308444"/>
              <a:gd name="connsiteY1" fmla="*/ 161930 h 2252620"/>
              <a:gd name="connsiteX2" fmla="*/ 1192322 w 2308444"/>
              <a:gd name="connsiteY2" fmla="*/ 164393 h 2252620"/>
              <a:gd name="connsiteX3" fmla="*/ 1455798 w 2308444"/>
              <a:gd name="connsiteY3" fmla="*/ 962030 h 2252620"/>
              <a:gd name="connsiteX4" fmla="*/ 2308444 w 2308444"/>
              <a:gd name="connsiteY4" fmla="*/ 962025 h 2252620"/>
              <a:gd name="connsiteX5" fmla="*/ 1618636 w 2308444"/>
              <a:gd name="connsiteY5" fmla="*/ 1454986 h 2252620"/>
              <a:gd name="connsiteX6" fmla="*/ 1882123 w 2308444"/>
              <a:gd name="connsiteY6" fmla="*/ 2252620 h 2252620"/>
              <a:gd name="connsiteX7" fmla="*/ 1192322 w 2308444"/>
              <a:gd name="connsiteY7" fmla="*/ 1759649 h 2252620"/>
              <a:gd name="connsiteX8" fmla="*/ 502521 w 2308444"/>
              <a:gd name="connsiteY8" fmla="*/ 2252620 h 2252620"/>
              <a:gd name="connsiteX9" fmla="*/ 766008 w 2308444"/>
              <a:gd name="connsiteY9" fmla="*/ 1454986 h 2252620"/>
              <a:gd name="connsiteX10" fmla="*/ 0 w 2308444"/>
              <a:gd name="connsiteY10" fmla="*/ 0 h 225262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20797 w 2308444"/>
              <a:gd name="connsiteY2" fmla="*/ 164388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112898 w 2308444"/>
              <a:gd name="connsiteY4" fmla="*/ 2667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2308444 w 2308444"/>
              <a:gd name="connsiteY5" fmla="*/ 1181095 h 2471690"/>
              <a:gd name="connsiteX6" fmla="*/ 1618636 w 2308444"/>
              <a:gd name="connsiteY6" fmla="*/ 1674056 h 2471690"/>
              <a:gd name="connsiteX7" fmla="*/ 1882123 w 2308444"/>
              <a:gd name="connsiteY7" fmla="*/ 2471690 h 2471690"/>
              <a:gd name="connsiteX8" fmla="*/ 1192322 w 2308444"/>
              <a:gd name="connsiteY8" fmla="*/ 1978719 h 2471690"/>
              <a:gd name="connsiteX9" fmla="*/ 502521 w 2308444"/>
              <a:gd name="connsiteY9" fmla="*/ 2471690 h 2471690"/>
              <a:gd name="connsiteX10" fmla="*/ 766008 w 2308444"/>
              <a:gd name="connsiteY10" fmla="*/ 1674056 h 2471690"/>
              <a:gd name="connsiteX11" fmla="*/ 0 w 2308444"/>
              <a:gd name="connsiteY11" fmla="*/ 219070 h 24716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1058364 w 2308444"/>
              <a:gd name="connsiteY5" fmla="*/ 249716 h 2471690"/>
              <a:gd name="connsiteX6" fmla="*/ 2308444 w 2308444"/>
              <a:gd name="connsiteY6" fmla="*/ 1181095 h 2471690"/>
              <a:gd name="connsiteX7" fmla="*/ 1618636 w 2308444"/>
              <a:gd name="connsiteY7" fmla="*/ 1674056 h 2471690"/>
              <a:gd name="connsiteX8" fmla="*/ 1882123 w 2308444"/>
              <a:gd name="connsiteY8" fmla="*/ 2471690 h 2471690"/>
              <a:gd name="connsiteX9" fmla="*/ 1192322 w 2308444"/>
              <a:gd name="connsiteY9" fmla="*/ 1978719 h 2471690"/>
              <a:gd name="connsiteX10" fmla="*/ 502521 w 2308444"/>
              <a:gd name="connsiteY10" fmla="*/ 2471690 h 2471690"/>
              <a:gd name="connsiteX11" fmla="*/ 766008 w 2308444"/>
              <a:gd name="connsiteY11" fmla="*/ 1674056 h 2471690"/>
              <a:gd name="connsiteX12" fmla="*/ 0 w 2308444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322362 h 2574982"/>
              <a:gd name="connsiteX1" fmla="*/ 271621 w 1882123"/>
              <a:gd name="connsiteY1" fmla="*/ 217592 h 2574982"/>
              <a:gd name="connsiteX2" fmla="*/ 401747 w 1882123"/>
              <a:gd name="connsiteY2" fmla="*/ 334355 h 2574982"/>
              <a:gd name="connsiteX3" fmla="*/ 420189 w 1882123"/>
              <a:gd name="connsiteY3" fmla="*/ 438733 h 2574982"/>
              <a:gd name="connsiteX4" fmla="*/ 874773 w 1882123"/>
              <a:gd name="connsiteY4" fmla="*/ 103292 h 2574982"/>
              <a:gd name="connsiteX5" fmla="*/ 1058364 w 1882123"/>
              <a:gd name="connsiteY5" fmla="*/ 353008 h 2574982"/>
              <a:gd name="connsiteX6" fmla="*/ 955894 w 1882123"/>
              <a:gd name="connsiteY6" fmla="*/ 179487 h 2574982"/>
              <a:gd name="connsiteX7" fmla="*/ 1723411 w 1882123"/>
              <a:gd name="connsiteY7" fmla="*/ 119998 h 2574982"/>
              <a:gd name="connsiteX8" fmla="*/ 1882123 w 1882123"/>
              <a:gd name="connsiteY8" fmla="*/ 2574982 h 2574982"/>
              <a:gd name="connsiteX9" fmla="*/ 1192322 w 1882123"/>
              <a:gd name="connsiteY9" fmla="*/ 2082011 h 2574982"/>
              <a:gd name="connsiteX10" fmla="*/ 502521 w 1882123"/>
              <a:gd name="connsiteY10" fmla="*/ 2574982 h 2574982"/>
              <a:gd name="connsiteX11" fmla="*/ 766008 w 1882123"/>
              <a:gd name="connsiteY11" fmla="*/ 1777348 h 2574982"/>
              <a:gd name="connsiteX12" fmla="*/ 0 w 1882123"/>
              <a:gd name="connsiteY12" fmla="*/ 322362 h 2574982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1622644 w 1882123"/>
              <a:gd name="connsiteY6" fmla="*/ 20954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3590 w 1882123"/>
              <a:gd name="connsiteY6" fmla="*/ 87791 h 2471690"/>
              <a:gd name="connsiteX7" fmla="*/ 1622644 w 1882123"/>
              <a:gd name="connsiteY7" fmla="*/ 209545 h 2471690"/>
              <a:gd name="connsiteX8" fmla="*/ 1723411 w 1882123"/>
              <a:gd name="connsiteY8" fmla="*/ 16706 h 2471690"/>
              <a:gd name="connsiteX9" fmla="*/ 1882123 w 1882123"/>
              <a:gd name="connsiteY9" fmla="*/ 2471690 h 2471690"/>
              <a:gd name="connsiteX10" fmla="*/ 1192322 w 1882123"/>
              <a:gd name="connsiteY10" fmla="*/ 1978719 h 2471690"/>
              <a:gd name="connsiteX11" fmla="*/ 502521 w 1882123"/>
              <a:gd name="connsiteY11" fmla="*/ 2471690 h 2471690"/>
              <a:gd name="connsiteX12" fmla="*/ 766008 w 1882123"/>
              <a:gd name="connsiteY12" fmla="*/ 1674056 h 2471690"/>
              <a:gd name="connsiteX13" fmla="*/ 0 w 1882123"/>
              <a:gd name="connsiteY13" fmla="*/ 219070 h 2471690"/>
              <a:gd name="connsiteX0" fmla="*/ 0 w 2050507"/>
              <a:gd name="connsiteY0" fmla="*/ 219070 h 2471690"/>
              <a:gd name="connsiteX1" fmla="*/ 271621 w 2050507"/>
              <a:gd name="connsiteY1" fmla="*/ 114300 h 2471690"/>
              <a:gd name="connsiteX2" fmla="*/ 401747 w 2050507"/>
              <a:gd name="connsiteY2" fmla="*/ 231063 h 2471690"/>
              <a:gd name="connsiteX3" fmla="*/ 420189 w 2050507"/>
              <a:gd name="connsiteY3" fmla="*/ 335441 h 2471690"/>
              <a:gd name="connsiteX4" fmla="*/ 874773 w 2050507"/>
              <a:gd name="connsiteY4" fmla="*/ 0 h 2471690"/>
              <a:gd name="connsiteX5" fmla="*/ 1210764 w 2050507"/>
              <a:gd name="connsiteY5" fmla="*/ 544991 h 2471690"/>
              <a:gd name="connsiteX6" fmla="*/ 2048965 w 2050507"/>
              <a:gd name="connsiteY6" fmla="*/ 564041 h 2471690"/>
              <a:gd name="connsiteX7" fmla="*/ 953590 w 2050507"/>
              <a:gd name="connsiteY7" fmla="*/ 87791 h 2471690"/>
              <a:gd name="connsiteX8" fmla="*/ 1622644 w 2050507"/>
              <a:gd name="connsiteY8" fmla="*/ 209545 h 2471690"/>
              <a:gd name="connsiteX9" fmla="*/ 1723411 w 2050507"/>
              <a:gd name="connsiteY9" fmla="*/ 16706 h 2471690"/>
              <a:gd name="connsiteX10" fmla="*/ 1882123 w 2050507"/>
              <a:gd name="connsiteY10" fmla="*/ 2471690 h 2471690"/>
              <a:gd name="connsiteX11" fmla="*/ 1192322 w 2050507"/>
              <a:gd name="connsiteY11" fmla="*/ 1978719 h 2471690"/>
              <a:gd name="connsiteX12" fmla="*/ 502521 w 2050507"/>
              <a:gd name="connsiteY12" fmla="*/ 2471690 h 2471690"/>
              <a:gd name="connsiteX13" fmla="*/ 766008 w 2050507"/>
              <a:gd name="connsiteY13" fmla="*/ 1674056 h 2471690"/>
              <a:gd name="connsiteX14" fmla="*/ 0 w 2050507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1210764 w 2306140"/>
              <a:gd name="connsiteY5" fmla="*/ 544991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28457 h 2481077"/>
              <a:gd name="connsiteX1" fmla="*/ 271621 w 2306140"/>
              <a:gd name="connsiteY1" fmla="*/ 123687 h 2481077"/>
              <a:gd name="connsiteX2" fmla="*/ 401747 w 2306140"/>
              <a:gd name="connsiteY2" fmla="*/ 240450 h 2481077"/>
              <a:gd name="connsiteX3" fmla="*/ 420189 w 2306140"/>
              <a:gd name="connsiteY3" fmla="*/ 344828 h 2481077"/>
              <a:gd name="connsiteX4" fmla="*/ 874773 w 2306140"/>
              <a:gd name="connsiteY4" fmla="*/ 9387 h 2481077"/>
              <a:gd name="connsiteX5" fmla="*/ 982164 w 2306140"/>
              <a:gd name="connsiteY5" fmla="*/ 106703 h 2481077"/>
              <a:gd name="connsiteX6" fmla="*/ 1353640 w 2306140"/>
              <a:gd name="connsiteY6" fmla="*/ 11453 h 2481077"/>
              <a:gd name="connsiteX7" fmla="*/ 2306140 w 2306140"/>
              <a:gd name="connsiteY7" fmla="*/ 306728 h 2481077"/>
              <a:gd name="connsiteX8" fmla="*/ 1622644 w 2306140"/>
              <a:gd name="connsiteY8" fmla="*/ 218932 h 2481077"/>
              <a:gd name="connsiteX9" fmla="*/ 1723411 w 2306140"/>
              <a:gd name="connsiteY9" fmla="*/ 26093 h 2481077"/>
              <a:gd name="connsiteX10" fmla="*/ 1882123 w 2306140"/>
              <a:gd name="connsiteY10" fmla="*/ 2481077 h 2481077"/>
              <a:gd name="connsiteX11" fmla="*/ 1192322 w 2306140"/>
              <a:gd name="connsiteY11" fmla="*/ 1988106 h 2481077"/>
              <a:gd name="connsiteX12" fmla="*/ 502521 w 2306140"/>
              <a:gd name="connsiteY12" fmla="*/ 2481077 h 2481077"/>
              <a:gd name="connsiteX13" fmla="*/ 766008 w 2306140"/>
              <a:gd name="connsiteY13" fmla="*/ 1683443 h 2481077"/>
              <a:gd name="connsiteX14" fmla="*/ 0 w 2306140"/>
              <a:gd name="connsiteY14" fmla="*/ 228457 h 2481077"/>
              <a:gd name="connsiteX0" fmla="*/ 0 w 2306140"/>
              <a:gd name="connsiteY0" fmla="*/ 219469 h 2472089"/>
              <a:gd name="connsiteX1" fmla="*/ 271621 w 2306140"/>
              <a:gd name="connsiteY1" fmla="*/ 114699 h 2472089"/>
              <a:gd name="connsiteX2" fmla="*/ 401747 w 2306140"/>
              <a:gd name="connsiteY2" fmla="*/ 231462 h 2472089"/>
              <a:gd name="connsiteX3" fmla="*/ 420189 w 2306140"/>
              <a:gd name="connsiteY3" fmla="*/ 335840 h 2472089"/>
              <a:gd name="connsiteX4" fmla="*/ 874773 w 2306140"/>
              <a:gd name="connsiteY4" fmla="*/ 399 h 2472089"/>
              <a:gd name="connsiteX5" fmla="*/ 982164 w 2306140"/>
              <a:gd name="connsiteY5" fmla="*/ 97715 h 2472089"/>
              <a:gd name="connsiteX6" fmla="*/ 1325065 w 2306140"/>
              <a:gd name="connsiteY6" fmla="*/ 11990 h 2472089"/>
              <a:gd name="connsiteX7" fmla="*/ 2306140 w 2306140"/>
              <a:gd name="connsiteY7" fmla="*/ 297740 h 2472089"/>
              <a:gd name="connsiteX8" fmla="*/ 1622644 w 2306140"/>
              <a:gd name="connsiteY8" fmla="*/ 209944 h 2472089"/>
              <a:gd name="connsiteX9" fmla="*/ 1723411 w 2306140"/>
              <a:gd name="connsiteY9" fmla="*/ 17105 h 2472089"/>
              <a:gd name="connsiteX10" fmla="*/ 1882123 w 2306140"/>
              <a:gd name="connsiteY10" fmla="*/ 2472089 h 2472089"/>
              <a:gd name="connsiteX11" fmla="*/ 1192322 w 2306140"/>
              <a:gd name="connsiteY11" fmla="*/ 1979118 h 2472089"/>
              <a:gd name="connsiteX12" fmla="*/ 502521 w 2306140"/>
              <a:gd name="connsiteY12" fmla="*/ 2472089 h 2472089"/>
              <a:gd name="connsiteX13" fmla="*/ 766008 w 2306140"/>
              <a:gd name="connsiteY13" fmla="*/ 1674455 h 2472089"/>
              <a:gd name="connsiteX14" fmla="*/ 0 w 2306140"/>
              <a:gd name="connsiteY14" fmla="*/ 219469 h 2472089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25065 w 2306140"/>
              <a:gd name="connsiteY6" fmla="*/ 1159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723411 w 2460844"/>
              <a:gd name="connsiteY9" fmla="*/ 1670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220290 w 2460844"/>
              <a:gd name="connsiteY7" fmla="*/ 46879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553665 w 2460844"/>
              <a:gd name="connsiteY7" fmla="*/ 287816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20002 h 2472622"/>
              <a:gd name="connsiteX1" fmla="*/ 271621 w 2460844"/>
              <a:gd name="connsiteY1" fmla="*/ 115232 h 2472622"/>
              <a:gd name="connsiteX2" fmla="*/ 401747 w 2460844"/>
              <a:gd name="connsiteY2" fmla="*/ 231995 h 2472622"/>
              <a:gd name="connsiteX3" fmla="*/ 420189 w 2460844"/>
              <a:gd name="connsiteY3" fmla="*/ 336373 h 2472622"/>
              <a:gd name="connsiteX4" fmla="*/ 874773 w 2460844"/>
              <a:gd name="connsiteY4" fmla="*/ 932 h 2472622"/>
              <a:gd name="connsiteX5" fmla="*/ 982164 w 2460844"/>
              <a:gd name="connsiteY5" fmla="*/ 98248 h 2472622"/>
              <a:gd name="connsiteX6" fmla="*/ 1325065 w 2460844"/>
              <a:gd name="connsiteY6" fmla="*/ 12523 h 2472622"/>
              <a:gd name="connsiteX7" fmla="*/ 1553665 w 2460844"/>
              <a:gd name="connsiteY7" fmla="*/ 288748 h 2472622"/>
              <a:gd name="connsiteX8" fmla="*/ 2460844 w 2460844"/>
              <a:gd name="connsiteY8" fmla="*/ 762927 h 2472622"/>
              <a:gd name="connsiteX9" fmla="*/ 1551961 w 2460844"/>
              <a:gd name="connsiteY9" fmla="*/ 951088 h 2472622"/>
              <a:gd name="connsiteX10" fmla="*/ 1882123 w 2460844"/>
              <a:gd name="connsiteY10" fmla="*/ 2472622 h 2472622"/>
              <a:gd name="connsiteX11" fmla="*/ 1192322 w 2460844"/>
              <a:gd name="connsiteY11" fmla="*/ 1979651 h 2472622"/>
              <a:gd name="connsiteX12" fmla="*/ 502521 w 2460844"/>
              <a:gd name="connsiteY12" fmla="*/ 2472622 h 2472622"/>
              <a:gd name="connsiteX13" fmla="*/ 766008 w 2460844"/>
              <a:gd name="connsiteY13" fmla="*/ 1674988 h 2472622"/>
              <a:gd name="connsiteX14" fmla="*/ 0 w 2460844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32244"/>
              <a:gd name="connsiteY0" fmla="*/ 223053 h 2475673"/>
              <a:gd name="connsiteX1" fmla="*/ 271621 w 2232244"/>
              <a:gd name="connsiteY1" fmla="*/ 118283 h 2475673"/>
              <a:gd name="connsiteX2" fmla="*/ 401747 w 2232244"/>
              <a:gd name="connsiteY2" fmla="*/ 235046 h 2475673"/>
              <a:gd name="connsiteX3" fmla="*/ 420189 w 2232244"/>
              <a:gd name="connsiteY3" fmla="*/ 339424 h 2475673"/>
              <a:gd name="connsiteX4" fmla="*/ 874773 w 2232244"/>
              <a:gd name="connsiteY4" fmla="*/ 3983 h 2475673"/>
              <a:gd name="connsiteX5" fmla="*/ 982164 w 2232244"/>
              <a:gd name="connsiteY5" fmla="*/ 101299 h 2475673"/>
              <a:gd name="connsiteX6" fmla="*/ 1325065 w 2232244"/>
              <a:gd name="connsiteY6" fmla="*/ 15574 h 2475673"/>
              <a:gd name="connsiteX7" fmla="*/ 1553665 w 2232244"/>
              <a:gd name="connsiteY7" fmla="*/ 291799 h 2475673"/>
              <a:gd name="connsiteX8" fmla="*/ 2232244 w 2232244"/>
              <a:gd name="connsiteY8" fmla="*/ 3978 h 2475673"/>
              <a:gd name="connsiteX9" fmla="*/ 1551961 w 2232244"/>
              <a:gd name="connsiteY9" fmla="*/ 954139 h 2475673"/>
              <a:gd name="connsiteX10" fmla="*/ 1882123 w 2232244"/>
              <a:gd name="connsiteY10" fmla="*/ 2475673 h 2475673"/>
              <a:gd name="connsiteX11" fmla="*/ 1192322 w 2232244"/>
              <a:gd name="connsiteY11" fmla="*/ 1982702 h 2475673"/>
              <a:gd name="connsiteX12" fmla="*/ 502521 w 2232244"/>
              <a:gd name="connsiteY12" fmla="*/ 2475673 h 2475673"/>
              <a:gd name="connsiteX13" fmla="*/ 766008 w 2232244"/>
              <a:gd name="connsiteY13" fmla="*/ 1678039 h 2475673"/>
              <a:gd name="connsiteX14" fmla="*/ 0 w 2232244"/>
              <a:gd name="connsiteY14" fmla="*/ 223053 h 2475673"/>
              <a:gd name="connsiteX0" fmla="*/ 0 w 2234326"/>
              <a:gd name="connsiteY0" fmla="*/ 220003 h 2472623"/>
              <a:gd name="connsiteX1" fmla="*/ 271621 w 2234326"/>
              <a:gd name="connsiteY1" fmla="*/ 115233 h 2472623"/>
              <a:gd name="connsiteX2" fmla="*/ 401747 w 2234326"/>
              <a:gd name="connsiteY2" fmla="*/ 231996 h 2472623"/>
              <a:gd name="connsiteX3" fmla="*/ 420189 w 2234326"/>
              <a:gd name="connsiteY3" fmla="*/ 336374 h 2472623"/>
              <a:gd name="connsiteX4" fmla="*/ 874773 w 2234326"/>
              <a:gd name="connsiteY4" fmla="*/ 933 h 2472623"/>
              <a:gd name="connsiteX5" fmla="*/ 982164 w 2234326"/>
              <a:gd name="connsiteY5" fmla="*/ 98249 h 2472623"/>
              <a:gd name="connsiteX6" fmla="*/ 1325065 w 2234326"/>
              <a:gd name="connsiteY6" fmla="*/ 12524 h 2472623"/>
              <a:gd name="connsiteX7" fmla="*/ 1553665 w 2234326"/>
              <a:gd name="connsiteY7" fmla="*/ 288749 h 2472623"/>
              <a:gd name="connsiteX8" fmla="*/ 2232244 w 2234326"/>
              <a:gd name="connsiteY8" fmla="*/ 928 h 2472623"/>
              <a:gd name="connsiteX9" fmla="*/ 1551961 w 2234326"/>
              <a:gd name="connsiteY9" fmla="*/ 951089 h 2472623"/>
              <a:gd name="connsiteX10" fmla="*/ 1882123 w 2234326"/>
              <a:gd name="connsiteY10" fmla="*/ 2472623 h 2472623"/>
              <a:gd name="connsiteX11" fmla="*/ 1192322 w 2234326"/>
              <a:gd name="connsiteY11" fmla="*/ 1979652 h 2472623"/>
              <a:gd name="connsiteX12" fmla="*/ 502521 w 2234326"/>
              <a:gd name="connsiteY12" fmla="*/ 2472623 h 2472623"/>
              <a:gd name="connsiteX13" fmla="*/ 766008 w 2234326"/>
              <a:gd name="connsiteY13" fmla="*/ 1674989 h 2472623"/>
              <a:gd name="connsiteX14" fmla="*/ 0 w 2234326"/>
              <a:gd name="connsiteY14" fmla="*/ 220003 h 2472623"/>
              <a:gd name="connsiteX0" fmla="*/ 0 w 2468070"/>
              <a:gd name="connsiteY0" fmla="*/ 220003 h 2472623"/>
              <a:gd name="connsiteX1" fmla="*/ 271621 w 2468070"/>
              <a:gd name="connsiteY1" fmla="*/ 115233 h 2472623"/>
              <a:gd name="connsiteX2" fmla="*/ 401747 w 2468070"/>
              <a:gd name="connsiteY2" fmla="*/ 231996 h 2472623"/>
              <a:gd name="connsiteX3" fmla="*/ 420189 w 2468070"/>
              <a:gd name="connsiteY3" fmla="*/ 336374 h 2472623"/>
              <a:gd name="connsiteX4" fmla="*/ 874773 w 2468070"/>
              <a:gd name="connsiteY4" fmla="*/ 933 h 2472623"/>
              <a:gd name="connsiteX5" fmla="*/ 982164 w 2468070"/>
              <a:gd name="connsiteY5" fmla="*/ 98249 h 2472623"/>
              <a:gd name="connsiteX6" fmla="*/ 1325065 w 2468070"/>
              <a:gd name="connsiteY6" fmla="*/ 12524 h 2472623"/>
              <a:gd name="connsiteX7" fmla="*/ 1553665 w 2468070"/>
              <a:gd name="connsiteY7" fmla="*/ 288749 h 2472623"/>
              <a:gd name="connsiteX8" fmla="*/ 2232244 w 2468070"/>
              <a:gd name="connsiteY8" fmla="*/ 928 h 2472623"/>
              <a:gd name="connsiteX9" fmla="*/ 1551961 w 2468070"/>
              <a:gd name="connsiteY9" fmla="*/ 951089 h 2472623"/>
              <a:gd name="connsiteX10" fmla="*/ 2468065 w 2468070"/>
              <a:gd name="connsiteY10" fmla="*/ 212550 h 2472623"/>
              <a:gd name="connsiteX11" fmla="*/ 1882123 w 2468070"/>
              <a:gd name="connsiteY11" fmla="*/ 2472623 h 2472623"/>
              <a:gd name="connsiteX12" fmla="*/ 1192322 w 2468070"/>
              <a:gd name="connsiteY12" fmla="*/ 1979652 h 2472623"/>
              <a:gd name="connsiteX13" fmla="*/ 502521 w 2468070"/>
              <a:gd name="connsiteY13" fmla="*/ 2472623 h 2472623"/>
              <a:gd name="connsiteX14" fmla="*/ 766008 w 2468070"/>
              <a:gd name="connsiteY14" fmla="*/ 1674989 h 2472623"/>
              <a:gd name="connsiteX15" fmla="*/ 0 w 2468070"/>
              <a:gd name="connsiteY15" fmla="*/ 220003 h 2472623"/>
              <a:gd name="connsiteX0" fmla="*/ 0 w 2410920"/>
              <a:gd name="connsiteY0" fmla="*/ 220003 h 2472623"/>
              <a:gd name="connsiteX1" fmla="*/ 271621 w 2410920"/>
              <a:gd name="connsiteY1" fmla="*/ 115233 h 2472623"/>
              <a:gd name="connsiteX2" fmla="*/ 401747 w 2410920"/>
              <a:gd name="connsiteY2" fmla="*/ 231996 h 2472623"/>
              <a:gd name="connsiteX3" fmla="*/ 420189 w 2410920"/>
              <a:gd name="connsiteY3" fmla="*/ 336374 h 2472623"/>
              <a:gd name="connsiteX4" fmla="*/ 874773 w 2410920"/>
              <a:gd name="connsiteY4" fmla="*/ 933 h 2472623"/>
              <a:gd name="connsiteX5" fmla="*/ 982164 w 2410920"/>
              <a:gd name="connsiteY5" fmla="*/ 98249 h 2472623"/>
              <a:gd name="connsiteX6" fmla="*/ 1325065 w 2410920"/>
              <a:gd name="connsiteY6" fmla="*/ 12524 h 2472623"/>
              <a:gd name="connsiteX7" fmla="*/ 1553665 w 2410920"/>
              <a:gd name="connsiteY7" fmla="*/ 288749 h 2472623"/>
              <a:gd name="connsiteX8" fmla="*/ 2232244 w 2410920"/>
              <a:gd name="connsiteY8" fmla="*/ 928 h 2472623"/>
              <a:gd name="connsiteX9" fmla="*/ 1551961 w 2410920"/>
              <a:gd name="connsiteY9" fmla="*/ 951089 h 2472623"/>
              <a:gd name="connsiteX10" fmla="*/ 2410915 w 2410920"/>
              <a:gd name="connsiteY10" fmla="*/ 136350 h 2472623"/>
              <a:gd name="connsiteX11" fmla="*/ 1882123 w 2410920"/>
              <a:gd name="connsiteY11" fmla="*/ 2472623 h 2472623"/>
              <a:gd name="connsiteX12" fmla="*/ 1192322 w 2410920"/>
              <a:gd name="connsiteY12" fmla="*/ 1979652 h 2472623"/>
              <a:gd name="connsiteX13" fmla="*/ 502521 w 2410920"/>
              <a:gd name="connsiteY13" fmla="*/ 2472623 h 2472623"/>
              <a:gd name="connsiteX14" fmla="*/ 766008 w 2410920"/>
              <a:gd name="connsiteY14" fmla="*/ 1674989 h 2472623"/>
              <a:gd name="connsiteX15" fmla="*/ 0 w 2410920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799736"/>
              <a:gd name="connsiteY0" fmla="*/ 220003 h 2472623"/>
              <a:gd name="connsiteX1" fmla="*/ 271621 w 2799736"/>
              <a:gd name="connsiteY1" fmla="*/ 115233 h 2472623"/>
              <a:gd name="connsiteX2" fmla="*/ 401747 w 2799736"/>
              <a:gd name="connsiteY2" fmla="*/ 231996 h 2472623"/>
              <a:gd name="connsiteX3" fmla="*/ 420189 w 2799736"/>
              <a:gd name="connsiteY3" fmla="*/ 336374 h 2472623"/>
              <a:gd name="connsiteX4" fmla="*/ 874773 w 2799736"/>
              <a:gd name="connsiteY4" fmla="*/ 933 h 2472623"/>
              <a:gd name="connsiteX5" fmla="*/ 982164 w 2799736"/>
              <a:gd name="connsiteY5" fmla="*/ 98249 h 2472623"/>
              <a:gd name="connsiteX6" fmla="*/ 1325065 w 2799736"/>
              <a:gd name="connsiteY6" fmla="*/ 12524 h 2472623"/>
              <a:gd name="connsiteX7" fmla="*/ 1553665 w 2799736"/>
              <a:gd name="connsiteY7" fmla="*/ 288749 h 2472623"/>
              <a:gd name="connsiteX8" fmla="*/ 2232244 w 2799736"/>
              <a:gd name="connsiteY8" fmla="*/ 928 h 2472623"/>
              <a:gd name="connsiteX9" fmla="*/ 2799736 w 2799736"/>
              <a:gd name="connsiteY9" fmla="*/ 865364 h 2472623"/>
              <a:gd name="connsiteX10" fmla="*/ 2410915 w 2799736"/>
              <a:gd name="connsiteY10" fmla="*/ 136350 h 2472623"/>
              <a:gd name="connsiteX11" fmla="*/ 1882123 w 2799736"/>
              <a:gd name="connsiteY11" fmla="*/ 2472623 h 2472623"/>
              <a:gd name="connsiteX12" fmla="*/ 1192322 w 2799736"/>
              <a:gd name="connsiteY12" fmla="*/ 1979652 h 2472623"/>
              <a:gd name="connsiteX13" fmla="*/ 502521 w 2799736"/>
              <a:gd name="connsiteY13" fmla="*/ 2472623 h 2472623"/>
              <a:gd name="connsiteX14" fmla="*/ 766008 w 2799736"/>
              <a:gd name="connsiteY14" fmla="*/ 1674989 h 2472623"/>
              <a:gd name="connsiteX15" fmla="*/ 0 w 2799736"/>
              <a:gd name="connsiteY15" fmla="*/ 220003 h 2472623"/>
              <a:gd name="connsiteX0" fmla="*/ 0 w 3134829"/>
              <a:gd name="connsiteY0" fmla="*/ 220003 h 2472623"/>
              <a:gd name="connsiteX1" fmla="*/ 271621 w 3134829"/>
              <a:gd name="connsiteY1" fmla="*/ 115233 h 2472623"/>
              <a:gd name="connsiteX2" fmla="*/ 401747 w 3134829"/>
              <a:gd name="connsiteY2" fmla="*/ 231996 h 2472623"/>
              <a:gd name="connsiteX3" fmla="*/ 420189 w 3134829"/>
              <a:gd name="connsiteY3" fmla="*/ 336374 h 2472623"/>
              <a:gd name="connsiteX4" fmla="*/ 874773 w 3134829"/>
              <a:gd name="connsiteY4" fmla="*/ 933 h 2472623"/>
              <a:gd name="connsiteX5" fmla="*/ 982164 w 3134829"/>
              <a:gd name="connsiteY5" fmla="*/ 98249 h 2472623"/>
              <a:gd name="connsiteX6" fmla="*/ 1325065 w 3134829"/>
              <a:gd name="connsiteY6" fmla="*/ 12524 h 2472623"/>
              <a:gd name="connsiteX7" fmla="*/ 1553665 w 3134829"/>
              <a:gd name="connsiteY7" fmla="*/ 288749 h 2472623"/>
              <a:gd name="connsiteX8" fmla="*/ 2232244 w 3134829"/>
              <a:gd name="connsiteY8" fmla="*/ 928 h 2472623"/>
              <a:gd name="connsiteX9" fmla="*/ 2799736 w 3134829"/>
              <a:gd name="connsiteY9" fmla="*/ 865364 h 2472623"/>
              <a:gd name="connsiteX10" fmla="*/ 3134815 w 3134829"/>
              <a:gd name="connsiteY10" fmla="*/ 412575 h 2472623"/>
              <a:gd name="connsiteX11" fmla="*/ 1882123 w 3134829"/>
              <a:gd name="connsiteY11" fmla="*/ 2472623 h 2472623"/>
              <a:gd name="connsiteX12" fmla="*/ 1192322 w 3134829"/>
              <a:gd name="connsiteY12" fmla="*/ 1979652 h 2472623"/>
              <a:gd name="connsiteX13" fmla="*/ 502521 w 3134829"/>
              <a:gd name="connsiteY13" fmla="*/ 2472623 h 2472623"/>
              <a:gd name="connsiteX14" fmla="*/ 766008 w 3134829"/>
              <a:gd name="connsiteY14" fmla="*/ 1674989 h 2472623"/>
              <a:gd name="connsiteX15" fmla="*/ 0 w 3134829"/>
              <a:gd name="connsiteY15" fmla="*/ 220003 h 2472623"/>
              <a:gd name="connsiteX0" fmla="*/ 0 w 3134821"/>
              <a:gd name="connsiteY0" fmla="*/ 220003 h 2472623"/>
              <a:gd name="connsiteX1" fmla="*/ 271621 w 3134821"/>
              <a:gd name="connsiteY1" fmla="*/ 115233 h 2472623"/>
              <a:gd name="connsiteX2" fmla="*/ 401747 w 3134821"/>
              <a:gd name="connsiteY2" fmla="*/ 231996 h 2472623"/>
              <a:gd name="connsiteX3" fmla="*/ 420189 w 3134821"/>
              <a:gd name="connsiteY3" fmla="*/ 336374 h 2472623"/>
              <a:gd name="connsiteX4" fmla="*/ 874773 w 3134821"/>
              <a:gd name="connsiteY4" fmla="*/ 933 h 2472623"/>
              <a:gd name="connsiteX5" fmla="*/ 982164 w 3134821"/>
              <a:gd name="connsiteY5" fmla="*/ 98249 h 2472623"/>
              <a:gd name="connsiteX6" fmla="*/ 1325065 w 3134821"/>
              <a:gd name="connsiteY6" fmla="*/ 12524 h 2472623"/>
              <a:gd name="connsiteX7" fmla="*/ 1553665 w 3134821"/>
              <a:gd name="connsiteY7" fmla="*/ 288749 h 2472623"/>
              <a:gd name="connsiteX8" fmla="*/ 2232244 w 3134821"/>
              <a:gd name="connsiteY8" fmla="*/ 928 h 2472623"/>
              <a:gd name="connsiteX9" fmla="*/ 2371111 w 3134821"/>
              <a:gd name="connsiteY9" fmla="*/ 160514 h 2472623"/>
              <a:gd name="connsiteX10" fmla="*/ 3134815 w 3134821"/>
              <a:gd name="connsiteY10" fmla="*/ 412575 h 2472623"/>
              <a:gd name="connsiteX11" fmla="*/ 1882123 w 3134821"/>
              <a:gd name="connsiteY11" fmla="*/ 2472623 h 2472623"/>
              <a:gd name="connsiteX12" fmla="*/ 1192322 w 3134821"/>
              <a:gd name="connsiteY12" fmla="*/ 1979652 h 2472623"/>
              <a:gd name="connsiteX13" fmla="*/ 502521 w 3134821"/>
              <a:gd name="connsiteY13" fmla="*/ 2472623 h 2472623"/>
              <a:gd name="connsiteX14" fmla="*/ 766008 w 3134821"/>
              <a:gd name="connsiteY14" fmla="*/ 1674989 h 2472623"/>
              <a:gd name="connsiteX15" fmla="*/ 0 w 3134821"/>
              <a:gd name="connsiteY15" fmla="*/ 220003 h 2472623"/>
              <a:gd name="connsiteX0" fmla="*/ 0 w 2696680"/>
              <a:gd name="connsiteY0" fmla="*/ 220003 h 2472623"/>
              <a:gd name="connsiteX1" fmla="*/ 271621 w 2696680"/>
              <a:gd name="connsiteY1" fmla="*/ 115233 h 2472623"/>
              <a:gd name="connsiteX2" fmla="*/ 401747 w 2696680"/>
              <a:gd name="connsiteY2" fmla="*/ 231996 h 2472623"/>
              <a:gd name="connsiteX3" fmla="*/ 420189 w 2696680"/>
              <a:gd name="connsiteY3" fmla="*/ 336374 h 2472623"/>
              <a:gd name="connsiteX4" fmla="*/ 874773 w 2696680"/>
              <a:gd name="connsiteY4" fmla="*/ 933 h 2472623"/>
              <a:gd name="connsiteX5" fmla="*/ 982164 w 2696680"/>
              <a:gd name="connsiteY5" fmla="*/ 98249 h 2472623"/>
              <a:gd name="connsiteX6" fmla="*/ 1325065 w 2696680"/>
              <a:gd name="connsiteY6" fmla="*/ 12524 h 2472623"/>
              <a:gd name="connsiteX7" fmla="*/ 1553665 w 2696680"/>
              <a:gd name="connsiteY7" fmla="*/ 288749 h 2472623"/>
              <a:gd name="connsiteX8" fmla="*/ 2232244 w 2696680"/>
              <a:gd name="connsiteY8" fmla="*/ 928 h 2472623"/>
              <a:gd name="connsiteX9" fmla="*/ 2371111 w 2696680"/>
              <a:gd name="connsiteY9" fmla="*/ 160514 h 2472623"/>
              <a:gd name="connsiteX10" fmla="*/ 2696665 w 2696680"/>
              <a:gd name="connsiteY10" fmla="*/ 222075 h 2472623"/>
              <a:gd name="connsiteX11" fmla="*/ 1882123 w 2696680"/>
              <a:gd name="connsiteY11" fmla="*/ 2472623 h 2472623"/>
              <a:gd name="connsiteX12" fmla="*/ 1192322 w 2696680"/>
              <a:gd name="connsiteY12" fmla="*/ 1979652 h 2472623"/>
              <a:gd name="connsiteX13" fmla="*/ 502521 w 2696680"/>
              <a:gd name="connsiteY13" fmla="*/ 2472623 h 2472623"/>
              <a:gd name="connsiteX14" fmla="*/ 766008 w 2696680"/>
              <a:gd name="connsiteY14" fmla="*/ 1674989 h 2472623"/>
              <a:gd name="connsiteX15" fmla="*/ 0 w 2696680"/>
              <a:gd name="connsiteY15" fmla="*/ 220003 h 2472623"/>
              <a:gd name="connsiteX0" fmla="*/ 0 w 2744447"/>
              <a:gd name="connsiteY0" fmla="*/ 220003 h 2472623"/>
              <a:gd name="connsiteX1" fmla="*/ 271621 w 2744447"/>
              <a:gd name="connsiteY1" fmla="*/ 115233 h 2472623"/>
              <a:gd name="connsiteX2" fmla="*/ 401747 w 2744447"/>
              <a:gd name="connsiteY2" fmla="*/ 231996 h 2472623"/>
              <a:gd name="connsiteX3" fmla="*/ 420189 w 2744447"/>
              <a:gd name="connsiteY3" fmla="*/ 336374 h 2472623"/>
              <a:gd name="connsiteX4" fmla="*/ 874773 w 2744447"/>
              <a:gd name="connsiteY4" fmla="*/ 933 h 2472623"/>
              <a:gd name="connsiteX5" fmla="*/ 982164 w 2744447"/>
              <a:gd name="connsiteY5" fmla="*/ 98249 h 2472623"/>
              <a:gd name="connsiteX6" fmla="*/ 1325065 w 2744447"/>
              <a:gd name="connsiteY6" fmla="*/ 12524 h 2472623"/>
              <a:gd name="connsiteX7" fmla="*/ 1553665 w 2744447"/>
              <a:gd name="connsiteY7" fmla="*/ 288749 h 2472623"/>
              <a:gd name="connsiteX8" fmla="*/ 2232244 w 2744447"/>
              <a:gd name="connsiteY8" fmla="*/ 928 h 2472623"/>
              <a:gd name="connsiteX9" fmla="*/ 2371111 w 2744447"/>
              <a:gd name="connsiteY9" fmla="*/ 160514 h 2472623"/>
              <a:gd name="connsiteX10" fmla="*/ 2610939 w 2744447"/>
              <a:gd name="connsiteY10" fmla="*/ 164925 h 2472623"/>
              <a:gd name="connsiteX11" fmla="*/ 2696665 w 2744447"/>
              <a:gd name="connsiteY11" fmla="*/ 222075 h 2472623"/>
              <a:gd name="connsiteX12" fmla="*/ 1882123 w 2744447"/>
              <a:gd name="connsiteY12" fmla="*/ 2472623 h 2472623"/>
              <a:gd name="connsiteX13" fmla="*/ 1192322 w 2744447"/>
              <a:gd name="connsiteY13" fmla="*/ 1979652 h 2472623"/>
              <a:gd name="connsiteX14" fmla="*/ 502521 w 2744447"/>
              <a:gd name="connsiteY14" fmla="*/ 2472623 h 2472623"/>
              <a:gd name="connsiteX15" fmla="*/ 766008 w 2744447"/>
              <a:gd name="connsiteY15" fmla="*/ 1674989 h 2472623"/>
              <a:gd name="connsiteX16" fmla="*/ 0 w 2744447"/>
              <a:gd name="connsiteY16" fmla="*/ 220003 h 2472623"/>
              <a:gd name="connsiteX0" fmla="*/ 0 w 3461138"/>
              <a:gd name="connsiteY0" fmla="*/ 220003 h 2472623"/>
              <a:gd name="connsiteX1" fmla="*/ 271621 w 3461138"/>
              <a:gd name="connsiteY1" fmla="*/ 115233 h 2472623"/>
              <a:gd name="connsiteX2" fmla="*/ 401747 w 3461138"/>
              <a:gd name="connsiteY2" fmla="*/ 231996 h 2472623"/>
              <a:gd name="connsiteX3" fmla="*/ 420189 w 3461138"/>
              <a:gd name="connsiteY3" fmla="*/ 336374 h 2472623"/>
              <a:gd name="connsiteX4" fmla="*/ 874773 w 3461138"/>
              <a:gd name="connsiteY4" fmla="*/ 933 h 2472623"/>
              <a:gd name="connsiteX5" fmla="*/ 982164 w 3461138"/>
              <a:gd name="connsiteY5" fmla="*/ 98249 h 2472623"/>
              <a:gd name="connsiteX6" fmla="*/ 1325065 w 3461138"/>
              <a:gd name="connsiteY6" fmla="*/ 12524 h 2472623"/>
              <a:gd name="connsiteX7" fmla="*/ 1553665 w 3461138"/>
              <a:gd name="connsiteY7" fmla="*/ 288749 h 2472623"/>
              <a:gd name="connsiteX8" fmla="*/ 2232244 w 3461138"/>
              <a:gd name="connsiteY8" fmla="*/ 928 h 2472623"/>
              <a:gd name="connsiteX9" fmla="*/ 2371111 w 3461138"/>
              <a:gd name="connsiteY9" fmla="*/ 160514 h 2472623"/>
              <a:gd name="connsiteX10" fmla="*/ 2610939 w 3461138"/>
              <a:gd name="connsiteY10" fmla="*/ 164925 h 2472623"/>
              <a:gd name="connsiteX11" fmla="*/ 3449140 w 3461138"/>
              <a:gd name="connsiteY11" fmla="*/ 869775 h 2472623"/>
              <a:gd name="connsiteX12" fmla="*/ 1882123 w 3461138"/>
              <a:gd name="connsiteY12" fmla="*/ 2472623 h 2472623"/>
              <a:gd name="connsiteX13" fmla="*/ 1192322 w 3461138"/>
              <a:gd name="connsiteY13" fmla="*/ 1979652 h 2472623"/>
              <a:gd name="connsiteX14" fmla="*/ 502521 w 3461138"/>
              <a:gd name="connsiteY14" fmla="*/ 2472623 h 2472623"/>
              <a:gd name="connsiteX15" fmla="*/ 766008 w 3461138"/>
              <a:gd name="connsiteY15" fmla="*/ 1674989 h 2472623"/>
              <a:gd name="connsiteX16" fmla="*/ 0 w 3461138"/>
              <a:gd name="connsiteY16" fmla="*/ 220003 h 2472623"/>
              <a:gd name="connsiteX0" fmla="*/ 0 w 3460697"/>
              <a:gd name="connsiteY0" fmla="*/ 220003 h 2472623"/>
              <a:gd name="connsiteX1" fmla="*/ 271621 w 3460697"/>
              <a:gd name="connsiteY1" fmla="*/ 115233 h 2472623"/>
              <a:gd name="connsiteX2" fmla="*/ 401747 w 3460697"/>
              <a:gd name="connsiteY2" fmla="*/ 231996 h 2472623"/>
              <a:gd name="connsiteX3" fmla="*/ 420189 w 3460697"/>
              <a:gd name="connsiteY3" fmla="*/ 336374 h 2472623"/>
              <a:gd name="connsiteX4" fmla="*/ 874773 w 3460697"/>
              <a:gd name="connsiteY4" fmla="*/ 933 h 2472623"/>
              <a:gd name="connsiteX5" fmla="*/ 982164 w 3460697"/>
              <a:gd name="connsiteY5" fmla="*/ 98249 h 2472623"/>
              <a:gd name="connsiteX6" fmla="*/ 1325065 w 3460697"/>
              <a:gd name="connsiteY6" fmla="*/ 12524 h 2472623"/>
              <a:gd name="connsiteX7" fmla="*/ 1553665 w 3460697"/>
              <a:gd name="connsiteY7" fmla="*/ 288749 h 2472623"/>
              <a:gd name="connsiteX8" fmla="*/ 2232244 w 3460697"/>
              <a:gd name="connsiteY8" fmla="*/ 928 h 2472623"/>
              <a:gd name="connsiteX9" fmla="*/ 2371111 w 3460697"/>
              <a:gd name="connsiteY9" fmla="*/ 160514 h 2472623"/>
              <a:gd name="connsiteX10" fmla="*/ 2572839 w 3460697"/>
              <a:gd name="connsiteY10" fmla="*/ 164925 h 2472623"/>
              <a:gd name="connsiteX11" fmla="*/ 3449140 w 3460697"/>
              <a:gd name="connsiteY11" fmla="*/ 869775 h 2472623"/>
              <a:gd name="connsiteX12" fmla="*/ 1882123 w 3460697"/>
              <a:gd name="connsiteY12" fmla="*/ 2472623 h 2472623"/>
              <a:gd name="connsiteX13" fmla="*/ 1192322 w 3460697"/>
              <a:gd name="connsiteY13" fmla="*/ 1979652 h 2472623"/>
              <a:gd name="connsiteX14" fmla="*/ 502521 w 3460697"/>
              <a:gd name="connsiteY14" fmla="*/ 2472623 h 2472623"/>
              <a:gd name="connsiteX15" fmla="*/ 766008 w 3460697"/>
              <a:gd name="connsiteY15" fmla="*/ 1674989 h 2472623"/>
              <a:gd name="connsiteX16" fmla="*/ 0 w 3460697"/>
              <a:gd name="connsiteY16" fmla="*/ 220003 h 2472623"/>
              <a:gd name="connsiteX0" fmla="*/ 0 w 3460387"/>
              <a:gd name="connsiteY0" fmla="*/ 220003 h 2472623"/>
              <a:gd name="connsiteX1" fmla="*/ 271621 w 3460387"/>
              <a:gd name="connsiteY1" fmla="*/ 115233 h 2472623"/>
              <a:gd name="connsiteX2" fmla="*/ 401747 w 3460387"/>
              <a:gd name="connsiteY2" fmla="*/ 231996 h 2472623"/>
              <a:gd name="connsiteX3" fmla="*/ 420189 w 3460387"/>
              <a:gd name="connsiteY3" fmla="*/ 336374 h 2472623"/>
              <a:gd name="connsiteX4" fmla="*/ 874773 w 3460387"/>
              <a:gd name="connsiteY4" fmla="*/ 933 h 2472623"/>
              <a:gd name="connsiteX5" fmla="*/ 982164 w 3460387"/>
              <a:gd name="connsiteY5" fmla="*/ 98249 h 2472623"/>
              <a:gd name="connsiteX6" fmla="*/ 1325065 w 3460387"/>
              <a:gd name="connsiteY6" fmla="*/ 12524 h 2472623"/>
              <a:gd name="connsiteX7" fmla="*/ 1553665 w 3460387"/>
              <a:gd name="connsiteY7" fmla="*/ 288749 h 2472623"/>
              <a:gd name="connsiteX8" fmla="*/ 2232244 w 3460387"/>
              <a:gd name="connsiteY8" fmla="*/ 928 h 2472623"/>
              <a:gd name="connsiteX9" fmla="*/ 2371111 w 3460387"/>
              <a:gd name="connsiteY9" fmla="*/ 160514 h 2472623"/>
              <a:gd name="connsiteX10" fmla="*/ 2544264 w 3460387"/>
              <a:gd name="connsiteY10" fmla="*/ 164925 h 2472623"/>
              <a:gd name="connsiteX11" fmla="*/ 3449140 w 3460387"/>
              <a:gd name="connsiteY11" fmla="*/ 869775 h 2472623"/>
              <a:gd name="connsiteX12" fmla="*/ 1882123 w 3460387"/>
              <a:gd name="connsiteY12" fmla="*/ 2472623 h 2472623"/>
              <a:gd name="connsiteX13" fmla="*/ 1192322 w 3460387"/>
              <a:gd name="connsiteY13" fmla="*/ 1979652 h 2472623"/>
              <a:gd name="connsiteX14" fmla="*/ 502521 w 3460387"/>
              <a:gd name="connsiteY14" fmla="*/ 2472623 h 2472623"/>
              <a:gd name="connsiteX15" fmla="*/ 766008 w 3460387"/>
              <a:gd name="connsiteY15" fmla="*/ 1674989 h 2472623"/>
              <a:gd name="connsiteX16" fmla="*/ 0 w 3460387"/>
              <a:gd name="connsiteY16" fmla="*/ 220003 h 2472623"/>
              <a:gd name="connsiteX0" fmla="*/ 0 w 2717971"/>
              <a:gd name="connsiteY0" fmla="*/ 220003 h 2472623"/>
              <a:gd name="connsiteX1" fmla="*/ 271621 w 2717971"/>
              <a:gd name="connsiteY1" fmla="*/ 115233 h 2472623"/>
              <a:gd name="connsiteX2" fmla="*/ 401747 w 2717971"/>
              <a:gd name="connsiteY2" fmla="*/ 231996 h 2472623"/>
              <a:gd name="connsiteX3" fmla="*/ 420189 w 2717971"/>
              <a:gd name="connsiteY3" fmla="*/ 336374 h 2472623"/>
              <a:gd name="connsiteX4" fmla="*/ 874773 w 2717971"/>
              <a:gd name="connsiteY4" fmla="*/ 933 h 2472623"/>
              <a:gd name="connsiteX5" fmla="*/ 982164 w 2717971"/>
              <a:gd name="connsiteY5" fmla="*/ 98249 h 2472623"/>
              <a:gd name="connsiteX6" fmla="*/ 1325065 w 2717971"/>
              <a:gd name="connsiteY6" fmla="*/ 12524 h 2472623"/>
              <a:gd name="connsiteX7" fmla="*/ 1553665 w 2717971"/>
              <a:gd name="connsiteY7" fmla="*/ 288749 h 2472623"/>
              <a:gd name="connsiteX8" fmla="*/ 2232244 w 2717971"/>
              <a:gd name="connsiteY8" fmla="*/ 928 h 2472623"/>
              <a:gd name="connsiteX9" fmla="*/ 2371111 w 2717971"/>
              <a:gd name="connsiteY9" fmla="*/ 160514 h 2472623"/>
              <a:gd name="connsiteX10" fmla="*/ 2544264 w 2717971"/>
              <a:gd name="connsiteY10" fmla="*/ 164925 h 2472623"/>
              <a:gd name="connsiteX11" fmla="*/ 2677615 w 2717971"/>
              <a:gd name="connsiteY11" fmla="*/ 517350 h 2472623"/>
              <a:gd name="connsiteX12" fmla="*/ 1882123 w 2717971"/>
              <a:gd name="connsiteY12" fmla="*/ 2472623 h 2472623"/>
              <a:gd name="connsiteX13" fmla="*/ 1192322 w 2717971"/>
              <a:gd name="connsiteY13" fmla="*/ 1979652 h 2472623"/>
              <a:gd name="connsiteX14" fmla="*/ 502521 w 2717971"/>
              <a:gd name="connsiteY14" fmla="*/ 2472623 h 2472623"/>
              <a:gd name="connsiteX15" fmla="*/ 766008 w 2717971"/>
              <a:gd name="connsiteY15" fmla="*/ 1674989 h 2472623"/>
              <a:gd name="connsiteX16" fmla="*/ 0 w 2717971"/>
              <a:gd name="connsiteY16" fmla="*/ 220003 h 2472623"/>
              <a:gd name="connsiteX0" fmla="*/ 0 w 2812349"/>
              <a:gd name="connsiteY0" fmla="*/ 220003 h 2472623"/>
              <a:gd name="connsiteX1" fmla="*/ 271621 w 2812349"/>
              <a:gd name="connsiteY1" fmla="*/ 115233 h 2472623"/>
              <a:gd name="connsiteX2" fmla="*/ 401747 w 2812349"/>
              <a:gd name="connsiteY2" fmla="*/ 231996 h 2472623"/>
              <a:gd name="connsiteX3" fmla="*/ 420189 w 2812349"/>
              <a:gd name="connsiteY3" fmla="*/ 336374 h 2472623"/>
              <a:gd name="connsiteX4" fmla="*/ 874773 w 2812349"/>
              <a:gd name="connsiteY4" fmla="*/ 933 h 2472623"/>
              <a:gd name="connsiteX5" fmla="*/ 982164 w 2812349"/>
              <a:gd name="connsiteY5" fmla="*/ 98249 h 2472623"/>
              <a:gd name="connsiteX6" fmla="*/ 1325065 w 2812349"/>
              <a:gd name="connsiteY6" fmla="*/ 12524 h 2472623"/>
              <a:gd name="connsiteX7" fmla="*/ 1553665 w 2812349"/>
              <a:gd name="connsiteY7" fmla="*/ 288749 h 2472623"/>
              <a:gd name="connsiteX8" fmla="*/ 2232244 w 2812349"/>
              <a:gd name="connsiteY8" fmla="*/ 928 h 2472623"/>
              <a:gd name="connsiteX9" fmla="*/ 2371111 w 2812349"/>
              <a:gd name="connsiteY9" fmla="*/ 160514 h 2472623"/>
              <a:gd name="connsiteX10" fmla="*/ 2544264 w 2812349"/>
              <a:gd name="connsiteY10" fmla="*/ 164925 h 2472623"/>
              <a:gd name="connsiteX11" fmla="*/ 2782390 w 2812349"/>
              <a:gd name="connsiteY11" fmla="*/ 393525 h 2472623"/>
              <a:gd name="connsiteX12" fmla="*/ 1882123 w 2812349"/>
              <a:gd name="connsiteY12" fmla="*/ 2472623 h 2472623"/>
              <a:gd name="connsiteX13" fmla="*/ 1192322 w 2812349"/>
              <a:gd name="connsiteY13" fmla="*/ 1979652 h 2472623"/>
              <a:gd name="connsiteX14" fmla="*/ 502521 w 2812349"/>
              <a:gd name="connsiteY14" fmla="*/ 2472623 h 2472623"/>
              <a:gd name="connsiteX15" fmla="*/ 766008 w 2812349"/>
              <a:gd name="connsiteY15" fmla="*/ 1674989 h 2472623"/>
              <a:gd name="connsiteX16" fmla="*/ 0 w 2812349"/>
              <a:gd name="connsiteY16" fmla="*/ 220003 h 2472623"/>
              <a:gd name="connsiteX0" fmla="*/ 0 w 2782390"/>
              <a:gd name="connsiteY0" fmla="*/ 220003 h 2472623"/>
              <a:gd name="connsiteX1" fmla="*/ 271621 w 2782390"/>
              <a:gd name="connsiteY1" fmla="*/ 115233 h 2472623"/>
              <a:gd name="connsiteX2" fmla="*/ 401747 w 2782390"/>
              <a:gd name="connsiteY2" fmla="*/ 231996 h 2472623"/>
              <a:gd name="connsiteX3" fmla="*/ 420189 w 2782390"/>
              <a:gd name="connsiteY3" fmla="*/ 336374 h 2472623"/>
              <a:gd name="connsiteX4" fmla="*/ 874773 w 2782390"/>
              <a:gd name="connsiteY4" fmla="*/ 933 h 2472623"/>
              <a:gd name="connsiteX5" fmla="*/ 982164 w 2782390"/>
              <a:gd name="connsiteY5" fmla="*/ 98249 h 2472623"/>
              <a:gd name="connsiteX6" fmla="*/ 1325065 w 2782390"/>
              <a:gd name="connsiteY6" fmla="*/ 12524 h 2472623"/>
              <a:gd name="connsiteX7" fmla="*/ 1553665 w 2782390"/>
              <a:gd name="connsiteY7" fmla="*/ 288749 h 2472623"/>
              <a:gd name="connsiteX8" fmla="*/ 2232244 w 2782390"/>
              <a:gd name="connsiteY8" fmla="*/ 928 h 2472623"/>
              <a:gd name="connsiteX9" fmla="*/ 2371111 w 2782390"/>
              <a:gd name="connsiteY9" fmla="*/ 160514 h 2472623"/>
              <a:gd name="connsiteX10" fmla="*/ 2544264 w 2782390"/>
              <a:gd name="connsiteY10" fmla="*/ 164925 h 2472623"/>
              <a:gd name="connsiteX11" fmla="*/ 2782390 w 2782390"/>
              <a:gd name="connsiteY11" fmla="*/ 393525 h 2472623"/>
              <a:gd name="connsiteX12" fmla="*/ 1882123 w 2782390"/>
              <a:gd name="connsiteY12" fmla="*/ 2472623 h 2472623"/>
              <a:gd name="connsiteX13" fmla="*/ 1192322 w 2782390"/>
              <a:gd name="connsiteY13" fmla="*/ 1979652 h 2472623"/>
              <a:gd name="connsiteX14" fmla="*/ 502521 w 2782390"/>
              <a:gd name="connsiteY14" fmla="*/ 2472623 h 2472623"/>
              <a:gd name="connsiteX15" fmla="*/ 766008 w 2782390"/>
              <a:gd name="connsiteY15" fmla="*/ 1674989 h 2472623"/>
              <a:gd name="connsiteX16" fmla="*/ 0 w 2782390"/>
              <a:gd name="connsiteY16" fmla="*/ 220003 h 2472623"/>
              <a:gd name="connsiteX0" fmla="*/ 0 w 2812848"/>
              <a:gd name="connsiteY0" fmla="*/ 220003 h 2472623"/>
              <a:gd name="connsiteX1" fmla="*/ 271621 w 2812848"/>
              <a:gd name="connsiteY1" fmla="*/ 115233 h 2472623"/>
              <a:gd name="connsiteX2" fmla="*/ 401747 w 2812848"/>
              <a:gd name="connsiteY2" fmla="*/ 231996 h 2472623"/>
              <a:gd name="connsiteX3" fmla="*/ 420189 w 2812848"/>
              <a:gd name="connsiteY3" fmla="*/ 336374 h 2472623"/>
              <a:gd name="connsiteX4" fmla="*/ 874773 w 2812848"/>
              <a:gd name="connsiteY4" fmla="*/ 933 h 2472623"/>
              <a:gd name="connsiteX5" fmla="*/ 982164 w 2812848"/>
              <a:gd name="connsiteY5" fmla="*/ 98249 h 2472623"/>
              <a:gd name="connsiteX6" fmla="*/ 1325065 w 2812848"/>
              <a:gd name="connsiteY6" fmla="*/ 12524 h 2472623"/>
              <a:gd name="connsiteX7" fmla="*/ 1553665 w 2812848"/>
              <a:gd name="connsiteY7" fmla="*/ 288749 h 2472623"/>
              <a:gd name="connsiteX8" fmla="*/ 2232244 w 2812848"/>
              <a:gd name="connsiteY8" fmla="*/ 928 h 2472623"/>
              <a:gd name="connsiteX9" fmla="*/ 2371111 w 2812848"/>
              <a:gd name="connsiteY9" fmla="*/ 160514 h 2472623"/>
              <a:gd name="connsiteX10" fmla="*/ 2544264 w 2812848"/>
              <a:gd name="connsiteY10" fmla="*/ 164925 h 2472623"/>
              <a:gd name="connsiteX11" fmla="*/ 2782390 w 2812848"/>
              <a:gd name="connsiteY11" fmla="*/ 393525 h 2472623"/>
              <a:gd name="connsiteX12" fmla="*/ 1882123 w 2812848"/>
              <a:gd name="connsiteY12" fmla="*/ 2472623 h 2472623"/>
              <a:gd name="connsiteX13" fmla="*/ 1192322 w 2812848"/>
              <a:gd name="connsiteY13" fmla="*/ 1979652 h 2472623"/>
              <a:gd name="connsiteX14" fmla="*/ 502521 w 2812848"/>
              <a:gd name="connsiteY14" fmla="*/ 2472623 h 2472623"/>
              <a:gd name="connsiteX15" fmla="*/ 766008 w 2812848"/>
              <a:gd name="connsiteY15" fmla="*/ 1674989 h 2472623"/>
              <a:gd name="connsiteX16" fmla="*/ 0 w 2812848"/>
              <a:gd name="connsiteY16" fmla="*/ 220003 h 2472623"/>
              <a:gd name="connsiteX0" fmla="*/ 0 w 3068390"/>
              <a:gd name="connsiteY0" fmla="*/ 220003 h 2472623"/>
              <a:gd name="connsiteX1" fmla="*/ 271621 w 3068390"/>
              <a:gd name="connsiteY1" fmla="*/ 115233 h 2472623"/>
              <a:gd name="connsiteX2" fmla="*/ 401747 w 3068390"/>
              <a:gd name="connsiteY2" fmla="*/ 231996 h 2472623"/>
              <a:gd name="connsiteX3" fmla="*/ 420189 w 3068390"/>
              <a:gd name="connsiteY3" fmla="*/ 336374 h 2472623"/>
              <a:gd name="connsiteX4" fmla="*/ 874773 w 3068390"/>
              <a:gd name="connsiteY4" fmla="*/ 933 h 2472623"/>
              <a:gd name="connsiteX5" fmla="*/ 982164 w 3068390"/>
              <a:gd name="connsiteY5" fmla="*/ 98249 h 2472623"/>
              <a:gd name="connsiteX6" fmla="*/ 1325065 w 3068390"/>
              <a:gd name="connsiteY6" fmla="*/ 12524 h 2472623"/>
              <a:gd name="connsiteX7" fmla="*/ 1553665 w 3068390"/>
              <a:gd name="connsiteY7" fmla="*/ 288749 h 2472623"/>
              <a:gd name="connsiteX8" fmla="*/ 2232244 w 3068390"/>
              <a:gd name="connsiteY8" fmla="*/ 928 h 2472623"/>
              <a:gd name="connsiteX9" fmla="*/ 2371111 w 3068390"/>
              <a:gd name="connsiteY9" fmla="*/ 160514 h 2472623"/>
              <a:gd name="connsiteX10" fmla="*/ 2544264 w 3068390"/>
              <a:gd name="connsiteY10" fmla="*/ 164925 h 2472623"/>
              <a:gd name="connsiteX11" fmla="*/ 2782390 w 3068390"/>
              <a:gd name="connsiteY11" fmla="*/ 393525 h 2472623"/>
              <a:gd name="connsiteX12" fmla="*/ 2929873 w 3068390"/>
              <a:gd name="connsiteY12" fmla="*/ 1043873 h 2472623"/>
              <a:gd name="connsiteX13" fmla="*/ 1192322 w 3068390"/>
              <a:gd name="connsiteY13" fmla="*/ 1979652 h 2472623"/>
              <a:gd name="connsiteX14" fmla="*/ 502521 w 3068390"/>
              <a:gd name="connsiteY14" fmla="*/ 2472623 h 2472623"/>
              <a:gd name="connsiteX15" fmla="*/ 766008 w 3068390"/>
              <a:gd name="connsiteY15" fmla="*/ 1674989 h 2472623"/>
              <a:gd name="connsiteX16" fmla="*/ 0 w 3068390"/>
              <a:gd name="connsiteY16" fmla="*/ 220003 h 2472623"/>
              <a:gd name="connsiteX0" fmla="*/ 0 w 3173626"/>
              <a:gd name="connsiteY0" fmla="*/ 225963 h 2478583"/>
              <a:gd name="connsiteX1" fmla="*/ 271621 w 3173626"/>
              <a:gd name="connsiteY1" fmla="*/ 121193 h 2478583"/>
              <a:gd name="connsiteX2" fmla="*/ 401747 w 3173626"/>
              <a:gd name="connsiteY2" fmla="*/ 237956 h 2478583"/>
              <a:gd name="connsiteX3" fmla="*/ 420189 w 3173626"/>
              <a:gd name="connsiteY3" fmla="*/ 342334 h 2478583"/>
              <a:gd name="connsiteX4" fmla="*/ 874773 w 3173626"/>
              <a:gd name="connsiteY4" fmla="*/ 6893 h 2478583"/>
              <a:gd name="connsiteX5" fmla="*/ 982164 w 3173626"/>
              <a:gd name="connsiteY5" fmla="*/ 104209 h 2478583"/>
              <a:gd name="connsiteX6" fmla="*/ 1325065 w 3173626"/>
              <a:gd name="connsiteY6" fmla="*/ 18484 h 2478583"/>
              <a:gd name="connsiteX7" fmla="*/ 1553665 w 3173626"/>
              <a:gd name="connsiteY7" fmla="*/ 294709 h 2478583"/>
              <a:gd name="connsiteX8" fmla="*/ 2232244 w 3173626"/>
              <a:gd name="connsiteY8" fmla="*/ 6888 h 2478583"/>
              <a:gd name="connsiteX9" fmla="*/ 2371111 w 3173626"/>
              <a:gd name="connsiteY9" fmla="*/ 166474 h 2478583"/>
              <a:gd name="connsiteX10" fmla="*/ 2544264 w 3173626"/>
              <a:gd name="connsiteY10" fmla="*/ 170885 h 2478583"/>
              <a:gd name="connsiteX11" fmla="*/ 2782390 w 3173626"/>
              <a:gd name="connsiteY11" fmla="*/ 399485 h 2478583"/>
              <a:gd name="connsiteX12" fmla="*/ 3063223 w 3173626"/>
              <a:gd name="connsiteY12" fmla="*/ 259258 h 2478583"/>
              <a:gd name="connsiteX13" fmla="*/ 1192322 w 3173626"/>
              <a:gd name="connsiteY13" fmla="*/ 1985612 h 2478583"/>
              <a:gd name="connsiteX14" fmla="*/ 502521 w 3173626"/>
              <a:gd name="connsiteY14" fmla="*/ 2478583 h 2478583"/>
              <a:gd name="connsiteX15" fmla="*/ 766008 w 3173626"/>
              <a:gd name="connsiteY15" fmla="*/ 1680949 h 2478583"/>
              <a:gd name="connsiteX16" fmla="*/ 0 w 3173626"/>
              <a:gd name="connsiteY16" fmla="*/ 225963 h 2478583"/>
              <a:gd name="connsiteX0" fmla="*/ 0 w 3063223"/>
              <a:gd name="connsiteY0" fmla="*/ 220003 h 2472623"/>
              <a:gd name="connsiteX1" fmla="*/ 271621 w 3063223"/>
              <a:gd name="connsiteY1" fmla="*/ 115233 h 2472623"/>
              <a:gd name="connsiteX2" fmla="*/ 401747 w 3063223"/>
              <a:gd name="connsiteY2" fmla="*/ 231996 h 2472623"/>
              <a:gd name="connsiteX3" fmla="*/ 420189 w 3063223"/>
              <a:gd name="connsiteY3" fmla="*/ 336374 h 2472623"/>
              <a:gd name="connsiteX4" fmla="*/ 874773 w 3063223"/>
              <a:gd name="connsiteY4" fmla="*/ 933 h 2472623"/>
              <a:gd name="connsiteX5" fmla="*/ 982164 w 3063223"/>
              <a:gd name="connsiteY5" fmla="*/ 98249 h 2472623"/>
              <a:gd name="connsiteX6" fmla="*/ 1325065 w 3063223"/>
              <a:gd name="connsiteY6" fmla="*/ 12524 h 2472623"/>
              <a:gd name="connsiteX7" fmla="*/ 1553665 w 3063223"/>
              <a:gd name="connsiteY7" fmla="*/ 288749 h 2472623"/>
              <a:gd name="connsiteX8" fmla="*/ 2232244 w 3063223"/>
              <a:gd name="connsiteY8" fmla="*/ 928 h 2472623"/>
              <a:gd name="connsiteX9" fmla="*/ 2371111 w 3063223"/>
              <a:gd name="connsiteY9" fmla="*/ 160514 h 2472623"/>
              <a:gd name="connsiteX10" fmla="*/ 2544264 w 3063223"/>
              <a:gd name="connsiteY10" fmla="*/ 164925 h 2472623"/>
              <a:gd name="connsiteX11" fmla="*/ 2782390 w 3063223"/>
              <a:gd name="connsiteY11" fmla="*/ 393525 h 2472623"/>
              <a:gd name="connsiteX12" fmla="*/ 3063223 w 3063223"/>
              <a:gd name="connsiteY12" fmla="*/ 253298 h 2472623"/>
              <a:gd name="connsiteX13" fmla="*/ 1192322 w 3063223"/>
              <a:gd name="connsiteY13" fmla="*/ 1979652 h 2472623"/>
              <a:gd name="connsiteX14" fmla="*/ 502521 w 3063223"/>
              <a:gd name="connsiteY14" fmla="*/ 2472623 h 2472623"/>
              <a:gd name="connsiteX15" fmla="*/ 766008 w 3063223"/>
              <a:gd name="connsiteY15" fmla="*/ 1674989 h 2472623"/>
              <a:gd name="connsiteX16" fmla="*/ 0 w 3063223"/>
              <a:gd name="connsiteY16" fmla="*/ 220003 h 2472623"/>
              <a:gd name="connsiteX0" fmla="*/ 0 w 3063870"/>
              <a:gd name="connsiteY0" fmla="*/ 220003 h 2472623"/>
              <a:gd name="connsiteX1" fmla="*/ 271621 w 3063870"/>
              <a:gd name="connsiteY1" fmla="*/ 115233 h 2472623"/>
              <a:gd name="connsiteX2" fmla="*/ 401747 w 3063870"/>
              <a:gd name="connsiteY2" fmla="*/ 231996 h 2472623"/>
              <a:gd name="connsiteX3" fmla="*/ 420189 w 3063870"/>
              <a:gd name="connsiteY3" fmla="*/ 336374 h 2472623"/>
              <a:gd name="connsiteX4" fmla="*/ 874773 w 3063870"/>
              <a:gd name="connsiteY4" fmla="*/ 933 h 2472623"/>
              <a:gd name="connsiteX5" fmla="*/ 982164 w 3063870"/>
              <a:gd name="connsiteY5" fmla="*/ 98249 h 2472623"/>
              <a:gd name="connsiteX6" fmla="*/ 1325065 w 3063870"/>
              <a:gd name="connsiteY6" fmla="*/ 12524 h 2472623"/>
              <a:gd name="connsiteX7" fmla="*/ 1553665 w 3063870"/>
              <a:gd name="connsiteY7" fmla="*/ 288749 h 2472623"/>
              <a:gd name="connsiteX8" fmla="*/ 2232244 w 3063870"/>
              <a:gd name="connsiteY8" fmla="*/ 928 h 2472623"/>
              <a:gd name="connsiteX9" fmla="*/ 2371111 w 3063870"/>
              <a:gd name="connsiteY9" fmla="*/ 160514 h 2472623"/>
              <a:gd name="connsiteX10" fmla="*/ 2544264 w 3063870"/>
              <a:gd name="connsiteY10" fmla="*/ 164925 h 2472623"/>
              <a:gd name="connsiteX11" fmla="*/ 2782390 w 3063870"/>
              <a:gd name="connsiteY11" fmla="*/ 393525 h 2472623"/>
              <a:gd name="connsiteX12" fmla="*/ 3063223 w 3063870"/>
              <a:gd name="connsiteY12" fmla="*/ 253298 h 2472623"/>
              <a:gd name="connsiteX13" fmla="*/ 1192322 w 3063870"/>
              <a:gd name="connsiteY13" fmla="*/ 1979652 h 2472623"/>
              <a:gd name="connsiteX14" fmla="*/ 502521 w 3063870"/>
              <a:gd name="connsiteY14" fmla="*/ 2472623 h 2472623"/>
              <a:gd name="connsiteX15" fmla="*/ 766008 w 3063870"/>
              <a:gd name="connsiteY15" fmla="*/ 1674989 h 2472623"/>
              <a:gd name="connsiteX16" fmla="*/ 0 w 3063870"/>
              <a:gd name="connsiteY16" fmla="*/ 220003 h 2472623"/>
              <a:gd name="connsiteX0" fmla="*/ 0 w 3278402"/>
              <a:gd name="connsiteY0" fmla="*/ 220003 h 2472623"/>
              <a:gd name="connsiteX1" fmla="*/ 271621 w 3278402"/>
              <a:gd name="connsiteY1" fmla="*/ 115233 h 2472623"/>
              <a:gd name="connsiteX2" fmla="*/ 401747 w 3278402"/>
              <a:gd name="connsiteY2" fmla="*/ 231996 h 2472623"/>
              <a:gd name="connsiteX3" fmla="*/ 420189 w 3278402"/>
              <a:gd name="connsiteY3" fmla="*/ 336374 h 2472623"/>
              <a:gd name="connsiteX4" fmla="*/ 874773 w 3278402"/>
              <a:gd name="connsiteY4" fmla="*/ 933 h 2472623"/>
              <a:gd name="connsiteX5" fmla="*/ 982164 w 3278402"/>
              <a:gd name="connsiteY5" fmla="*/ 98249 h 2472623"/>
              <a:gd name="connsiteX6" fmla="*/ 1325065 w 3278402"/>
              <a:gd name="connsiteY6" fmla="*/ 12524 h 2472623"/>
              <a:gd name="connsiteX7" fmla="*/ 1553665 w 3278402"/>
              <a:gd name="connsiteY7" fmla="*/ 288749 h 2472623"/>
              <a:gd name="connsiteX8" fmla="*/ 2232244 w 3278402"/>
              <a:gd name="connsiteY8" fmla="*/ 928 h 2472623"/>
              <a:gd name="connsiteX9" fmla="*/ 2371111 w 3278402"/>
              <a:gd name="connsiteY9" fmla="*/ 160514 h 2472623"/>
              <a:gd name="connsiteX10" fmla="*/ 2544264 w 3278402"/>
              <a:gd name="connsiteY10" fmla="*/ 164925 h 2472623"/>
              <a:gd name="connsiteX11" fmla="*/ 2782390 w 3278402"/>
              <a:gd name="connsiteY11" fmla="*/ 393525 h 2472623"/>
              <a:gd name="connsiteX12" fmla="*/ 3063223 w 3278402"/>
              <a:gd name="connsiteY12" fmla="*/ 253298 h 2472623"/>
              <a:gd name="connsiteX13" fmla="*/ 2963972 w 3278402"/>
              <a:gd name="connsiteY13" fmla="*/ 808077 h 2472623"/>
              <a:gd name="connsiteX14" fmla="*/ 502521 w 3278402"/>
              <a:gd name="connsiteY14" fmla="*/ 2472623 h 2472623"/>
              <a:gd name="connsiteX15" fmla="*/ 766008 w 3278402"/>
              <a:gd name="connsiteY15" fmla="*/ 1674989 h 2472623"/>
              <a:gd name="connsiteX16" fmla="*/ 0 w 3278402"/>
              <a:gd name="connsiteY16" fmla="*/ 220003 h 2472623"/>
              <a:gd name="connsiteX0" fmla="*/ 0 w 3545553"/>
              <a:gd name="connsiteY0" fmla="*/ 220003 h 2472623"/>
              <a:gd name="connsiteX1" fmla="*/ 271621 w 3545553"/>
              <a:gd name="connsiteY1" fmla="*/ 115233 h 2472623"/>
              <a:gd name="connsiteX2" fmla="*/ 401747 w 3545553"/>
              <a:gd name="connsiteY2" fmla="*/ 231996 h 2472623"/>
              <a:gd name="connsiteX3" fmla="*/ 420189 w 3545553"/>
              <a:gd name="connsiteY3" fmla="*/ 336374 h 2472623"/>
              <a:gd name="connsiteX4" fmla="*/ 874773 w 3545553"/>
              <a:gd name="connsiteY4" fmla="*/ 933 h 2472623"/>
              <a:gd name="connsiteX5" fmla="*/ 982164 w 3545553"/>
              <a:gd name="connsiteY5" fmla="*/ 98249 h 2472623"/>
              <a:gd name="connsiteX6" fmla="*/ 1325065 w 3545553"/>
              <a:gd name="connsiteY6" fmla="*/ 12524 h 2472623"/>
              <a:gd name="connsiteX7" fmla="*/ 1553665 w 3545553"/>
              <a:gd name="connsiteY7" fmla="*/ 288749 h 2472623"/>
              <a:gd name="connsiteX8" fmla="*/ 2232244 w 3545553"/>
              <a:gd name="connsiteY8" fmla="*/ 928 h 2472623"/>
              <a:gd name="connsiteX9" fmla="*/ 2371111 w 3545553"/>
              <a:gd name="connsiteY9" fmla="*/ 160514 h 2472623"/>
              <a:gd name="connsiteX10" fmla="*/ 2544264 w 3545553"/>
              <a:gd name="connsiteY10" fmla="*/ 164925 h 2472623"/>
              <a:gd name="connsiteX11" fmla="*/ 2782390 w 3545553"/>
              <a:gd name="connsiteY11" fmla="*/ 393525 h 2472623"/>
              <a:gd name="connsiteX12" fmla="*/ 3063223 w 3545553"/>
              <a:gd name="connsiteY12" fmla="*/ 253298 h 2472623"/>
              <a:gd name="connsiteX13" fmla="*/ 3316397 w 3545553"/>
              <a:gd name="connsiteY13" fmla="*/ 417552 h 2472623"/>
              <a:gd name="connsiteX14" fmla="*/ 502521 w 3545553"/>
              <a:gd name="connsiteY14" fmla="*/ 2472623 h 2472623"/>
              <a:gd name="connsiteX15" fmla="*/ 766008 w 3545553"/>
              <a:gd name="connsiteY15" fmla="*/ 1674989 h 2472623"/>
              <a:gd name="connsiteX16" fmla="*/ 0 w 3545553"/>
              <a:gd name="connsiteY16" fmla="*/ 220003 h 2472623"/>
              <a:gd name="connsiteX0" fmla="*/ 0 w 3789655"/>
              <a:gd name="connsiteY0" fmla="*/ 220003 h 2472623"/>
              <a:gd name="connsiteX1" fmla="*/ 271621 w 3789655"/>
              <a:gd name="connsiteY1" fmla="*/ 115233 h 2472623"/>
              <a:gd name="connsiteX2" fmla="*/ 401747 w 3789655"/>
              <a:gd name="connsiteY2" fmla="*/ 231996 h 2472623"/>
              <a:gd name="connsiteX3" fmla="*/ 420189 w 3789655"/>
              <a:gd name="connsiteY3" fmla="*/ 336374 h 2472623"/>
              <a:gd name="connsiteX4" fmla="*/ 874773 w 3789655"/>
              <a:gd name="connsiteY4" fmla="*/ 933 h 2472623"/>
              <a:gd name="connsiteX5" fmla="*/ 982164 w 3789655"/>
              <a:gd name="connsiteY5" fmla="*/ 98249 h 2472623"/>
              <a:gd name="connsiteX6" fmla="*/ 1325065 w 3789655"/>
              <a:gd name="connsiteY6" fmla="*/ 12524 h 2472623"/>
              <a:gd name="connsiteX7" fmla="*/ 1553665 w 3789655"/>
              <a:gd name="connsiteY7" fmla="*/ 288749 h 2472623"/>
              <a:gd name="connsiteX8" fmla="*/ 2232244 w 3789655"/>
              <a:gd name="connsiteY8" fmla="*/ 928 h 2472623"/>
              <a:gd name="connsiteX9" fmla="*/ 2371111 w 3789655"/>
              <a:gd name="connsiteY9" fmla="*/ 160514 h 2472623"/>
              <a:gd name="connsiteX10" fmla="*/ 2544264 w 3789655"/>
              <a:gd name="connsiteY10" fmla="*/ 164925 h 2472623"/>
              <a:gd name="connsiteX11" fmla="*/ 2782390 w 3789655"/>
              <a:gd name="connsiteY11" fmla="*/ 393525 h 2472623"/>
              <a:gd name="connsiteX12" fmla="*/ 3063223 w 3789655"/>
              <a:gd name="connsiteY12" fmla="*/ 253298 h 2472623"/>
              <a:gd name="connsiteX13" fmla="*/ 3602147 w 3789655"/>
              <a:gd name="connsiteY13" fmla="*/ 550902 h 2472623"/>
              <a:gd name="connsiteX14" fmla="*/ 502521 w 3789655"/>
              <a:gd name="connsiteY14" fmla="*/ 2472623 h 2472623"/>
              <a:gd name="connsiteX15" fmla="*/ 766008 w 3789655"/>
              <a:gd name="connsiteY15" fmla="*/ 1674989 h 2472623"/>
              <a:gd name="connsiteX16" fmla="*/ 0 w 3789655"/>
              <a:gd name="connsiteY16" fmla="*/ 220003 h 2472623"/>
              <a:gd name="connsiteX0" fmla="*/ 0 w 3602147"/>
              <a:gd name="connsiteY0" fmla="*/ 220003 h 2472623"/>
              <a:gd name="connsiteX1" fmla="*/ 271621 w 3602147"/>
              <a:gd name="connsiteY1" fmla="*/ 115233 h 2472623"/>
              <a:gd name="connsiteX2" fmla="*/ 401747 w 3602147"/>
              <a:gd name="connsiteY2" fmla="*/ 231996 h 2472623"/>
              <a:gd name="connsiteX3" fmla="*/ 420189 w 3602147"/>
              <a:gd name="connsiteY3" fmla="*/ 336374 h 2472623"/>
              <a:gd name="connsiteX4" fmla="*/ 874773 w 3602147"/>
              <a:gd name="connsiteY4" fmla="*/ 933 h 2472623"/>
              <a:gd name="connsiteX5" fmla="*/ 982164 w 3602147"/>
              <a:gd name="connsiteY5" fmla="*/ 98249 h 2472623"/>
              <a:gd name="connsiteX6" fmla="*/ 1325065 w 3602147"/>
              <a:gd name="connsiteY6" fmla="*/ 12524 h 2472623"/>
              <a:gd name="connsiteX7" fmla="*/ 1553665 w 3602147"/>
              <a:gd name="connsiteY7" fmla="*/ 288749 h 2472623"/>
              <a:gd name="connsiteX8" fmla="*/ 2232244 w 3602147"/>
              <a:gd name="connsiteY8" fmla="*/ 928 h 2472623"/>
              <a:gd name="connsiteX9" fmla="*/ 2371111 w 3602147"/>
              <a:gd name="connsiteY9" fmla="*/ 160514 h 2472623"/>
              <a:gd name="connsiteX10" fmla="*/ 2544264 w 3602147"/>
              <a:gd name="connsiteY10" fmla="*/ 164925 h 2472623"/>
              <a:gd name="connsiteX11" fmla="*/ 2782390 w 3602147"/>
              <a:gd name="connsiteY11" fmla="*/ 393525 h 2472623"/>
              <a:gd name="connsiteX12" fmla="*/ 3063223 w 3602147"/>
              <a:gd name="connsiteY12" fmla="*/ 253298 h 2472623"/>
              <a:gd name="connsiteX13" fmla="*/ 3602147 w 3602147"/>
              <a:gd name="connsiteY13" fmla="*/ 550902 h 2472623"/>
              <a:gd name="connsiteX14" fmla="*/ 502521 w 3602147"/>
              <a:gd name="connsiteY14" fmla="*/ 2472623 h 2472623"/>
              <a:gd name="connsiteX15" fmla="*/ 766008 w 3602147"/>
              <a:gd name="connsiteY15" fmla="*/ 1674989 h 2472623"/>
              <a:gd name="connsiteX16" fmla="*/ 0 w 3602147"/>
              <a:gd name="connsiteY16" fmla="*/ 220003 h 2472623"/>
              <a:gd name="connsiteX0" fmla="*/ 0 w 3354497"/>
              <a:gd name="connsiteY0" fmla="*/ 220003 h 2472623"/>
              <a:gd name="connsiteX1" fmla="*/ 271621 w 3354497"/>
              <a:gd name="connsiteY1" fmla="*/ 115233 h 2472623"/>
              <a:gd name="connsiteX2" fmla="*/ 401747 w 3354497"/>
              <a:gd name="connsiteY2" fmla="*/ 231996 h 2472623"/>
              <a:gd name="connsiteX3" fmla="*/ 420189 w 3354497"/>
              <a:gd name="connsiteY3" fmla="*/ 336374 h 2472623"/>
              <a:gd name="connsiteX4" fmla="*/ 874773 w 3354497"/>
              <a:gd name="connsiteY4" fmla="*/ 933 h 2472623"/>
              <a:gd name="connsiteX5" fmla="*/ 982164 w 3354497"/>
              <a:gd name="connsiteY5" fmla="*/ 98249 h 2472623"/>
              <a:gd name="connsiteX6" fmla="*/ 1325065 w 3354497"/>
              <a:gd name="connsiteY6" fmla="*/ 12524 h 2472623"/>
              <a:gd name="connsiteX7" fmla="*/ 1553665 w 3354497"/>
              <a:gd name="connsiteY7" fmla="*/ 288749 h 2472623"/>
              <a:gd name="connsiteX8" fmla="*/ 2232244 w 3354497"/>
              <a:gd name="connsiteY8" fmla="*/ 928 h 2472623"/>
              <a:gd name="connsiteX9" fmla="*/ 2371111 w 3354497"/>
              <a:gd name="connsiteY9" fmla="*/ 160514 h 2472623"/>
              <a:gd name="connsiteX10" fmla="*/ 2544264 w 3354497"/>
              <a:gd name="connsiteY10" fmla="*/ 164925 h 2472623"/>
              <a:gd name="connsiteX11" fmla="*/ 2782390 w 3354497"/>
              <a:gd name="connsiteY11" fmla="*/ 393525 h 2472623"/>
              <a:gd name="connsiteX12" fmla="*/ 3063223 w 3354497"/>
              <a:gd name="connsiteY12" fmla="*/ 253298 h 2472623"/>
              <a:gd name="connsiteX13" fmla="*/ 3354497 w 3354497"/>
              <a:gd name="connsiteY13" fmla="*/ 427077 h 2472623"/>
              <a:gd name="connsiteX14" fmla="*/ 502521 w 3354497"/>
              <a:gd name="connsiteY14" fmla="*/ 2472623 h 2472623"/>
              <a:gd name="connsiteX15" fmla="*/ 766008 w 3354497"/>
              <a:gd name="connsiteY15" fmla="*/ 1674989 h 2472623"/>
              <a:gd name="connsiteX16" fmla="*/ 0 w 3354497"/>
              <a:gd name="connsiteY16" fmla="*/ 220003 h 2472623"/>
              <a:gd name="connsiteX0" fmla="*/ 0 w 3503109"/>
              <a:gd name="connsiteY0" fmla="*/ 220003 h 2472623"/>
              <a:gd name="connsiteX1" fmla="*/ 271621 w 3503109"/>
              <a:gd name="connsiteY1" fmla="*/ 115233 h 2472623"/>
              <a:gd name="connsiteX2" fmla="*/ 401747 w 3503109"/>
              <a:gd name="connsiteY2" fmla="*/ 231996 h 2472623"/>
              <a:gd name="connsiteX3" fmla="*/ 420189 w 3503109"/>
              <a:gd name="connsiteY3" fmla="*/ 336374 h 2472623"/>
              <a:gd name="connsiteX4" fmla="*/ 874773 w 3503109"/>
              <a:gd name="connsiteY4" fmla="*/ 933 h 2472623"/>
              <a:gd name="connsiteX5" fmla="*/ 982164 w 3503109"/>
              <a:gd name="connsiteY5" fmla="*/ 98249 h 2472623"/>
              <a:gd name="connsiteX6" fmla="*/ 1325065 w 3503109"/>
              <a:gd name="connsiteY6" fmla="*/ 12524 h 2472623"/>
              <a:gd name="connsiteX7" fmla="*/ 1553665 w 3503109"/>
              <a:gd name="connsiteY7" fmla="*/ 288749 h 2472623"/>
              <a:gd name="connsiteX8" fmla="*/ 2232244 w 3503109"/>
              <a:gd name="connsiteY8" fmla="*/ 928 h 2472623"/>
              <a:gd name="connsiteX9" fmla="*/ 2371111 w 3503109"/>
              <a:gd name="connsiteY9" fmla="*/ 160514 h 2472623"/>
              <a:gd name="connsiteX10" fmla="*/ 2544264 w 3503109"/>
              <a:gd name="connsiteY10" fmla="*/ 164925 h 2472623"/>
              <a:gd name="connsiteX11" fmla="*/ 2782390 w 3503109"/>
              <a:gd name="connsiteY11" fmla="*/ 393525 h 2472623"/>
              <a:gd name="connsiteX12" fmla="*/ 3063223 w 3503109"/>
              <a:gd name="connsiteY12" fmla="*/ 253298 h 2472623"/>
              <a:gd name="connsiteX13" fmla="*/ 3115764 w 3503109"/>
              <a:gd name="connsiteY13" fmla="*/ 355425 h 2472623"/>
              <a:gd name="connsiteX14" fmla="*/ 3354497 w 3503109"/>
              <a:gd name="connsiteY14" fmla="*/ 427077 h 2472623"/>
              <a:gd name="connsiteX15" fmla="*/ 502521 w 3503109"/>
              <a:gd name="connsiteY15" fmla="*/ 2472623 h 2472623"/>
              <a:gd name="connsiteX16" fmla="*/ 766008 w 3503109"/>
              <a:gd name="connsiteY16" fmla="*/ 1674989 h 2472623"/>
              <a:gd name="connsiteX17" fmla="*/ 0 w 3503109"/>
              <a:gd name="connsiteY17" fmla="*/ 220003 h 2472623"/>
              <a:gd name="connsiteX0" fmla="*/ 0 w 4026499"/>
              <a:gd name="connsiteY0" fmla="*/ 220003 h 2472623"/>
              <a:gd name="connsiteX1" fmla="*/ 271621 w 4026499"/>
              <a:gd name="connsiteY1" fmla="*/ 115233 h 2472623"/>
              <a:gd name="connsiteX2" fmla="*/ 401747 w 4026499"/>
              <a:gd name="connsiteY2" fmla="*/ 231996 h 2472623"/>
              <a:gd name="connsiteX3" fmla="*/ 420189 w 4026499"/>
              <a:gd name="connsiteY3" fmla="*/ 336374 h 2472623"/>
              <a:gd name="connsiteX4" fmla="*/ 874773 w 4026499"/>
              <a:gd name="connsiteY4" fmla="*/ 933 h 2472623"/>
              <a:gd name="connsiteX5" fmla="*/ 982164 w 4026499"/>
              <a:gd name="connsiteY5" fmla="*/ 98249 h 2472623"/>
              <a:gd name="connsiteX6" fmla="*/ 1325065 w 4026499"/>
              <a:gd name="connsiteY6" fmla="*/ 12524 h 2472623"/>
              <a:gd name="connsiteX7" fmla="*/ 1553665 w 4026499"/>
              <a:gd name="connsiteY7" fmla="*/ 288749 h 2472623"/>
              <a:gd name="connsiteX8" fmla="*/ 2232244 w 4026499"/>
              <a:gd name="connsiteY8" fmla="*/ 928 h 2472623"/>
              <a:gd name="connsiteX9" fmla="*/ 2371111 w 4026499"/>
              <a:gd name="connsiteY9" fmla="*/ 160514 h 2472623"/>
              <a:gd name="connsiteX10" fmla="*/ 2544264 w 4026499"/>
              <a:gd name="connsiteY10" fmla="*/ 164925 h 2472623"/>
              <a:gd name="connsiteX11" fmla="*/ 2782390 w 4026499"/>
              <a:gd name="connsiteY11" fmla="*/ 393525 h 2472623"/>
              <a:gd name="connsiteX12" fmla="*/ 3063223 w 4026499"/>
              <a:gd name="connsiteY12" fmla="*/ 253298 h 2472623"/>
              <a:gd name="connsiteX13" fmla="*/ 3115764 w 4026499"/>
              <a:gd name="connsiteY13" fmla="*/ 355425 h 2472623"/>
              <a:gd name="connsiteX14" fmla="*/ 3935522 w 4026499"/>
              <a:gd name="connsiteY14" fmla="*/ 998577 h 2472623"/>
              <a:gd name="connsiteX15" fmla="*/ 502521 w 4026499"/>
              <a:gd name="connsiteY15" fmla="*/ 2472623 h 2472623"/>
              <a:gd name="connsiteX16" fmla="*/ 766008 w 4026499"/>
              <a:gd name="connsiteY16" fmla="*/ 1674989 h 2472623"/>
              <a:gd name="connsiteX17" fmla="*/ 0 w 4026499"/>
              <a:gd name="connsiteY17" fmla="*/ 220003 h 2472623"/>
              <a:gd name="connsiteX0" fmla="*/ 0 w 4041344"/>
              <a:gd name="connsiteY0" fmla="*/ 220003 h 2472623"/>
              <a:gd name="connsiteX1" fmla="*/ 271621 w 4041344"/>
              <a:gd name="connsiteY1" fmla="*/ 115233 h 2472623"/>
              <a:gd name="connsiteX2" fmla="*/ 401747 w 4041344"/>
              <a:gd name="connsiteY2" fmla="*/ 231996 h 2472623"/>
              <a:gd name="connsiteX3" fmla="*/ 420189 w 4041344"/>
              <a:gd name="connsiteY3" fmla="*/ 336374 h 2472623"/>
              <a:gd name="connsiteX4" fmla="*/ 874773 w 4041344"/>
              <a:gd name="connsiteY4" fmla="*/ 933 h 2472623"/>
              <a:gd name="connsiteX5" fmla="*/ 982164 w 4041344"/>
              <a:gd name="connsiteY5" fmla="*/ 98249 h 2472623"/>
              <a:gd name="connsiteX6" fmla="*/ 1325065 w 4041344"/>
              <a:gd name="connsiteY6" fmla="*/ 12524 h 2472623"/>
              <a:gd name="connsiteX7" fmla="*/ 1553665 w 4041344"/>
              <a:gd name="connsiteY7" fmla="*/ 288749 h 2472623"/>
              <a:gd name="connsiteX8" fmla="*/ 2232244 w 4041344"/>
              <a:gd name="connsiteY8" fmla="*/ 928 h 2472623"/>
              <a:gd name="connsiteX9" fmla="*/ 2371111 w 4041344"/>
              <a:gd name="connsiteY9" fmla="*/ 160514 h 2472623"/>
              <a:gd name="connsiteX10" fmla="*/ 2544264 w 4041344"/>
              <a:gd name="connsiteY10" fmla="*/ 164925 h 2472623"/>
              <a:gd name="connsiteX11" fmla="*/ 2782390 w 4041344"/>
              <a:gd name="connsiteY11" fmla="*/ 393525 h 2472623"/>
              <a:gd name="connsiteX12" fmla="*/ 3063223 w 4041344"/>
              <a:gd name="connsiteY12" fmla="*/ 253298 h 2472623"/>
              <a:gd name="connsiteX13" fmla="*/ 3325314 w 4041344"/>
              <a:gd name="connsiteY13" fmla="*/ 460200 h 2472623"/>
              <a:gd name="connsiteX14" fmla="*/ 3935522 w 4041344"/>
              <a:gd name="connsiteY14" fmla="*/ 998577 h 2472623"/>
              <a:gd name="connsiteX15" fmla="*/ 502521 w 4041344"/>
              <a:gd name="connsiteY15" fmla="*/ 2472623 h 2472623"/>
              <a:gd name="connsiteX16" fmla="*/ 766008 w 4041344"/>
              <a:gd name="connsiteY16" fmla="*/ 1674989 h 2472623"/>
              <a:gd name="connsiteX17" fmla="*/ 0 w 4041344"/>
              <a:gd name="connsiteY17" fmla="*/ 220003 h 2472623"/>
              <a:gd name="connsiteX0" fmla="*/ 0 w 3937362"/>
              <a:gd name="connsiteY0" fmla="*/ 220003 h 2472623"/>
              <a:gd name="connsiteX1" fmla="*/ 271621 w 3937362"/>
              <a:gd name="connsiteY1" fmla="*/ 115233 h 2472623"/>
              <a:gd name="connsiteX2" fmla="*/ 401747 w 3937362"/>
              <a:gd name="connsiteY2" fmla="*/ 231996 h 2472623"/>
              <a:gd name="connsiteX3" fmla="*/ 420189 w 3937362"/>
              <a:gd name="connsiteY3" fmla="*/ 336374 h 2472623"/>
              <a:gd name="connsiteX4" fmla="*/ 874773 w 3937362"/>
              <a:gd name="connsiteY4" fmla="*/ 933 h 2472623"/>
              <a:gd name="connsiteX5" fmla="*/ 982164 w 3937362"/>
              <a:gd name="connsiteY5" fmla="*/ 98249 h 2472623"/>
              <a:gd name="connsiteX6" fmla="*/ 1325065 w 3937362"/>
              <a:gd name="connsiteY6" fmla="*/ 12524 h 2472623"/>
              <a:gd name="connsiteX7" fmla="*/ 1553665 w 3937362"/>
              <a:gd name="connsiteY7" fmla="*/ 288749 h 2472623"/>
              <a:gd name="connsiteX8" fmla="*/ 2232244 w 3937362"/>
              <a:gd name="connsiteY8" fmla="*/ 928 h 2472623"/>
              <a:gd name="connsiteX9" fmla="*/ 2371111 w 3937362"/>
              <a:gd name="connsiteY9" fmla="*/ 160514 h 2472623"/>
              <a:gd name="connsiteX10" fmla="*/ 2544264 w 3937362"/>
              <a:gd name="connsiteY10" fmla="*/ 164925 h 2472623"/>
              <a:gd name="connsiteX11" fmla="*/ 2782390 w 3937362"/>
              <a:gd name="connsiteY11" fmla="*/ 393525 h 2472623"/>
              <a:gd name="connsiteX12" fmla="*/ 3063223 w 3937362"/>
              <a:gd name="connsiteY12" fmla="*/ 253298 h 2472623"/>
              <a:gd name="connsiteX13" fmla="*/ 3325314 w 3937362"/>
              <a:gd name="connsiteY13" fmla="*/ 460200 h 2472623"/>
              <a:gd name="connsiteX14" fmla="*/ 3821222 w 3937362"/>
              <a:gd name="connsiteY14" fmla="*/ 465177 h 2472623"/>
              <a:gd name="connsiteX15" fmla="*/ 502521 w 3937362"/>
              <a:gd name="connsiteY15" fmla="*/ 2472623 h 2472623"/>
              <a:gd name="connsiteX16" fmla="*/ 766008 w 3937362"/>
              <a:gd name="connsiteY16" fmla="*/ 1674989 h 2472623"/>
              <a:gd name="connsiteX17" fmla="*/ 0 w 3937362"/>
              <a:gd name="connsiteY17" fmla="*/ 220003 h 2472623"/>
              <a:gd name="connsiteX0" fmla="*/ 0 w 3821222"/>
              <a:gd name="connsiteY0" fmla="*/ 220003 h 2472623"/>
              <a:gd name="connsiteX1" fmla="*/ 271621 w 3821222"/>
              <a:gd name="connsiteY1" fmla="*/ 115233 h 2472623"/>
              <a:gd name="connsiteX2" fmla="*/ 401747 w 3821222"/>
              <a:gd name="connsiteY2" fmla="*/ 231996 h 2472623"/>
              <a:gd name="connsiteX3" fmla="*/ 420189 w 3821222"/>
              <a:gd name="connsiteY3" fmla="*/ 336374 h 2472623"/>
              <a:gd name="connsiteX4" fmla="*/ 874773 w 3821222"/>
              <a:gd name="connsiteY4" fmla="*/ 933 h 2472623"/>
              <a:gd name="connsiteX5" fmla="*/ 982164 w 3821222"/>
              <a:gd name="connsiteY5" fmla="*/ 98249 h 2472623"/>
              <a:gd name="connsiteX6" fmla="*/ 1325065 w 3821222"/>
              <a:gd name="connsiteY6" fmla="*/ 12524 h 2472623"/>
              <a:gd name="connsiteX7" fmla="*/ 1553665 w 3821222"/>
              <a:gd name="connsiteY7" fmla="*/ 288749 h 2472623"/>
              <a:gd name="connsiteX8" fmla="*/ 2232244 w 3821222"/>
              <a:gd name="connsiteY8" fmla="*/ 928 h 2472623"/>
              <a:gd name="connsiteX9" fmla="*/ 2371111 w 3821222"/>
              <a:gd name="connsiteY9" fmla="*/ 160514 h 2472623"/>
              <a:gd name="connsiteX10" fmla="*/ 2544264 w 3821222"/>
              <a:gd name="connsiteY10" fmla="*/ 164925 h 2472623"/>
              <a:gd name="connsiteX11" fmla="*/ 2782390 w 3821222"/>
              <a:gd name="connsiteY11" fmla="*/ 393525 h 2472623"/>
              <a:gd name="connsiteX12" fmla="*/ 3063223 w 3821222"/>
              <a:gd name="connsiteY12" fmla="*/ 253298 h 2472623"/>
              <a:gd name="connsiteX13" fmla="*/ 3325314 w 3821222"/>
              <a:gd name="connsiteY13" fmla="*/ 460200 h 2472623"/>
              <a:gd name="connsiteX14" fmla="*/ 3821222 w 3821222"/>
              <a:gd name="connsiteY14" fmla="*/ 465177 h 2472623"/>
              <a:gd name="connsiteX15" fmla="*/ 502521 w 3821222"/>
              <a:gd name="connsiteY15" fmla="*/ 2472623 h 2472623"/>
              <a:gd name="connsiteX16" fmla="*/ 766008 w 3821222"/>
              <a:gd name="connsiteY16" fmla="*/ 1674989 h 2472623"/>
              <a:gd name="connsiteX17" fmla="*/ 0 w 38212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4281654"/>
              <a:gd name="connsiteY0" fmla="*/ 220003 h 1674989"/>
              <a:gd name="connsiteX1" fmla="*/ 271621 w 4281654"/>
              <a:gd name="connsiteY1" fmla="*/ 115233 h 1674989"/>
              <a:gd name="connsiteX2" fmla="*/ 401747 w 4281654"/>
              <a:gd name="connsiteY2" fmla="*/ 231996 h 1674989"/>
              <a:gd name="connsiteX3" fmla="*/ 420189 w 4281654"/>
              <a:gd name="connsiteY3" fmla="*/ 336374 h 1674989"/>
              <a:gd name="connsiteX4" fmla="*/ 874773 w 4281654"/>
              <a:gd name="connsiteY4" fmla="*/ 933 h 1674989"/>
              <a:gd name="connsiteX5" fmla="*/ 982164 w 4281654"/>
              <a:gd name="connsiteY5" fmla="*/ 98249 h 1674989"/>
              <a:gd name="connsiteX6" fmla="*/ 1325065 w 4281654"/>
              <a:gd name="connsiteY6" fmla="*/ 12524 h 1674989"/>
              <a:gd name="connsiteX7" fmla="*/ 1553665 w 4281654"/>
              <a:gd name="connsiteY7" fmla="*/ 288749 h 1674989"/>
              <a:gd name="connsiteX8" fmla="*/ 2232244 w 4281654"/>
              <a:gd name="connsiteY8" fmla="*/ 928 h 1674989"/>
              <a:gd name="connsiteX9" fmla="*/ 2371111 w 4281654"/>
              <a:gd name="connsiteY9" fmla="*/ 160514 h 1674989"/>
              <a:gd name="connsiteX10" fmla="*/ 2544264 w 4281654"/>
              <a:gd name="connsiteY10" fmla="*/ 164925 h 1674989"/>
              <a:gd name="connsiteX11" fmla="*/ 2782390 w 4281654"/>
              <a:gd name="connsiteY11" fmla="*/ 393525 h 1674989"/>
              <a:gd name="connsiteX12" fmla="*/ 3063223 w 4281654"/>
              <a:gd name="connsiteY12" fmla="*/ 253298 h 1674989"/>
              <a:gd name="connsiteX13" fmla="*/ 3325314 w 4281654"/>
              <a:gd name="connsiteY13" fmla="*/ 460200 h 1674989"/>
              <a:gd name="connsiteX14" fmla="*/ 3859322 w 4281654"/>
              <a:gd name="connsiteY14" fmla="*/ 427077 h 1674989"/>
              <a:gd name="connsiteX15" fmla="*/ 3836271 w 4281654"/>
              <a:gd name="connsiteY15" fmla="*/ 900998 h 1674989"/>
              <a:gd name="connsiteX16" fmla="*/ 766008 w 4281654"/>
              <a:gd name="connsiteY16" fmla="*/ 1674989 h 1674989"/>
              <a:gd name="connsiteX17" fmla="*/ 0 w 4281654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4173218"/>
              <a:gd name="connsiteY0" fmla="*/ 220003 h 1017764"/>
              <a:gd name="connsiteX1" fmla="*/ 271621 w 4173218"/>
              <a:gd name="connsiteY1" fmla="*/ 115233 h 1017764"/>
              <a:gd name="connsiteX2" fmla="*/ 401747 w 4173218"/>
              <a:gd name="connsiteY2" fmla="*/ 231996 h 1017764"/>
              <a:gd name="connsiteX3" fmla="*/ 420189 w 4173218"/>
              <a:gd name="connsiteY3" fmla="*/ 336374 h 1017764"/>
              <a:gd name="connsiteX4" fmla="*/ 874773 w 4173218"/>
              <a:gd name="connsiteY4" fmla="*/ 933 h 1017764"/>
              <a:gd name="connsiteX5" fmla="*/ 982164 w 4173218"/>
              <a:gd name="connsiteY5" fmla="*/ 98249 h 1017764"/>
              <a:gd name="connsiteX6" fmla="*/ 1325065 w 4173218"/>
              <a:gd name="connsiteY6" fmla="*/ 12524 h 1017764"/>
              <a:gd name="connsiteX7" fmla="*/ 1553665 w 4173218"/>
              <a:gd name="connsiteY7" fmla="*/ 288749 h 1017764"/>
              <a:gd name="connsiteX8" fmla="*/ 2232244 w 4173218"/>
              <a:gd name="connsiteY8" fmla="*/ 928 h 1017764"/>
              <a:gd name="connsiteX9" fmla="*/ 2371111 w 4173218"/>
              <a:gd name="connsiteY9" fmla="*/ 160514 h 1017764"/>
              <a:gd name="connsiteX10" fmla="*/ 2544264 w 4173218"/>
              <a:gd name="connsiteY10" fmla="*/ 164925 h 1017764"/>
              <a:gd name="connsiteX11" fmla="*/ 2782390 w 4173218"/>
              <a:gd name="connsiteY11" fmla="*/ 393525 h 1017764"/>
              <a:gd name="connsiteX12" fmla="*/ 3063223 w 4173218"/>
              <a:gd name="connsiteY12" fmla="*/ 253298 h 1017764"/>
              <a:gd name="connsiteX13" fmla="*/ 3325314 w 4173218"/>
              <a:gd name="connsiteY13" fmla="*/ 460200 h 1017764"/>
              <a:gd name="connsiteX14" fmla="*/ 3859322 w 4173218"/>
              <a:gd name="connsiteY14" fmla="*/ 427077 h 1017764"/>
              <a:gd name="connsiteX15" fmla="*/ 3836271 w 4173218"/>
              <a:gd name="connsiteY15" fmla="*/ 900998 h 1017764"/>
              <a:gd name="connsiteX16" fmla="*/ 3575883 w 4173218"/>
              <a:gd name="connsiteY16" fmla="*/ 1017764 h 1017764"/>
              <a:gd name="connsiteX17" fmla="*/ 0 w 4173218"/>
              <a:gd name="connsiteY17" fmla="*/ 220003 h 1017764"/>
              <a:gd name="connsiteX0" fmla="*/ 0 w 3865359"/>
              <a:gd name="connsiteY0" fmla="*/ 220003 h 1017764"/>
              <a:gd name="connsiteX1" fmla="*/ 271621 w 3865359"/>
              <a:gd name="connsiteY1" fmla="*/ 115233 h 1017764"/>
              <a:gd name="connsiteX2" fmla="*/ 401747 w 3865359"/>
              <a:gd name="connsiteY2" fmla="*/ 231996 h 1017764"/>
              <a:gd name="connsiteX3" fmla="*/ 420189 w 3865359"/>
              <a:gd name="connsiteY3" fmla="*/ 336374 h 1017764"/>
              <a:gd name="connsiteX4" fmla="*/ 874773 w 3865359"/>
              <a:gd name="connsiteY4" fmla="*/ 933 h 1017764"/>
              <a:gd name="connsiteX5" fmla="*/ 982164 w 3865359"/>
              <a:gd name="connsiteY5" fmla="*/ 98249 h 1017764"/>
              <a:gd name="connsiteX6" fmla="*/ 1325065 w 3865359"/>
              <a:gd name="connsiteY6" fmla="*/ 12524 h 1017764"/>
              <a:gd name="connsiteX7" fmla="*/ 1553665 w 3865359"/>
              <a:gd name="connsiteY7" fmla="*/ 288749 h 1017764"/>
              <a:gd name="connsiteX8" fmla="*/ 2232244 w 3865359"/>
              <a:gd name="connsiteY8" fmla="*/ 928 h 1017764"/>
              <a:gd name="connsiteX9" fmla="*/ 2371111 w 3865359"/>
              <a:gd name="connsiteY9" fmla="*/ 160514 h 1017764"/>
              <a:gd name="connsiteX10" fmla="*/ 2544264 w 3865359"/>
              <a:gd name="connsiteY10" fmla="*/ 164925 h 1017764"/>
              <a:gd name="connsiteX11" fmla="*/ 2782390 w 3865359"/>
              <a:gd name="connsiteY11" fmla="*/ 393525 h 1017764"/>
              <a:gd name="connsiteX12" fmla="*/ 3063223 w 3865359"/>
              <a:gd name="connsiteY12" fmla="*/ 253298 h 1017764"/>
              <a:gd name="connsiteX13" fmla="*/ 3325314 w 3865359"/>
              <a:gd name="connsiteY13" fmla="*/ 460200 h 1017764"/>
              <a:gd name="connsiteX14" fmla="*/ 3859322 w 3865359"/>
              <a:gd name="connsiteY14" fmla="*/ 427077 h 1017764"/>
              <a:gd name="connsiteX15" fmla="*/ 3836271 w 3865359"/>
              <a:gd name="connsiteY15" fmla="*/ 900998 h 1017764"/>
              <a:gd name="connsiteX16" fmla="*/ 3575883 w 3865359"/>
              <a:gd name="connsiteY16" fmla="*/ 1017764 h 1017764"/>
              <a:gd name="connsiteX17" fmla="*/ 0 w 3865359"/>
              <a:gd name="connsiteY17" fmla="*/ 220003 h 1017764"/>
              <a:gd name="connsiteX0" fmla="*/ 0 w 3864866"/>
              <a:gd name="connsiteY0" fmla="*/ 220003 h 1017764"/>
              <a:gd name="connsiteX1" fmla="*/ 271621 w 3864866"/>
              <a:gd name="connsiteY1" fmla="*/ 115233 h 1017764"/>
              <a:gd name="connsiteX2" fmla="*/ 401747 w 3864866"/>
              <a:gd name="connsiteY2" fmla="*/ 231996 h 1017764"/>
              <a:gd name="connsiteX3" fmla="*/ 420189 w 3864866"/>
              <a:gd name="connsiteY3" fmla="*/ 336374 h 1017764"/>
              <a:gd name="connsiteX4" fmla="*/ 874773 w 3864866"/>
              <a:gd name="connsiteY4" fmla="*/ 933 h 1017764"/>
              <a:gd name="connsiteX5" fmla="*/ 982164 w 3864866"/>
              <a:gd name="connsiteY5" fmla="*/ 98249 h 1017764"/>
              <a:gd name="connsiteX6" fmla="*/ 1325065 w 3864866"/>
              <a:gd name="connsiteY6" fmla="*/ 12524 h 1017764"/>
              <a:gd name="connsiteX7" fmla="*/ 1553665 w 3864866"/>
              <a:gd name="connsiteY7" fmla="*/ 288749 h 1017764"/>
              <a:gd name="connsiteX8" fmla="*/ 2232244 w 3864866"/>
              <a:gd name="connsiteY8" fmla="*/ 928 h 1017764"/>
              <a:gd name="connsiteX9" fmla="*/ 2371111 w 3864866"/>
              <a:gd name="connsiteY9" fmla="*/ 160514 h 1017764"/>
              <a:gd name="connsiteX10" fmla="*/ 2544264 w 3864866"/>
              <a:gd name="connsiteY10" fmla="*/ 164925 h 1017764"/>
              <a:gd name="connsiteX11" fmla="*/ 2782390 w 3864866"/>
              <a:gd name="connsiteY11" fmla="*/ 393525 h 1017764"/>
              <a:gd name="connsiteX12" fmla="*/ 3063223 w 3864866"/>
              <a:gd name="connsiteY12" fmla="*/ 253298 h 1017764"/>
              <a:gd name="connsiteX13" fmla="*/ 3325314 w 3864866"/>
              <a:gd name="connsiteY13" fmla="*/ 460200 h 1017764"/>
              <a:gd name="connsiteX14" fmla="*/ 3859322 w 3864866"/>
              <a:gd name="connsiteY14" fmla="*/ 427077 h 1017764"/>
              <a:gd name="connsiteX15" fmla="*/ 3836271 w 3864866"/>
              <a:gd name="connsiteY15" fmla="*/ 900998 h 1017764"/>
              <a:gd name="connsiteX16" fmla="*/ 3575883 w 3864866"/>
              <a:gd name="connsiteY16" fmla="*/ 1017764 h 1017764"/>
              <a:gd name="connsiteX17" fmla="*/ 0 w 3864866"/>
              <a:gd name="connsiteY17" fmla="*/ 220003 h 1017764"/>
              <a:gd name="connsiteX0" fmla="*/ 0 w 3859322"/>
              <a:gd name="connsiteY0" fmla="*/ 220003 h 1313039"/>
              <a:gd name="connsiteX1" fmla="*/ 271621 w 3859322"/>
              <a:gd name="connsiteY1" fmla="*/ 115233 h 1313039"/>
              <a:gd name="connsiteX2" fmla="*/ 401747 w 3859322"/>
              <a:gd name="connsiteY2" fmla="*/ 231996 h 1313039"/>
              <a:gd name="connsiteX3" fmla="*/ 420189 w 3859322"/>
              <a:gd name="connsiteY3" fmla="*/ 336374 h 1313039"/>
              <a:gd name="connsiteX4" fmla="*/ 874773 w 3859322"/>
              <a:gd name="connsiteY4" fmla="*/ 933 h 1313039"/>
              <a:gd name="connsiteX5" fmla="*/ 982164 w 3859322"/>
              <a:gd name="connsiteY5" fmla="*/ 98249 h 1313039"/>
              <a:gd name="connsiteX6" fmla="*/ 1325065 w 3859322"/>
              <a:gd name="connsiteY6" fmla="*/ 12524 h 1313039"/>
              <a:gd name="connsiteX7" fmla="*/ 1553665 w 3859322"/>
              <a:gd name="connsiteY7" fmla="*/ 288749 h 1313039"/>
              <a:gd name="connsiteX8" fmla="*/ 2232244 w 3859322"/>
              <a:gd name="connsiteY8" fmla="*/ 928 h 1313039"/>
              <a:gd name="connsiteX9" fmla="*/ 2371111 w 3859322"/>
              <a:gd name="connsiteY9" fmla="*/ 160514 h 1313039"/>
              <a:gd name="connsiteX10" fmla="*/ 2544264 w 3859322"/>
              <a:gd name="connsiteY10" fmla="*/ 164925 h 1313039"/>
              <a:gd name="connsiteX11" fmla="*/ 2782390 w 3859322"/>
              <a:gd name="connsiteY11" fmla="*/ 393525 h 1313039"/>
              <a:gd name="connsiteX12" fmla="*/ 3063223 w 3859322"/>
              <a:gd name="connsiteY12" fmla="*/ 253298 h 1313039"/>
              <a:gd name="connsiteX13" fmla="*/ 3325314 w 3859322"/>
              <a:gd name="connsiteY13" fmla="*/ 460200 h 1313039"/>
              <a:gd name="connsiteX14" fmla="*/ 3859322 w 3859322"/>
              <a:gd name="connsiteY14" fmla="*/ 427077 h 1313039"/>
              <a:gd name="connsiteX15" fmla="*/ 3836271 w 3859322"/>
              <a:gd name="connsiteY15" fmla="*/ 900998 h 1313039"/>
              <a:gd name="connsiteX16" fmla="*/ 2518608 w 3859322"/>
              <a:gd name="connsiteY16" fmla="*/ 1313039 h 1313039"/>
              <a:gd name="connsiteX17" fmla="*/ 0 w 3859322"/>
              <a:gd name="connsiteY17" fmla="*/ 220003 h 1313039"/>
              <a:gd name="connsiteX0" fmla="*/ 0 w 3865377"/>
              <a:gd name="connsiteY0" fmla="*/ 220003 h 1017764"/>
              <a:gd name="connsiteX1" fmla="*/ 271621 w 3865377"/>
              <a:gd name="connsiteY1" fmla="*/ 115233 h 1017764"/>
              <a:gd name="connsiteX2" fmla="*/ 401747 w 3865377"/>
              <a:gd name="connsiteY2" fmla="*/ 231996 h 1017764"/>
              <a:gd name="connsiteX3" fmla="*/ 420189 w 3865377"/>
              <a:gd name="connsiteY3" fmla="*/ 336374 h 1017764"/>
              <a:gd name="connsiteX4" fmla="*/ 874773 w 3865377"/>
              <a:gd name="connsiteY4" fmla="*/ 933 h 1017764"/>
              <a:gd name="connsiteX5" fmla="*/ 982164 w 3865377"/>
              <a:gd name="connsiteY5" fmla="*/ 98249 h 1017764"/>
              <a:gd name="connsiteX6" fmla="*/ 1325065 w 3865377"/>
              <a:gd name="connsiteY6" fmla="*/ 12524 h 1017764"/>
              <a:gd name="connsiteX7" fmla="*/ 1553665 w 3865377"/>
              <a:gd name="connsiteY7" fmla="*/ 288749 h 1017764"/>
              <a:gd name="connsiteX8" fmla="*/ 2232244 w 3865377"/>
              <a:gd name="connsiteY8" fmla="*/ 928 h 1017764"/>
              <a:gd name="connsiteX9" fmla="*/ 2371111 w 3865377"/>
              <a:gd name="connsiteY9" fmla="*/ 160514 h 1017764"/>
              <a:gd name="connsiteX10" fmla="*/ 2544264 w 3865377"/>
              <a:gd name="connsiteY10" fmla="*/ 164925 h 1017764"/>
              <a:gd name="connsiteX11" fmla="*/ 2782390 w 3865377"/>
              <a:gd name="connsiteY11" fmla="*/ 393525 h 1017764"/>
              <a:gd name="connsiteX12" fmla="*/ 3063223 w 3865377"/>
              <a:gd name="connsiteY12" fmla="*/ 253298 h 1017764"/>
              <a:gd name="connsiteX13" fmla="*/ 3325314 w 3865377"/>
              <a:gd name="connsiteY13" fmla="*/ 460200 h 1017764"/>
              <a:gd name="connsiteX14" fmla="*/ 3859322 w 3865377"/>
              <a:gd name="connsiteY14" fmla="*/ 427077 h 1017764"/>
              <a:gd name="connsiteX15" fmla="*/ 3836271 w 3865377"/>
              <a:gd name="connsiteY15" fmla="*/ 900998 h 1017764"/>
              <a:gd name="connsiteX16" fmla="*/ 3594933 w 3865377"/>
              <a:gd name="connsiteY16" fmla="*/ 1017764 h 1017764"/>
              <a:gd name="connsiteX17" fmla="*/ 0 w 3865377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20189 w 3897960"/>
              <a:gd name="connsiteY3" fmla="*/ 336374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39239 w 3897960"/>
              <a:gd name="connsiteY3" fmla="*/ 63164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0 w 3897960"/>
              <a:gd name="connsiteY18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0 w 3897960"/>
              <a:gd name="connsiteY19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0 w 3897960"/>
              <a:gd name="connsiteY20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267788 w 3897960"/>
              <a:gd name="connsiteY20" fmla="*/ 850725 h 1017764"/>
              <a:gd name="connsiteX21" fmla="*/ 0 w 3897960"/>
              <a:gd name="connsiteY21" fmla="*/ 220003 h 1017764"/>
              <a:gd name="connsiteX0" fmla="*/ 0 w 3897960"/>
              <a:gd name="connsiteY0" fmla="*/ 220003 h 1527749"/>
              <a:gd name="connsiteX1" fmla="*/ 271621 w 3897960"/>
              <a:gd name="connsiteY1" fmla="*/ 115233 h 1527749"/>
              <a:gd name="connsiteX2" fmla="*/ 401747 w 3897960"/>
              <a:gd name="connsiteY2" fmla="*/ 231996 h 1527749"/>
              <a:gd name="connsiteX3" fmla="*/ 505914 w 3897960"/>
              <a:gd name="connsiteY3" fmla="*/ 307799 h 1527749"/>
              <a:gd name="connsiteX4" fmla="*/ 874773 w 3897960"/>
              <a:gd name="connsiteY4" fmla="*/ 933 h 1527749"/>
              <a:gd name="connsiteX5" fmla="*/ 982164 w 3897960"/>
              <a:gd name="connsiteY5" fmla="*/ 98249 h 1527749"/>
              <a:gd name="connsiteX6" fmla="*/ 1325065 w 3897960"/>
              <a:gd name="connsiteY6" fmla="*/ 12524 h 1527749"/>
              <a:gd name="connsiteX7" fmla="*/ 1553665 w 3897960"/>
              <a:gd name="connsiteY7" fmla="*/ 288749 h 1527749"/>
              <a:gd name="connsiteX8" fmla="*/ 2232244 w 3897960"/>
              <a:gd name="connsiteY8" fmla="*/ 928 h 1527749"/>
              <a:gd name="connsiteX9" fmla="*/ 2371111 w 3897960"/>
              <a:gd name="connsiteY9" fmla="*/ 160514 h 1527749"/>
              <a:gd name="connsiteX10" fmla="*/ 2544264 w 3897960"/>
              <a:gd name="connsiteY10" fmla="*/ 164925 h 1527749"/>
              <a:gd name="connsiteX11" fmla="*/ 2782390 w 3897960"/>
              <a:gd name="connsiteY11" fmla="*/ 393525 h 1527749"/>
              <a:gd name="connsiteX12" fmla="*/ 3063223 w 3897960"/>
              <a:gd name="connsiteY12" fmla="*/ 253298 h 1527749"/>
              <a:gd name="connsiteX13" fmla="*/ 3325314 w 3897960"/>
              <a:gd name="connsiteY13" fmla="*/ 460200 h 1527749"/>
              <a:gd name="connsiteX14" fmla="*/ 3859322 w 3897960"/>
              <a:gd name="connsiteY14" fmla="*/ 427077 h 1527749"/>
              <a:gd name="connsiteX15" fmla="*/ 3836271 w 3897960"/>
              <a:gd name="connsiteY15" fmla="*/ 900998 h 1527749"/>
              <a:gd name="connsiteX16" fmla="*/ 3594933 w 3897960"/>
              <a:gd name="connsiteY16" fmla="*/ 1017764 h 1527749"/>
              <a:gd name="connsiteX17" fmla="*/ 3620588 w 3897960"/>
              <a:gd name="connsiteY17" fmla="*/ 1527000 h 1527749"/>
              <a:gd name="connsiteX18" fmla="*/ 1801313 w 3897960"/>
              <a:gd name="connsiteY18" fmla="*/ 898350 h 1527749"/>
              <a:gd name="connsiteX19" fmla="*/ 1010738 w 3897960"/>
              <a:gd name="connsiteY19" fmla="*/ 898350 h 1527749"/>
              <a:gd name="connsiteX20" fmla="*/ 267788 w 3897960"/>
              <a:gd name="connsiteY20" fmla="*/ 850725 h 1527749"/>
              <a:gd name="connsiteX21" fmla="*/ 0 w 3897960"/>
              <a:gd name="connsiteY21" fmla="*/ 220003 h 1527749"/>
              <a:gd name="connsiteX0" fmla="*/ 0 w 3897960"/>
              <a:gd name="connsiteY0" fmla="*/ 220003 h 1855911"/>
              <a:gd name="connsiteX1" fmla="*/ 271621 w 3897960"/>
              <a:gd name="connsiteY1" fmla="*/ 115233 h 1855911"/>
              <a:gd name="connsiteX2" fmla="*/ 401747 w 3897960"/>
              <a:gd name="connsiteY2" fmla="*/ 231996 h 1855911"/>
              <a:gd name="connsiteX3" fmla="*/ 505914 w 3897960"/>
              <a:gd name="connsiteY3" fmla="*/ 307799 h 1855911"/>
              <a:gd name="connsiteX4" fmla="*/ 874773 w 3897960"/>
              <a:gd name="connsiteY4" fmla="*/ 933 h 1855911"/>
              <a:gd name="connsiteX5" fmla="*/ 982164 w 3897960"/>
              <a:gd name="connsiteY5" fmla="*/ 98249 h 1855911"/>
              <a:gd name="connsiteX6" fmla="*/ 1325065 w 3897960"/>
              <a:gd name="connsiteY6" fmla="*/ 12524 h 1855911"/>
              <a:gd name="connsiteX7" fmla="*/ 1553665 w 3897960"/>
              <a:gd name="connsiteY7" fmla="*/ 288749 h 1855911"/>
              <a:gd name="connsiteX8" fmla="*/ 2232244 w 3897960"/>
              <a:gd name="connsiteY8" fmla="*/ 928 h 1855911"/>
              <a:gd name="connsiteX9" fmla="*/ 2371111 w 3897960"/>
              <a:gd name="connsiteY9" fmla="*/ 160514 h 1855911"/>
              <a:gd name="connsiteX10" fmla="*/ 2544264 w 3897960"/>
              <a:gd name="connsiteY10" fmla="*/ 164925 h 1855911"/>
              <a:gd name="connsiteX11" fmla="*/ 2782390 w 3897960"/>
              <a:gd name="connsiteY11" fmla="*/ 393525 h 1855911"/>
              <a:gd name="connsiteX12" fmla="*/ 3063223 w 3897960"/>
              <a:gd name="connsiteY12" fmla="*/ 253298 h 1855911"/>
              <a:gd name="connsiteX13" fmla="*/ 3325314 w 3897960"/>
              <a:gd name="connsiteY13" fmla="*/ 460200 h 1855911"/>
              <a:gd name="connsiteX14" fmla="*/ 3859322 w 3897960"/>
              <a:gd name="connsiteY14" fmla="*/ 427077 h 1855911"/>
              <a:gd name="connsiteX15" fmla="*/ 3836271 w 3897960"/>
              <a:gd name="connsiteY15" fmla="*/ 900998 h 1855911"/>
              <a:gd name="connsiteX16" fmla="*/ 3594933 w 3897960"/>
              <a:gd name="connsiteY16" fmla="*/ 1017764 h 1855911"/>
              <a:gd name="connsiteX17" fmla="*/ 3620588 w 3897960"/>
              <a:gd name="connsiteY17" fmla="*/ 1527000 h 1855911"/>
              <a:gd name="connsiteX18" fmla="*/ 3315788 w 3897960"/>
              <a:gd name="connsiteY18" fmla="*/ 1841325 h 1855911"/>
              <a:gd name="connsiteX19" fmla="*/ 1010738 w 3897960"/>
              <a:gd name="connsiteY19" fmla="*/ 898350 h 1855911"/>
              <a:gd name="connsiteX20" fmla="*/ 267788 w 3897960"/>
              <a:gd name="connsiteY20" fmla="*/ 850725 h 1855911"/>
              <a:gd name="connsiteX21" fmla="*/ 0 w 3897960"/>
              <a:gd name="connsiteY21" fmla="*/ 220003 h 1855911"/>
              <a:gd name="connsiteX0" fmla="*/ 0 w 3897960"/>
              <a:gd name="connsiteY0" fmla="*/ 220003 h 1866566"/>
              <a:gd name="connsiteX1" fmla="*/ 271621 w 3897960"/>
              <a:gd name="connsiteY1" fmla="*/ 115233 h 1866566"/>
              <a:gd name="connsiteX2" fmla="*/ 401747 w 3897960"/>
              <a:gd name="connsiteY2" fmla="*/ 231996 h 1866566"/>
              <a:gd name="connsiteX3" fmla="*/ 505914 w 3897960"/>
              <a:gd name="connsiteY3" fmla="*/ 307799 h 1866566"/>
              <a:gd name="connsiteX4" fmla="*/ 874773 w 3897960"/>
              <a:gd name="connsiteY4" fmla="*/ 933 h 1866566"/>
              <a:gd name="connsiteX5" fmla="*/ 982164 w 3897960"/>
              <a:gd name="connsiteY5" fmla="*/ 98249 h 1866566"/>
              <a:gd name="connsiteX6" fmla="*/ 1325065 w 3897960"/>
              <a:gd name="connsiteY6" fmla="*/ 12524 h 1866566"/>
              <a:gd name="connsiteX7" fmla="*/ 1553665 w 3897960"/>
              <a:gd name="connsiteY7" fmla="*/ 288749 h 1866566"/>
              <a:gd name="connsiteX8" fmla="*/ 2232244 w 3897960"/>
              <a:gd name="connsiteY8" fmla="*/ 928 h 1866566"/>
              <a:gd name="connsiteX9" fmla="*/ 2371111 w 3897960"/>
              <a:gd name="connsiteY9" fmla="*/ 160514 h 1866566"/>
              <a:gd name="connsiteX10" fmla="*/ 2544264 w 3897960"/>
              <a:gd name="connsiteY10" fmla="*/ 164925 h 1866566"/>
              <a:gd name="connsiteX11" fmla="*/ 2782390 w 3897960"/>
              <a:gd name="connsiteY11" fmla="*/ 393525 h 1866566"/>
              <a:gd name="connsiteX12" fmla="*/ 3063223 w 3897960"/>
              <a:gd name="connsiteY12" fmla="*/ 253298 h 1866566"/>
              <a:gd name="connsiteX13" fmla="*/ 3325314 w 3897960"/>
              <a:gd name="connsiteY13" fmla="*/ 460200 h 1866566"/>
              <a:gd name="connsiteX14" fmla="*/ 3859322 w 3897960"/>
              <a:gd name="connsiteY14" fmla="*/ 427077 h 1866566"/>
              <a:gd name="connsiteX15" fmla="*/ 3836271 w 3897960"/>
              <a:gd name="connsiteY15" fmla="*/ 900998 h 1866566"/>
              <a:gd name="connsiteX16" fmla="*/ 3594933 w 3897960"/>
              <a:gd name="connsiteY16" fmla="*/ 1017764 h 1866566"/>
              <a:gd name="connsiteX17" fmla="*/ 3620588 w 3897960"/>
              <a:gd name="connsiteY17" fmla="*/ 1527000 h 1866566"/>
              <a:gd name="connsiteX18" fmla="*/ 3315788 w 3897960"/>
              <a:gd name="connsiteY18" fmla="*/ 1841325 h 1866566"/>
              <a:gd name="connsiteX19" fmla="*/ 1010738 w 3897960"/>
              <a:gd name="connsiteY19" fmla="*/ 898350 h 1866566"/>
              <a:gd name="connsiteX20" fmla="*/ 267788 w 3897960"/>
              <a:gd name="connsiteY20" fmla="*/ 850725 h 1866566"/>
              <a:gd name="connsiteX21" fmla="*/ 0 w 3897960"/>
              <a:gd name="connsiteY21" fmla="*/ 220003 h 1866566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930141"/>
              <a:gd name="connsiteX1" fmla="*/ 271621 w 3897960"/>
              <a:gd name="connsiteY1" fmla="*/ 115233 h 1930141"/>
              <a:gd name="connsiteX2" fmla="*/ 401747 w 3897960"/>
              <a:gd name="connsiteY2" fmla="*/ 231996 h 1930141"/>
              <a:gd name="connsiteX3" fmla="*/ 505914 w 3897960"/>
              <a:gd name="connsiteY3" fmla="*/ 307799 h 1930141"/>
              <a:gd name="connsiteX4" fmla="*/ 874773 w 3897960"/>
              <a:gd name="connsiteY4" fmla="*/ 933 h 1930141"/>
              <a:gd name="connsiteX5" fmla="*/ 982164 w 3897960"/>
              <a:gd name="connsiteY5" fmla="*/ 98249 h 1930141"/>
              <a:gd name="connsiteX6" fmla="*/ 1325065 w 3897960"/>
              <a:gd name="connsiteY6" fmla="*/ 12524 h 1930141"/>
              <a:gd name="connsiteX7" fmla="*/ 1553665 w 3897960"/>
              <a:gd name="connsiteY7" fmla="*/ 288749 h 1930141"/>
              <a:gd name="connsiteX8" fmla="*/ 2232244 w 3897960"/>
              <a:gd name="connsiteY8" fmla="*/ 928 h 1930141"/>
              <a:gd name="connsiteX9" fmla="*/ 2371111 w 3897960"/>
              <a:gd name="connsiteY9" fmla="*/ 160514 h 1930141"/>
              <a:gd name="connsiteX10" fmla="*/ 2544264 w 3897960"/>
              <a:gd name="connsiteY10" fmla="*/ 164925 h 1930141"/>
              <a:gd name="connsiteX11" fmla="*/ 2782390 w 3897960"/>
              <a:gd name="connsiteY11" fmla="*/ 393525 h 1930141"/>
              <a:gd name="connsiteX12" fmla="*/ 3063223 w 3897960"/>
              <a:gd name="connsiteY12" fmla="*/ 253298 h 1930141"/>
              <a:gd name="connsiteX13" fmla="*/ 3325314 w 3897960"/>
              <a:gd name="connsiteY13" fmla="*/ 460200 h 1930141"/>
              <a:gd name="connsiteX14" fmla="*/ 3859322 w 3897960"/>
              <a:gd name="connsiteY14" fmla="*/ 427077 h 1930141"/>
              <a:gd name="connsiteX15" fmla="*/ 3836271 w 3897960"/>
              <a:gd name="connsiteY15" fmla="*/ 900998 h 1930141"/>
              <a:gd name="connsiteX16" fmla="*/ 3594933 w 3897960"/>
              <a:gd name="connsiteY16" fmla="*/ 1017764 h 1930141"/>
              <a:gd name="connsiteX17" fmla="*/ 3620588 w 3897960"/>
              <a:gd name="connsiteY17" fmla="*/ 1527000 h 1930141"/>
              <a:gd name="connsiteX18" fmla="*/ 3792038 w 3897960"/>
              <a:gd name="connsiteY18" fmla="*/ 1717499 h 1930141"/>
              <a:gd name="connsiteX19" fmla="*/ 3544388 w 3897960"/>
              <a:gd name="connsiteY19" fmla="*/ 1879424 h 1930141"/>
              <a:gd name="connsiteX20" fmla="*/ 3315788 w 3897960"/>
              <a:gd name="connsiteY20" fmla="*/ 1841325 h 1930141"/>
              <a:gd name="connsiteX21" fmla="*/ 1010738 w 3897960"/>
              <a:gd name="connsiteY21" fmla="*/ 898350 h 1930141"/>
              <a:gd name="connsiteX22" fmla="*/ 267788 w 3897960"/>
              <a:gd name="connsiteY22" fmla="*/ 850725 h 1930141"/>
              <a:gd name="connsiteX23" fmla="*/ 0 w 3897960"/>
              <a:gd name="connsiteY23" fmla="*/ 220003 h 1930141"/>
              <a:gd name="connsiteX0" fmla="*/ 0 w 3897960"/>
              <a:gd name="connsiteY0" fmla="*/ 220003 h 2096606"/>
              <a:gd name="connsiteX1" fmla="*/ 271621 w 3897960"/>
              <a:gd name="connsiteY1" fmla="*/ 115233 h 2096606"/>
              <a:gd name="connsiteX2" fmla="*/ 401747 w 3897960"/>
              <a:gd name="connsiteY2" fmla="*/ 231996 h 2096606"/>
              <a:gd name="connsiteX3" fmla="*/ 505914 w 3897960"/>
              <a:gd name="connsiteY3" fmla="*/ 307799 h 2096606"/>
              <a:gd name="connsiteX4" fmla="*/ 874773 w 3897960"/>
              <a:gd name="connsiteY4" fmla="*/ 933 h 2096606"/>
              <a:gd name="connsiteX5" fmla="*/ 982164 w 3897960"/>
              <a:gd name="connsiteY5" fmla="*/ 98249 h 2096606"/>
              <a:gd name="connsiteX6" fmla="*/ 1325065 w 3897960"/>
              <a:gd name="connsiteY6" fmla="*/ 12524 h 2096606"/>
              <a:gd name="connsiteX7" fmla="*/ 1553665 w 3897960"/>
              <a:gd name="connsiteY7" fmla="*/ 288749 h 2096606"/>
              <a:gd name="connsiteX8" fmla="*/ 2232244 w 3897960"/>
              <a:gd name="connsiteY8" fmla="*/ 928 h 2096606"/>
              <a:gd name="connsiteX9" fmla="*/ 2371111 w 3897960"/>
              <a:gd name="connsiteY9" fmla="*/ 160514 h 2096606"/>
              <a:gd name="connsiteX10" fmla="*/ 2544264 w 3897960"/>
              <a:gd name="connsiteY10" fmla="*/ 164925 h 2096606"/>
              <a:gd name="connsiteX11" fmla="*/ 2782390 w 3897960"/>
              <a:gd name="connsiteY11" fmla="*/ 393525 h 2096606"/>
              <a:gd name="connsiteX12" fmla="*/ 3063223 w 3897960"/>
              <a:gd name="connsiteY12" fmla="*/ 253298 h 2096606"/>
              <a:gd name="connsiteX13" fmla="*/ 3325314 w 3897960"/>
              <a:gd name="connsiteY13" fmla="*/ 460200 h 2096606"/>
              <a:gd name="connsiteX14" fmla="*/ 3859322 w 3897960"/>
              <a:gd name="connsiteY14" fmla="*/ 427077 h 2096606"/>
              <a:gd name="connsiteX15" fmla="*/ 3836271 w 3897960"/>
              <a:gd name="connsiteY15" fmla="*/ 900998 h 2096606"/>
              <a:gd name="connsiteX16" fmla="*/ 3594933 w 3897960"/>
              <a:gd name="connsiteY16" fmla="*/ 1017764 h 2096606"/>
              <a:gd name="connsiteX17" fmla="*/ 3620588 w 3897960"/>
              <a:gd name="connsiteY17" fmla="*/ 1527000 h 2096606"/>
              <a:gd name="connsiteX18" fmla="*/ 3792038 w 3897960"/>
              <a:gd name="connsiteY18" fmla="*/ 1717499 h 2096606"/>
              <a:gd name="connsiteX19" fmla="*/ 3544388 w 3897960"/>
              <a:gd name="connsiteY19" fmla="*/ 1879424 h 2096606"/>
              <a:gd name="connsiteX20" fmla="*/ 3477713 w 3897960"/>
              <a:gd name="connsiteY20" fmla="*/ 2050875 h 2096606"/>
              <a:gd name="connsiteX21" fmla="*/ 1010738 w 3897960"/>
              <a:gd name="connsiteY21" fmla="*/ 898350 h 2096606"/>
              <a:gd name="connsiteX22" fmla="*/ 267788 w 3897960"/>
              <a:gd name="connsiteY22" fmla="*/ 850725 h 2096606"/>
              <a:gd name="connsiteX23" fmla="*/ 0 w 3897960"/>
              <a:gd name="connsiteY23" fmla="*/ 220003 h 2096606"/>
              <a:gd name="connsiteX0" fmla="*/ 0 w 3897960"/>
              <a:gd name="connsiteY0" fmla="*/ 220003 h 2050875"/>
              <a:gd name="connsiteX1" fmla="*/ 271621 w 3897960"/>
              <a:gd name="connsiteY1" fmla="*/ 115233 h 2050875"/>
              <a:gd name="connsiteX2" fmla="*/ 401747 w 3897960"/>
              <a:gd name="connsiteY2" fmla="*/ 231996 h 2050875"/>
              <a:gd name="connsiteX3" fmla="*/ 505914 w 3897960"/>
              <a:gd name="connsiteY3" fmla="*/ 307799 h 2050875"/>
              <a:gd name="connsiteX4" fmla="*/ 874773 w 3897960"/>
              <a:gd name="connsiteY4" fmla="*/ 933 h 2050875"/>
              <a:gd name="connsiteX5" fmla="*/ 982164 w 3897960"/>
              <a:gd name="connsiteY5" fmla="*/ 98249 h 2050875"/>
              <a:gd name="connsiteX6" fmla="*/ 1325065 w 3897960"/>
              <a:gd name="connsiteY6" fmla="*/ 12524 h 2050875"/>
              <a:gd name="connsiteX7" fmla="*/ 1553665 w 3897960"/>
              <a:gd name="connsiteY7" fmla="*/ 288749 h 2050875"/>
              <a:gd name="connsiteX8" fmla="*/ 2232244 w 3897960"/>
              <a:gd name="connsiteY8" fmla="*/ 928 h 2050875"/>
              <a:gd name="connsiteX9" fmla="*/ 2371111 w 3897960"/>
              <a:gd name="connsiteY9" fmla="*/ 160514 h 2050875"/>
              <a:gd name="connsiteX10" fmla="*/ 2544264 w 3897960"/>
              <a:gd name="connsiteY10" fmla="*/ 164925 h 2050875"/>
              <a:gd name="connsiteX11" fmla="*/ 2782390 w 3897960"/>
              <a:gd name="connsiteY11" fmla="*/ 393525 h 2050875"/>
              <a:gd name="connsiteX12" fmla="*/ 3063223 w 3897960"/>
              <a:gd name="connsiteY12" fmla="*/ 253298 h 2050875"/>
              <a:gd name="connsiteX13" fmla="*/ 3325314 w 3897960"/>
              <a:gd name="connsiteY13" fmla="*/ 460200 h 2050875"/>
              <a:gd name="connsiteX14" fmla="*/ 3859322 w 3897960"/>
              <a:gd name="connsiteY14" fmla="*/ 427077 h 2050875"/>
              <a:gd name="connsiteX15" fmla="*/ 3836271 w 3897960"/>
              <a:gd name="connsiteY15" fmla="*/ 900998 h 2050875"/>
              <a:gd name="connsiteX16" fmla="*/ 3594933 w 3897960"/>
              <a:gd name="connsiteY16" fmla="*/ 1017764 h 2050875"/>
              <a:gd name="connsiteX17" fmla="*/ 3620588 w 3897960"/>
              <a:gd name="connsiteY17" fmla="*/ 1527000 h 2050875"/>
              <a:gd name="connsiteX18" fmla="*/ 3792038 w 3897960"/>
              <a:gd name="connsiteY18" fmla="*/ 1717499 h 2050875"/>
              <a:gd name="connsiteX19" fmla="*/ 3544388 w 3897960"/>
              <a:gd name="connsiteY19" fmla="*/ 1879424 h 2050875"/>
              <a:gd name="connsiteX20" fmla="*/ 3477713 w 3897960"/>
              <a:gd name="connsiteY20" fmla="*/ 2050875 h 2050875"/>
              <a:gd name="connsiteX21" fmla="*/ 1010738 w 3897960"/>
              <a:gd name="connsiteY21" fmla="*/ 898350 h 2050875"/>
              <a:gd name="connsiteX22" fmla="*/ 267788 w 3897960"/>
              <a:gd name="connsiteY22" fmla="*/ 850725 h 2050875"/>
              <a:gd name="connsiteX23" fmla="*/ 0 w 3897960"/>
              <a:gd name="connsiteY23" fmla="*/ 220003 h 2050875"/>
              <a:gd name="connsiteX0" fmla="*/ 0 w 3897960"/>
              <a:gd name="connsiteY0" fmla="*/ 220003 h 2052143"/>
              <a:gd name="connsiteX1" fmla="*/ 271621 w 3897960"/>
              <a:gd name="connsiteY1" fmla="*/ 115233 h 2052143"/>
              <a:gd name="connsiteX2" fmla="*/ 401747 w 3897960"/>
              <a:gd name="connsiteY2" fmla="*/ 231996 h 2052143"/>
              <a:gd name="connsiteX3" fmla="*/ 505914 w 3897960"/>
              <a:gd name="connsiteY3" fmla="*/ 307799 h 2052143"/>
              <a:gd name="connsiteX4" fmla="*/ 874773 w 3897960"/>
              <a:gd name="connsiteY4" fmla="*/ 933 h 2052143"/>
              <a:gd name="connsiteX5" fmla="*/ 982164 w 3897960"/>
              <a:gd name="connsiteY5" fmla="*/ 98249 h 2052143"/>
              <a:gd name="connsiteX6" fmla="*/ 1325065 w 3897960"/>
              <a:gd name="connsiteY6" fmla="*/ 12524 h 2052143"/>
              <a:gd name="connsiteX7" fmla="*/ 1553665 w 3897960"/>
              <a:gd name="connsiteY7" fmla="*/ 288749 h 2052143"/>
              <a:gd name="connsiteX8" fmla="*/ 2232244 w 3897960"/>
              <a:gd name="connsiteY8" fmla="*/ 928 h 2052143"/>
              <a:gd name="connsiteX9" fmla="*/ 2371111 w 3897960"/>
              <a:gd name="connsiteY9" fmla="*/ 160514 h 2052143"/>
              <a:gd name="connsiteX10" fmla="*/ 2544264 w 3897960"/>
              <a:gd name="connsiteY10" fmla="*/ 164925 h 2052143"/>
              <a:gd name="connsiteX11" fmla="*/ 2782390 w 3897960"/>
              <a:gd name="connsiteY11" fmla="*/ 393525 h 2052143"/>
              <a:gd name="connsiteX12" fmla="*/ 3063223 w 3897960"/>
              <a:gd name="connsiteY12" fmla="*/ 253298 h 2052143"/>
              <a:gd name="connsiteX13" fmla="*/ 3325314 w 3897960"/>
              <a:gd name="connsiteY13" fmla="*/ 460200 h 2052143"/>
              <a:gd name="connsiteX14" fmla="*/ 3859322 w 3897960"/>
              <a:gd name="connsiteY14" fmla="*/ 427077 h 2052143"/>
              <a:gd name="connsiteX15" fmla="*/ 3836271 w 3897960"/>
              <a:gd name="connsiteY15" fmla="*/ 900998 h 2052143"/>
              <a:gd name="connsiteX16" fmla="*/ 3594933 w 3897960"/>
              <a:gd name="connsiteY16" fmla="*/ 1017764 h 2052143"/>
              <a:gd name="connsiteX17" fmla="*/ 3620588 w 3897960"/>
              <a:gd name="connsiteY17" fmla="*/ 1527000 h 2052143"/>
              <a:gd name="connsiteX18" fmla="*/ 3792038 w 3897960"/>
              <a:gd name="connsiteY18" fmla="*/ 1717499 h 2052143"/>
              <a:gd name="connsiteX19" fmla="*/ 3544388 w 3897960"/>
              <a:gd name="connsiteY19" fmla="*/ 1879424 h 2052143"/>
              <a:gd name="connsiteX20" fmla="*/ 3477713 w 3897960"/>
              <a:gd name="connsiteY20" fmla="*/ 2050875 h 2052143"/>
              <a:gd name="connsiteX21" fmla="*/ 2896688 w 3897960"/>
              <a:gd name="connsiteY21" fmla="*/ 1803224 h 2052143"/>
              <a:gd name="connsiteX22" fmla="*/ 1010738 w 3897960"/>
              <a:gd name="connsiteY22" fmla="*/ 898350 h 2052143"/>
              <a:gd name="connsiteX23" fmla="*/ 267788 w 3897960"/>
              <a:gd name="connsiteY23" fmla="*/ 850725 h 2052143"/>
              <a:gd name="connsiteX24" fmla="*/ 0 w 3897960"/>
              <a:gd name="connsiteY24" fmla="*/ 220003 h 2052143"/>
              <a:gd name="connsiteX0" fmla="*/ 0 w 3897960"/>
              <a:gd name="connsiteY0" fmla="*/ 220003 h 2463076"/>
              <a:gd name="connsiteX1" fmla="*/ 271621 w 3897960"/>
              <a:gd name="connsiteY1" fmla="*/ 115233 h 2463076"/>
              <a:gd name="connsiteX2" fmla="*/ 401747 w 3897960"/>
              <a:gd name="connsiteY2" fmla="*/ 231996 h 2463076"/>
              <a:gd name="connsiteX3" fmla="*/ 505914 w 3897960"/>
              <a:gd name="connsiteY3" fmla="*/ 307799 h 2463076"/>
              <a:gd name="connsiteX4" fmla="*/ 874773 w 3897960"/>
              <a:gd name="connsiteY4" fmla="*/ 933 h 2463076"/>
              <a:gd name="connsiteX5" fmla="*/ 982164 w 3897960"/>
              <a:gd name="connsiteY5" fmla="*/ 98249 h 2463076"/>
              <a:gd name="connsiteX6" fmla="*/ 1325065 w 3897960"/>
              <a:gd name="connsiteY6" fmla="*/ 12524 h 2463076"/>
              <a:gd name="connsiteX7" fmla="*/ 1553665 w 3897960"/>
              <a:gd name="connsiteY7" fmla="*/ 288749 h 2463076"/>
              <a:gd name="connsiteX8" fmla="*/ 2232244 w 3897960"/>
              <a:gd name="connsiteY8" fmla="*/ 928 h 2463076"/>
              <a:gd name="connsiteX9" fmla="*/ 2371111 w 3897960"/>
              <a:gd name="connsiteY9" fmla="*/ 160514 h 2463076"/>
              <a:gd name="connsiteX10" fmla="*/ 2544264 w 3897960"/>
              <a:gd name="connsiteY10" fmla="*/ 164925 h 2463076"/>
              <a:gd name="connsiteX11" fmla="*/ 2782390 w 3897960"/>
              <a:gd name="connsiteY11" fmla="*/ 393525 h 2463076"/>
              <a:gd name="connsiteX12" fmla="*/ 3063223 w 3897960"/>
              <a:gd name="connsiteY12" fmla="*/ 253298 h 2463076"/>
              <a:gd name="connsiteX13" fmla="*/ 3325314 w 3897960"/>
              <a:gd name="connsiteY13" fmla="*/ 460200 h 2463076"/>
              <a:gd name="connsiteX14" fmla="*/ 3859322 w 3897960"/>
              <a:gd name="connsiteY14" fmla="*/ 427077 h 2463076"/>
              <a:gd name="connsiteX15" fmla="*/ 3836271 w 3897960"/>
              <a:gd name="connsiteY15" fmla="*/ 900998 h 2463076"/>
              <a:gd name="connsiteX16" fmla="*/ 3594933 w 3897960"/>
              <a:gd name="connsiteY16" fmla="*/ 1017764 h 2463076"/>
              <a:gd name="connsiteX17" fmla="*/ 3620588 w 3897960"/>
              <a:gd name="connsiteY17" fmla="*/ 1527000 h 2463076"/>
              <a:gd name="connsiteX18" fmla="*/ 3792038 w 3897960"/>
              <a:gd name="connsiteY18" fmla="*/ 1717499 h 2463076"/>
              <a:gd name="connsiteX19" fmla="*/ 3544388 w 3897960"/>
              <a:gd name="connsiteY19" fmla="*/ 1879424 h 2463076"/>
              <a:gd name="connsiteX20" fmla="*/ 3477713 w 3897960"/>
              <a:gd name="connsiteY20" fmla="*/ 2050875 h 2463076"/>
              <a:gd name="connsiteX21" fmla="*/ 3649163 w 3897960"/>
              <a:gd name="connsiteY21" fmla="*/ 2460449 h 2463076"/>
              <a:gd name="connsiteX22" fmla="*/ 2896688 w 3897960"/>
              <a:gd name="connsiteY22" fmla="*/ 1803224 h 2463076"/>
              <a:gd name="connsiteX23" fmla="*/ 1010738 w 3897960"/>
              <a:gd name="connsiteY23" fmla="*/ 898350 h 2463076"/>
              <a:gd name="connsiteX24" fmla="*/ 267788 w 3897960"/>
              <a:gd name="connsiteY24" fmla="*/ 850725 h 2463076"/>
              <a:gd name="connsiteX25" fmla="*/ 0 w 3897960"/>
              <a:gd name="connsiteY25" fmla="*/ 220003 h 2463076"/>
              <a:gd name="connsiteX0" fmla="*/ 0 w 3897960"/>
              <a:gd name="connsiteY0" fmla="*/ 220003 h 2283659"/>
              <a:gd name="connsiteX1" fmla="*/ 271621 w 3897960"/>
              <a:gd name="connsiteY1" fmla="*/ 115233 h 2283659"/>
              <a:gd name="connsiteX2" fmla="*/ 401747 w 3897960"/>
              <a:gd name="connsiteY2" fmla="*/ 231996 h 2283659"/>
              <a:gd name="connsiteX3" fmla="*/ 505914 w 3897960"/>
              <a:gd name="connsiteY3" fmla="*/ 307799 h 2283659"/>
              <a:gd name="connsiteX4" fmla="*/ 874773 w 3897960"/>
              <a:gd name="connsiteY4" fmla="*/ 933 h 2283659"/>
              <a:gd name="connsiteX5" fmla="*/ 982164 w 3897960"/>
              <a:gd name="connsiteY5" fmla="*/ 98249 h 2283659"/>
              <a:gd name="connsiteX6" fmla="*/ 1325065 w 3897960"/>
              <a:gd name="connsiteY6" fmla="*/ 12524 h 2283659"/>
              <a:gd name="connsiteX7" fmla="*/ 1553665 w 3897960"/>
              <a:gd name="connsiteY7" fmla="*/ 288749 h 2283659"/>
              <a:gd name="connsiteX8" fmla="*/ 2232244 w 3897960"/>
              <a:gd name="connsiteY8" fmla="*/ 928 h 2283659"/>
              <a:gd name="connsiteX9" fmla="*/ 2371111 w 3897960"/>
              <a:gd name="connsiteY9" fmla="*/ 160514 h 2283659"/>
              <a:gd name="connsiteX10" fmla="*/ 2544264 w 3897960"/>
              <a:gd name="connsiteY10" fmla="*/ 164925 h 2283659"/>
              <a:gd name="connsiteX11" fmla="*/ 2782390 w 3897960"/>
              <a:gd name="connsiteY11" fmla="*/ 393525 h 2283659"/>
              <a:gd name="connsiteX12" fmla="*/ 3063223 w 3897960"/>
              <a:gd name="connsiteY12" fmla="*/ 253298 h 2283659"/>
              <a:gd name="connsiteX13" fmla="*/ 3325314 w 3897960"/>
              <a:gd name="connsiteY13" fmla="*/ 460200 h 2283659"/>
              <a:gd name="connsiteX14" fmla="*/ 3859322 w 3897960"/>
              <a:gd name="connsiteY14" fmla="*/ 427077 h 2283659"/>
              <a:gd name="connsiteX15" fmla="*/ 3836271 w 3897960"/>
              <a:gd name="connsiteY15" fmla="*/ 900998 h 2283659"/>
              <a:gd name="connsiteX16" fmla="*/ 3594933 w 3897960"/>
              <a:gd name="connsiteY16" fmla="*/ 1017764 h 2283659"/>
              <a:gd name="connsiteX17" fmla="*/ 3620588 w 3897960"/>
              <a:gd name="connsiteY17" fmla="*/ 1527000 h 2283659"/>
              <a:gd name="connsiteX18" fmla="*/ 3792038 w 3897960"/>
              <a:gd name="connsiteY18" fmla="*/ 1717499 h 2283659"/>
              <a:gd name="connsiteX19" fmla="*/ 3544388 w 3897960"/>
              <a:gd name="connsiteY19" fmla="*/ 1879424 h 2283659"/>
              <a:gd name="connsiteX20" fmla="*/ 3477713 w 3897960"/>
              <a:gd name="connsiteY20" fmla="*/ 2050875 h 2283659"/>
              <a:gd name="connsiteX21" fmla="*/ 3668213 w 3897960"/>
              <a:gd name="connsiteY21" fmla="*/ 2279474 h 2283659"/>
              <a:gd name="connsiteX22" fmla="*/ 2896688 w 3897960"/>
              <a:gd name="connsiteY22" fmla="*/ 1803224 h 2283659"/>
              <a:gd name="connsiteX23" fmla="*/ 1010738 w 3897960"/>
              <a:gd name="connsiteY23" fmla="*/ 898350 h 2283659"/>
              <a:gd name="connsiteX24" fmla="*/ 267788 w 3897960"/>
              <a:gd name="connsiteY24" fmla="*/ 850725 h 2283659"/>
              <a:gd name="connsiteX25" fmla="*/ 0 w 3897960"/>
              <a:gd name="connsiteY25" fmla="*/ 220003 h 2283659"/>
              <a:gd name="connsiteX0" fmla="*/ 0 w 3897960"/>
              <a:gd name="connsiteY0" fmla="*/ 220003 h 2596229"/>
              <a:gd name="connsiteX1" fmla="*/ 271621 w 3897960"/>
              <a:gd name="connsiteY1" fmla="*/ 115233 h 2596229"/>
              <a:gd name="connsiteX2" fmla="*/ 401747 w 3897960"/>
              <a:gd name="connsiteY2" fmla="*/ 231996 h 2596229"/>
              <a:gd name="connsiteX3" fmla="*/ 505914 w 3897960"/>
              <a:gd name="connsiteY3" fmla="*/ 307799 h 2596229"/>
              <a:gd name="connsiteX4" fmla="*/ 874773 w 3897960"/>
              <a:gd name="connsiteY4" fmla="*/ 933 h 2596229"/>
              <a:gd name="connsiteX5" fmla="*/ 982164 w 3897960"/>
              <a:gd name="connsiteY5" fmla="*/ 98249 h 2596229"/>
              <a:gd name="connsiteX6" fmla="*/ 1325065 w 3897960"/>
              <a:gd name="connsiteY6" fmla="*/ 12524 h 2596229"/>
              <a:gd name="connsiteX7" fmla="*/ 1553665 w 3897960"/>
              <a:gd name="connsiteY7" fmla="*/ 288749 h 2596229"/>
              <a:gd name="connsiteX8" fmla="*/ 2232244 w 3897960"/>
              <a:gd name="connsiteY8" fmla="*/ 928 h 2596229"/>
              <a:gd name="connsiteX9" fmla="*/ 2371111 w 3897960"/>
              <a:gd name="connsiteY9" fmla="*/ 160514 h 2596229"/>
              <a:gd name="connsiteX10" fmla="*/ 2544264 w 3897960"/>
              <a:gd name="connsiteY10" fmla="*/ 164925 h 2596229"/>
              <a:gd name="connsiteX11" fmla="*/ 2782390 w 3897960"/>
              <a:gd name="connsiteY11" fmla="*/ 393525 h 2596229"/>
              <a:gd name="connsiteX12" fmla="*/ 3063223 w 3897960"/>
              <a:gd name="connsiteY12" fmla="*/ 253298 h 2596229"/>
              <a:gd name="connsiteX13" fmla="*/ 3325314 w 3897960"/>
              <a:gd name="connsiteY13" fmla="*/ 460200 h 2596229"/>
              <a:gd name="connsiteX14" fmla="*/ 3859322 w 3897960"/>
              <a:gd name="connsiteY14" fmla="*/ 427077 h 2596229"/>
              <a:gd name="connsiteX15" fmla="*/ 3836271 w 3897960"/>
              <a:gd name="connsiteY15" fmla="*/ 900998 h 2596229"/>
              <a:gd name="connsiteX16" fmla="*/ 3594933 w 3897960"/>
              <a:gd name="connsiteY16" fmla="*/ 1017764 h 2596229"/>
              <a:gd name="connsiteX17" fmla="*/ 3620588 w 3897960"/>
              <a:gd name="connsiteY17" fmla="*/ 1527000 h 2596229"/>
              <a:gd name="connsiteX18" fmla="*/ 3792038 w 3897960"/>
              <a:gd name="connsiteY18" fmla="*/ 1717499 h 2596229"/>
              <a:gd name="connsiteX19" fmla="*/ 3544388 w 3897960"/>
              <a:gd name="connsiteY19" fmla="*/ 1879424 h 2596229"/>
              <a:gd name="connsiteX20" fmla="*/ 3477713 w 3897960"/>
              <a:gd name="connsiteY20" fmla="*/ 2050875 h 2596229"/>
              <a:gd name="connsiteX21" fmla="*/ 3668213 w 3897960"/>
              <a:gd name="connsiteY21" fmla="*/ 2279474 h 2596229"/>
              <a:gd name="connsiteX22" fmla="*/ 3592013 w 3897960"/>
              <a:gd name="connsiteY22" fmla="*/ 2565224 h 2596229"/>
              <a:gd name="connsiteX23" fmla="*/ 1010738 w 3897960"/>
              <a:gd name="connsiteY23" fmla="*/ 898350 h 2596229"/>
              <a:gd name="connsiteX24" fmla="*/ 267788 w 3897960"/>
              <a:gd name="connsiteY24" fmla="*/ 850725 h 2596229"/>
              <a:gd name="connsiteX25" fmla="*/ 0 w 3897960"/>
              <a:gd name="connsiteY25" fmla="*/ 220003 h 2596229"/>
              <a:gd name="connsiteX0" fmla="*/ 0 w 3897960"/>
              <a:gd name="connsiteY0" fmla="*/ 220003 h 2567913"/>
              <a:gd name="connsiteX1" fmla="*/ 271621 w 3897960"/>
              <a:gd name="connsiteY1" fmla="*/ 115233 h 2567913"/>
              <a:gd name="connsiteX2" fmla="*/ 401747 w 3897960"/>
              <a:gd name="connsiteY2" fmla="*/ 231996 h 2567913"/>
              <a:gd name="connsiteX3" fmla="*/ 505914 w 3897960"/>
              <a:gd name="connsiteY3" fmla="*/ 307799 h 2567913"/>
              <a:gd name="connsiteX4" fmla="*/ 874773 w 3897960"/>
              <a:gd name="connsiteY4" fmla="*/ 933 h 2567913"/>
              <a:gd name="connsiteX5" fmla="*/ 982164 w 3897960"/>
              <a:gd name="connsiteY5" fmla="*/ 98249 h 2567913"/>
              <a:gd name="connsiteX6" fmla="*/ 1325065 w 3897960"/>
              <a:gd name="connsiteY6" fmla="*/ 12524 h 2567913"/>
              <a:gd name="connsiteX7" fmla="*/ 1553665 w 3897960"/>
              <a:gd name="connsiteY7" fmla="*/ 288749 h 2567913"/>
              <a:gd name="connsiteX8" fmla="*/ 2232244 w 3897960"/>
              <a:gd name="connsiteY8" fmla="*/ 928 h 2567913"/>
              <a:gd name="connsiteX9" fmla="*/ 2371111 w 3897960"/>
              <a:gd name="connsiteY9" fmla="*/ 160514 h 2567913"/>
              <a:gd name="connsiteX10" fmla="*/ 2544264 w 3897960"/>
              <a:gd name="connsiteY10" fmla="*/ 164925 h 2567913"/>
              <a:gd name="connsiteX11" fmla="*/ 2782390 w 3897960"/>
              <a:gd name="connsiteY11" fmla="*/ 393525 h 2567913"/>
              <a:gd name="connsiteX12" fmla="*/ 3063223 w 3897960"/>
              <a:gd name="connsiteY12" fmla="*/ 253298 h 2567913"/>
              <a:gd name="connsiteX13" fmla="*/ 3325314 w 3897960"/>
              <a:gd name="connsiteY13" fmla="*/ 460200 h 2567913"/>
              <a:gd name="connsiteX14" fmla="*/ 3859322 w 3897960"/>
              <a:gd name="connsiteY14" fmla="*/ 427077 h 2567913"/>
              <a:gd name="connsiteX15" fmla="*/ 3836271 w 3897960"/>
              <a:gd name="connsiteY15" fmla="*/ 900998 h 2567913"/>
              <a:gd name="connsiteX16" fmla="*/ 3594933 w 3897960"/>
              <a:gd name="connsiteY16" fmla="*/ 1017764 h 2567913"/>
              <a:gd name="connsiteX17" fmla="*/ 3620588 w 3897960"/>
              <a:gd name="connsiteY17" fmla="*/ 1527000 h 2567913"/>
              <a:gd name="connsiteX18" fmla="*/ 3792038 w 3897960"/>
              <a:gd name="connsiteY18" fmla="*/ 1717499 h 2567913"/>
              <a:gd name="connsiteX19" fmla="*/ 3544388 w 3897960"/>
              <a:gd name="connsiteY19" fmla="*/ 1879424 h 2567913"/>
              <a:gd name="connsiteX20" fmla="*/ 3477713 w 3897960"/>
              <a:gd name="connsiteY20" fmla="*/ 2050875 h 2567913"/>
              <a:gd name="connsiteX21" fmla="*/ 3668213 w 3897960"/>
              <a:gd name="connsiteY21" fmla="*/ 2279474 h 2567913"/>
              <a:gd name="connsiteX22" fmla="*/ 3592013 w 3897960"/>
              <a:gd name="connsiteY22" fmla="*/ 2565224 h 2567913"/>
              <a:gd name="connsiteX23" fmla="*/ 3068138 w 3897960"/>
              <a:gd name="connsiteY23" fmla="*/ 2336624 h 2567913"/>
              <a:gd name="connsiteX24" fmla="*/ 1010738 w 3897960"/>
              <a:gd name="connsiteY24" fmla="*/ 898350 h 2567913"/>
              <a:gd name="connsiteX25" fmla="*/ 267788 w 3897960"/>
              <a:gd name="connsiteY25" fmla="*/ 850725 h 2567913"/>
              <a:gd name="connsiteX26" fmla="*/ 0 w 3897960"/>
              <a:gd name="connsiteY26" fmla="*/ 220003 h 2567913"/>
              <a:gd name="connsiteX0" fmla="*/ 0 w 3897960"/>
              <a:gd name="connsiteY0" fmla="*/ 220003 h 2641588"/>
              <a:gd name="connsiteX1" fmla="*/ 271621 w 3897960"/>
              <a:gd name="connsiteY1" fmla="*/ 115233 h 2641588"/>
              <a:gd name="connsiteX2" fmla="*/ 401747 w 3897960"/>
              <a:gd name="connsiteY2" fmla="*/ 231996 h 2641588"/>
              <a:gd name="connsiteX3" fmla="*/ 505914 w 3897960"/>
              <a:gd name="connsiteY3" fmla="*/ 307799 h 2641588"/>
              <a:gd name="connsiteX4" fmla="*/ 874773 w 3897960"/>
              <a:gd name="connsiteY4" fmla="*/ 933 h 2641588"/>
              <a:gd name="connsiteX5" fmla="*/ 982164 w 3897960"/>
              <a:gd name="connsiteY5" fmla="*/ 98249 h 2641588"/>
              <a:gd name="connsiteX6" fmla="*/ 1325065 w 3897960"/>
              <a:gd name="connsiteY6" fmla="*/ 12524 h 2641588"/>
              <a:gd name="connsiteX7" fmla="*/ 1553665 w 3897960"/>
              <a:gd name="connsiteY7" fmla="*/ 288749 h 2641588"/>
              <a:gd name="connsiteX8" fmla="*/ 2232244 w 3897960"/>
              <a:gd name="connsiteY8" fmla="*/ 928 h 2641588"/>
              <a:gd name="connsiteX9" fmla="*/ 2371111 w 3897960"/>
              <a:gd name="connsiteY9" fmla="*/ 160514 h 2641588"/>
              <a:gd name="connsiteX10" fmla="*/ 2544264 w 3897960"/>
              <a:gd name="connsiteY10" fmla="*/ 164925 h 2641588"/>
              <a:gd name="connsiteX11" fmla="*/ 2782390 w 3897960"/>
              <a:gd name="connsiteY11" fmla="*/ 393525 h 2641588"/>
              <a:gd name="connsiteX12" fmla="*/ 3063223 w 3897960"/>
              <a:gd name="connsiteY12" fmla="*/ 253298 h 2641588"/>
              <a:gd name="connsiteX13" fmla="*/ 3325314 w 3897960"/>
              <a:gd name="connsiteY13" fmla="*/ 460200 h 2641588"/>
              <a:gd name="connsiteX14" fmla="*/ 3859322 w 3897960"/>
              <a:gd name="connsiteY14" fmla="*/ 427077 h 2641588"/>
              <a:gd name="connsiteX15" fmla="*/ 3836271 w 3897960"/>
              <a:gd name="connsiteY15" fmla="*/ 900998 h 2641588"/>
              <a:gd name="connsiteX16" fmla="*/ 3594933 w 3897960"/>
              <a:gd name="connsiteY16" fmla="*/ 1017764 h 2641588"/>
              <a:gd name="connsiteX17" fmla="*/ 3620588 w 3897960"/>
              <a:gd name="connsiteY17" fmla="*/ 1527000 h 2641588"/>
              <a:gd name="connsiteX18" fmla="*/ 3792038 w 3897960"/>
              <a:gd name="connsiteY18" fmla="*/ 1717499 h 2641588"/>
              <a:gd name="connsiteX19" fmla="*/ 3544388 w 3897960"/>
              <a:gd name="connsiteY19" fmla="*/ 1879424 h 2641588"/>
              <a:gd name="connsiteX20" fmla="*/ 3477713 w 3897960"/>
              <a:gd name="connsiteY20" fmla="*/ 2050875 h 2641588"/>
              <a:gd name="connsiteX21" fmla="*/ 3668213 w 3897960"/>
              <a:gd name="connsiteY21" fmla="*/ 2279474 h 2641588"/>
              <a:gd name="connsiteX22" fmla="*/ 3592013 w 3897960"/>
              <a:gd name="connsiteY22" fmla="*/ 2565224 h 2641588"/>
              <a:gd name="connsiteX23" fmla="*/ 3382463 w 3897960"/>
              <a:gd name="connsiteY23" fmla="*/ 2498549 h 2641588"/>
              <a:gd name="connsiteX24" fmla="*/ 1010738 w 3897960"/>
              <a:gd name="connsiteY24" fmla="*/ 898350 h 2641588"/>
              <a:gd name="connsiteX25" fmla="*/ 267788 w 3897960"/>
              <a:gd name="connsiteY25" fmla="*/ 850725 h 2641588"/>
              <a:gd name="connsiteX26" fmla="*/ 0 w 3897960"/>
              <a:gd name="connsiteY26" fmla="*/ 220003 h 2641588"/>
              <a:gd name="connsiteX0" fmla="*/ 0 w 3897960"/>
              <a:gd name="connsiteY0" fmla="*/ 220003 h 2635284"/>
              <a:gd name="connsiteX1" fmla="*/ 271621 w 3897960"/>
              <a:gd name="connsiteY1" fmla="*/ 115233 h 2635284"/>
              <a:gd name="connsiteX2" fmla="*/ 401747 w 3897960"/>
              <a:gd name="connsiteY2" fmla="*/ 231996 h 2635284"/>
              <a:gd name="connsiteX3" fmla="*/ 505914 w 3897960"/>
              <a:gd name="connsiteY3" fmla="*/ 307799 h 2635284"/>
              <a:gd name="connsiteX4" fmla="*/ 874773 w 3897960"/>
              <a:gd name="connsiteY4" fmla="*/ 933 h 2635284"/>
              <a:gd name="connsiteX5" fmla="*/ 982164 w 3897960"/>
              <a:gd name="connsiteY5" fmla="*/ 98249 h 2635284"/>
              <a:gd name="connsiteX6" fmla="*/ 1325065 w 3897960"/>
              <a:gd name="connsiteY6" fmla="*/ 12524 h 2635284"/>
              <a:gd name="connsiteX7" fmla="*/ 1553665 w 3897960"/>
              <a:gd name="connsiteY7" fmla="*/ 288749 h 2635284"/>
              <a:gd name="connsiteX8" fmla="*/ 2232244 w 3897960"/>
              <a:gd name="connsiteY8" fmla="*/ 928 h 2635284"/>
              <a:gd name="connsiteX9" fmla="*/ 2371111 w 3897960"/>
              <a:gd name="connsiteY9" fmla="*/ 160514 h 2635284"/>
              <a:gd name="connsiteX10" fmla="*/ 2544264 w 3897960"/>
              <a:gd name="connsiteY10" fmla="*/ 164925 h 2635284"/>
              <a:gd name="connsiteX11" fmla="*/ 2782390 w 3897960"/>
              <a:gd name="connsiteY11" fmla="*/ 393525 h 2635284"/>
              <a:gd name="connsiteX12" fmla="*/ 3063223 w 3897960"/>
              <a:gd name="connsiteY12" fmla="*/ 253298 h 2635284"/>
              <a:gd name="connsiteX13" fmla="*/ 3325314 w 3897960"/>
              <a:gd name="connsiteY13" fmla="*/ 460200 h 2635284"/>
              <a:gd name="connsiteX14" fmla="*/ 3859322 w 3897960"/>
              <a:gd name="connsiteY14" fmla="*/ 427077 h 2635284"/>
              <a:gd name="connsiteX15" fmla="*/ 3836271 w 3897960"/>
              <a:gd name="connsiteY15" fmla="*/ 900998 h 2635284"/>
              <a:gd name="connsiteX16" fmla="*/ 3594933 w 3897960"/>
              <a:gd name="connsiteY16" fmla="*/ 1017764 h 2635284"/>
              <a:gd name="connsiteX17" fmla="*/ 3620588 w 3897960"/>
              <a:gd name="connsiteY17" fmla="*/ 1527000 h 2635284"/>
              <a:gd name="connsiteX18" fmla="*/ 3792038 w 3897960"/>
              <a:gd name="connsiteY18" fmla="*/ 1717499 h 2635284"/>
              <a:gd name="connsiteX19" fmla="*/ 3544388 w 3897960"/>
              <a:gd name="connsiteY19" fmla="*/ 1879424 h 2635284"/>
              <a:gd name="connsiteX20" fmla="*/ 3477713 w 3897960"/>
              <a:gd name="connsiteY20" fmla="*/ 2050875 h 2635284"/>
              <a:gd name="connsiteX21" fmla="*/ 3668213 w 3897960"/>
              <a:gd name="connsiteY21" fmla="*/ 2279474 h 2635284"/>
              <a:gd name="connsiteX22" fmla="*/ 3734888 w 3897960"/>
              <a:gd name="connsiteY22" fmla="*/ 2546174 h 2635284"/>
              <a:gd name="connsiteX23" fmla="*/ 3382463 w 3897960"/>
              <a:gd name="connsiteY23" fmla="*/ 2498549 h 2635284"/>
              <a:gd name="connsiteX24" fmla="*/ 1010738 w 3897960"/>
              <a:gd name="connsiteY24" fmla="*/ 898350 h 2635284"/>
              <a:gd name="connsiteX25" fmla="*/ 267788 w 3897960"/>
              <a:gd name="connsiteY25" fmla="*/ 850725 h 2635284"/>
              <a:gd name="connsiteX26" fmla="*/ 0 w 3897960"/>
              <a:gd name="connsiteY26" fmla="*/ 220003 h 2635284"/>
              <a:gd name="connsiteX0" fmla="*/ 0 w 3897960"/>
              <a:gd name="connsiteY0" fmla="*/ 220003 h 2808089"/>
              <a:gd name="connsiteX1" fmla="*/ 271621 w 3897960"/>
              <a:gd name="connsiteY1" fmla="*/ 115233 h 2808089"/>
              <a:gd name="connsiteX2" fmla="*/ 401747 w 3897960"/>
              <a:gd name="connsiteY2" fmla="*/ 231996 h 2808089"/>
              <a:gd name="connsiteX3" fmla="*/ 505914 w 3897960"/>
              <a:gd name="connsiteY3" fmla="*/ 307799 h 2808089"/>
              <a:gd name="connsiteX4" fmla="*/ 874773 w 3897960"/>
              <a:gd name="connsiteY4" fmla="*/ 933 h 2808089"/>
              <a:gd name="connsiteX5" fmla="*/ 982164 w 3897960"/>
              <a:gd name="connsiteY5" fmla="*/ 98249 h 2808089"/>
              <a:gd name="connsiteX6" fmla="*/ 1325065 w 3897960"/>
              <a:gd name="connsiteY6" fmla="*/ 12524 h 2808089"/>
              <a:gd name="connsiteX7" fmla="*/ 1553665 w 3897960"/>
              <a:gd name="connsiteY7" fmla="*/ 288749 h 2808089"/>
              <a:gd name="connsiteX8" fmla="*/ 2232244 w 3897960"/>
              <a:gd name="connsiteY8" fmla="*/ 928 h 2808089"/>
              <a:gd name="connsiteX9" fmla="*/ 2371111 w 3897960"/>
              <a:gd name="connsiteY9" fmla="*/ 160514 h 2808089"/>
              <a:gd name="connsiteX10" fmla="*/ 2544264 w 3897960"/>
              <a:gd name="connsiteY10" fmla="*/ 164925 h 2808089"/>
              <a:gd name="connsiteX11" fmla="*/ 2782390 w 3897960"/>
              <a:gd name="connsiteY11" fmla="*/ 393525 h 2808089"/>
              <a:gd name="connsiteX12" fmla="*/ 3063223 w 3897960"/>
              <a:gd name="connsiteY12" fmla="*/ 253298 h 2808089"/>
              <a:gd name="connsiteX13" fmla="*/ 3325314 w 3897960"/>
              <a:gd name="connsiteY13" fmla="*/ 460200 h 2808089"/>
              <a:gd name="connsiteX14" fmla="*/ 3859322 w 3897960"/>
              <a:gd name="connsiteY14" fmla="*/ 427077 h 2808089"/>
              <a:gd name="connsiteX15" fmla="*/ 3836271 w 3897960"/>
              <a:gd name="connsiteY15" fmla="*/ 900998 h 2808089"/>
              <a:gd name="connsiteX16" fmla="*/ 3594933 w 3897960"/>
              <a:gd name="connsiteY16" fmla="*/ 1017764 h 2808089"/>
              <a:gd name="connsiteX17" fmla="*/ 3620588 w 3897960"/>
              <a:gd name="connsiteY17" fmla="*/ 1527000 h 2808089"/>
              <a:gd name="connsiteX18" fmla="*/ 3792038 w 3897960"/>
              <a:gd name="connsiteY18" fmla="*/ 1717499 h 2808089"/>
              <a:gd name="connsiteX19" fmla="*/ 3544388 w 3897960"/>
              <a:gd name="connsiteY19" fmla="*/ 1879424 h 2808089"/>
              <a:gd name="connsiteX20" fmla="*/ 3477713 w 3897960"/>
              <a:gd name="connsiteY20" fmla="*/ 2050875 h 2808089"/>
              <a:gd name="connsiteX21" fmla="*/ 3668213 w 3897960"/>
              <a:gd name="connsiteY21" fmla="*/ 2279474 h 2808089"/>
              <a:gd name="connsiteX22" fmla="*/ 3734888 w 3897960"/>
              <a:gd name="connsiteY22" fmla="*/ 2546174 h 2808089"/>
              <a:gd name="connsiteX23" fmla="*/ 3363413 w 3897960"/>
              <a:gd name="connsiteY23" fmla="*/ 2717624 h 2808089"/>
              <a:gd name="connsiteX24" fmla="*/ 1010738 w 3897960"/>
              <a:gd name="connsiteY24" fmla="*/ 898350 h 2808089"/>
              <a:gd name="connsiteX25" fmla="*/ 267788 w 3897960"/>
              <a:gd name="connsiteY25" fmla="*/ 850725 h 2808089"/>
              <a:gd name="connsiteX26" fmla="*/ 0 w 3897960"/>
              <a:gd name="connsiteY26" fmla="*/ 220003 h 2808089"/>
              <a:gd name="connsiteX0" fmla="*/ 0 w 3897960"/>
              <a:gd name="connsiteY0" fmla="*/ 220003 h 2717624"/>
              <a:gd name="connsiteX1" fmla="*/ 271621 w 3897960"/>
              <a:gd name="connsiteY1" fmla="*/ 115233 h 2717624"/>
              <a:gd name="connsiteX2" fmla="*/ 401747 w 3897960"/>
              <a:gd name="connsiteY2" fmla="*/ 231996 h 2717624"/>
              <a:gd name="connsiteX3" fmla="*/ 505914 w 3897960"/>
              <a:gd name="connsiteY3" fmla="*/ 307799 h 2717624"/>
              <a:gd name="connsiteX4" fmla="*/ 874773 w 3897960"/>
              <a:gd name="connsiteY4" fmla="*/ 933 h 2717624"/>
              <a:gd name="connsiteX5" fmla="*/ 982164 w 3897960"/>
              <a:gd name="connsiteY5" fmla="*/ 98249 h 2717624"/>
              <a:gd name="connsiteX6" fmla="*/ 1325065 w 3897960"/>
              <a:gd name="connsiteY6" fmla="*/ 12524 h 2717624"/>
              <a:gd name="connsiteX7" fmla="*/ 1553665 w 3897960"/>
              <a:gd name="connsiteY7" fmla="*/ 288749 h 2717624"/>
              <a:gd name="connsiteX8" fmla="*/ 2232244 w 3897960"/>
              <a:gd name="connsiteY8" fmla="*/ 928 h 2717624"/>
              <a:gd name="connsiteX9" fmla="*/ 2371111 w 3897960"/>
              <a:gd name="connsiteY9" fmla="*/ 160514 h 2717624"/>
              <a:gd name="connsiteX10" fmla="*/ 2544264 w 3897960"/>
              <a:gd name="connsiteY10" fmla="*/ 164925 h 2717624"/>
              <a:gd name="connsiteX11" fmla="*/ 2782390 w 3897960"/>
              <a:gd name="connsiteY11" fmla="*/ 393525 h 2717624"/>
              <a:gd name="connsiteX12" fmla="*/ 3063223 w 3897960"/>
              <a:gd name="connsiteY12" fmla="*/ 253298 h 2717624"/>
              <a:gd name="connsiteX13" fmla="*/ 3325314 w 3897960"/>
              <a:gd name="connsiteY13" fmla="*/ 460200 h 2717624"/>
              <a:gd name="connsiteX14" fmla="*/ 3859322 w 3897960"/>
              <a:gd name="connsiteY14" fmla="*/ 427077 h 2717624"/>
              <a:gd name="connsiteX15" fmla="*/ 3836271 w 3897960"/>
              <a:gd name="connsiteY15" fmla="*/ 900998 h 2717624"/>
              <a:gd name="connsiteX16" fmla="*/ 3594933 w 3897960"/>
              <a:gd name="connsiteY16" fmla="*/ 1017764 h 2717624"/>
              <a:gd name="connsiteX17" fmla="*/ 3620588 w 3897960"/>
              <a:gd name="connsiteY17" fmla="*/ 1527000 h 2717624"/>
              <a:gd name="connsiteX18" fmla="*/ 3792038 w 3897960"/>
              <a:gd name="connsiteY18" fmla="*/ 1717499 h 2717624"/>
              <a:gd name="connsiteX19" fmla="*/ 3544388 w 3897960"/>
              <a:gd name="connsiteY19" fmla="*/ 1879424 h 2717624"/>
              <a:gd name="connsiteX20" fmla="*/ 3477713 w 3897960"/>
              <a:gd name="connsiteY20" fmla="*/ 2050875 h 2717624"/>
              <a:gd name="connsiteX21" fmla="*/ 3668213 w 3897960"/>
              <a:gd name="connsiteY21" fmla="*/ 2279474 h 2717624"/>
              <a:gd name="connsiteX22" fmla="*/ 3734888 w 3897960"/>
              <a:gd name="connsiteY22" fmla="*/ 2546174 h 2717624"/>
              <a:gd name="connsiteX23" fmla="*/ 3363413 w 3897960"/>
              <a:gd name="connsiteY23" fmla="*/ 2717624 h 2717624"/>
              <a:gd name="connsiteX24" fmla="*/ 1010738 w 3897960"/>
              <a:gd name="connsiteY24" fmla="*/ 898350 h 2717624"/>
              <a:gd name="connsiteX25" fmla="*/ 267788 w 3897960"/>
              <a:gd name="connsiteY25" fmla="*/ 850725 h 2717624"/>
              <a:gd name="connsiteX26" fmla="*/ 0 w 3897960"/>
              <a:gd name="connsiteY26" fmla="*/ 220003 h 271762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82295"/>
              <a:gd name="connsiteX1" fmla="*/ 271621 w 3897960"/>
              <a:gd name="connsiteY1" fmla="*/ 115233 h 2782295"/>
              <a:gd name="connsiteX2" fmla="*/ 401747 w 3897960"/>
              <a:gd name="connsiteY2" fmla="*/ 231996 h 2782295"/>
              <a:gd name="connsiteX3" fmla="*/ 505914 w 3897960"/>
              <a:gd name="connsiteY3" fmla="*/ 307799 h 2782295"/>
              <a:gd name="connsiteX4" fmla="*/ 874773 w 3897960"/>
              <a:gd name="connsiteY4" fmla="*/ 933 h 2782295"/>
              <a:gd name="connsiteX5" fmla="*/ 982164 w 3897960"/>
              <a:gd name="connsiteY5" fmla="*/ 98249 h 2782295"/>
              <a:gd name="connsiteX6" fmla="*/ 1325065 w 3897960"/>
              <a:gd name="connsiteY6" fmla="*/ 12524 h 2782295"/>
              <a:gd name="connsiteX7" fmla="*/ 1553665 w 3897960"/>
              <a:gd name="connsiteY7" fmla="*/ 288749 h 2782295"/>
              <a:gd name="connsiteX8" fmla="*/ 2232244 w 3897960"/>
              <a:gd name="connsiteY8" fmla="*/ 928 h 2782295"/>
              <a:gd name="connsiteX9" fmla="*/ 2371111 w 3897960"/>
              <a:gd name="connsiteY9" fmla="*/ 160514 h 2782295"/>
              <a:gd name="connsiteX10" fmla="*/ 2544264 w 3897960"/>
              <a:gd name="connsiteY10" fmla="*/ 164925 h 2782295"/>
              <a:gd name="connsiteX11" fmla="*/ 2782390 w 3897960"/>
              <a:gd name="connsiteY11" fmla="*/ 393525 h 2782295"/>
              <a:gd name="connsiteX12" fmla="*/ 3063223 w 3897960"/>
              <a:gd name="connsiteY12" fmla="*/ 253298 h 2782295"/>
              <a:gd name="connsiteX13" fmla="*/ 3325314 w 3897960"/>
              <a:gd name="connsiteY13" fmla="*/ 460200 h 2782295"/>
              <a:gd name="connsiteX14" fmla="*/ 3859322 w 3897960"/>
              <a:gd name="connsiteY14" fmla="*/ 427077 h 2782295"/>
              <a:gd name="connsiteX15" fmla="*/ 3836271 w 3897960"/>
              <a:gd name="connsiteY15" fmla="*/ 900998 h 2782295"/>
              <a:gd name="connsiteX16" fmla="*/ 3594933 w 3897960"/>
              <a:gd name="connsiteY16" fmla="*/ 1017764 h 2782295"/>
              <a:gd name="connsiteX17" fmla="*/ 3620588 w 3897960"/>
              <a:gd name="connsiteY17" fmla="*/ 1527000 h 2782295"/>
              <a:gd name="connsiteX18" fmla="*/ 3792038 w 3897960"/>
              <a:gd name="connsiteY18" fmla="*/ 1717499 h 2782295"/>
              <a:gd name="connsiteX19" fmla="*/ 3544388 w 3897960"/>
              <a:gd name="connsiteY19" fmla="*/ 1879424 h 2782295"/>
              <a:gd name="connsiteX20" fmla="*/ 3477713 w 3897960"/>
              <a:gd name="connsiteY20" fmla="*/ 2050875 h 2782295"/>
              <a:gd name="connsiteX21" fmla="*/ 3668213 w 3897960"/>
              <a:gd name="connsiteY21" fmla="*/ 2279474 h 2782295"/>
              <a:gd name="connsiteX22" fmla="*/ 3734888 w 3897960"/>
              <a:gd name="connsiteY22" fmla="*/ 2546174 h 2782295"/>
              <a:gd name="connsiteX23" fmla="*/ 3430088 w 3897960"/>
              <a:gd name="connsiteY23" fmla="*/ 2774774 h 2782295"/>
              <a:gd name="connsiteX24" fmla="*/ 2715713 w 3897960"/>
              <a:gd name="connsiteY24" fmla="*/ 2231848 h 2782295"/>
              <a:gd name="connsiteX25" fmla="*/ 1010738 w 3897960"/>
              <a:gd name="connsiteY25" fmla="*/ 898350 h 2782295"/>
              <a:gd name="connsiteX26" fmla="*/ 267788 w 3897960"/>
              <a:gd name="connsiteY26" fmla="*/ 850725 h 2782295"/>
              <a:gd name="connsiteX27" fmla="*/ 0 w 3897960"/>
              <a:gd name="connsiteY27" fmla="*/ 220003 h 2782295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081398"/>
              <a:gd name="connsiteX1" fmla="*/ 271621 w 3897960"/>
              <a:gd name="connsiteY1" fmla="*/ 115233 h 3081398"/>
              <a:gd name="connsiteX2" fmla="*/ 401747 w 3897960"/>
              <a:gd name="connsiteY2" fmla="*/ 231996 h 3081398"/>
              <a:gd name="connsiteX3" fmla="*/ 505914 w 3897960"/>
              <a:gd name="connsiteY3" fmla="*/ 307799 h 3081398"/>
              <a:gd name="connsiteX4" fmla="*/ 874773 w 3897960"/>
              <a:gd name="connsiteY4" fmla="*/ 933 h 3081398"/>
              <a:gd name="connsiteX5" fmla="*/ 982164 w 3897960"/>
              <a:gd name="connsiteY5" fmla="*/ 98249 h 3081398"/>
              <a:gd name="connsiteX6" fmla="*/ 1325065 w 3897960"/>
              <a:gd name="connsiteY6" fmla="*/ 12524 h 3081398"/>
              <a:gd name="connsiteX7" fmla="*/ 1553665 w 3897960"/>
              <a:gd name="connsiteY7" fmla="*/ 288749 h 3081398"/>
              <a:gd name="connsiteX8" fmla="*/ 2232244 w 3897960"/>
              <a:gd name="connsiteY8" fmla="*/ 928 h 3081398"/>
              <a:gd name="connsiteX9" fmla="*/ 2371111 w 3897960"/>
              <a:gd name="connsiteY9" fmla="*/ 160514 h 3081398"/>
              <a:gd name="connsiteX10" fmla="*/ 2544264 w 3897960"/>
              <a:gd name="connsiteY10" fmla="*/ 164925 h 3081398"/>
              <a:gd name="connsiteX11" fmla="*/ 2782390 w 3897960"/>
              <a:gd name="connsiteY11" fmla="*/ 393525 h 3081398"/>
              <a:gd name="connsiteX12" fmla="*/ 3063223 w 3897960"/>
              <a:gd name="connsiteY12" fmla="*/ 253298 h 3081398"/>
              <a:gd name="connsiteX13" fmla="*/ 3325314 w 3897960"/>
              <a:gd name="connsiteY13" fmla="*/ 460200 h 3081398"/>
              <a:gd name="connsiteX14" fmla="*/ 3859322 w 3897960"/>
              <a:gd name="connsiteY14" fmla="*/ 427077 h 3081398"/>
              <a:gd name="connsiteX15" fmla="*/ 3836271 w 3897960"/>
              <a:gd name="connsiteY15" fmla="*/ 900998 h 3081398"/>
              <a:gd name="connsiteX16" fmla="*/ 3594933 w 3897960"/>
              <a:gd name="connsiteY16" fmla="*/ 1017764 h 3081398"/>
              <a:gd name="connsiteX17" fmla="*/ 3620588 w 3897960"/>
              <a:gd name="connsiteY17" fmla="*/ 1527000 h 3081398"/>
              <a:gd name="connsiteX18" fmla="*/ 3792038 w 3897960"/>
              <a:gd name="connsiteY18" fmla="*/ 1717499 h 3081398"/>
              <a:gd name="connsiteX19" fmla="*/ 3544388 w 3897960"/>
              <a:gd name="connsiteY19" fmla="*/ 1879424 h 3081398"/>
              <a:gd name="connsiteX20" fmla="*/ 3477713 w 3897960"/>
              <a:gd name="connsiteY20" fmla="*/ 2050875 h 3081398"/>
              <a:gd name="connsiteX21" fmla="*/ 3668213 w 3897960"/>
              <a:gd name="connsiteY21" fmla="*/ 2279474 h 3081398"/>
              <a:gd name="connsiteX22" fmla="*/ 3734888 w 3897960"/>
              <a:gd name="connsiteY22" fmla="*/ 2546174 h 3081398"/>
              <a:gd name="connsiteX23" fmla="*/ 3430088 w 3897960"/>
              <a:gd name="connsiteY23" fmla="*/ 2774774 h 3081398"/>
              <a:gd name="connsiteX24" fmla="*/ 3582488 w 3897960"/>
              <a:gd name="connsiteY24" fmla="*/ 3079573 h 3081398"/>
              <a:gd name="connsiteX25" fmla="*/ 2906213 w 3897960"/>
              <a:gd name="connsiteY25" fmla="*/ 2631898 h 3081398"/>
              <a:gd name="connsiteX26" fmla="*/ 1010738 w 3897960"/>
              <a:gd name="connsiteY26" fmla="*/ 898350 h 3081398"/>
              <a:gd name="connsiteX27" fmla="*/ 267788 w 3897960"/>
              <a:gd name="connsiteY27" fmla="*/ 850725 h 3081398"/>
              <a:gd name="connsiteX28" fmla="*/ 0 w 3897960"/>
              <a:gd name="connsiteY28" fmla="*/ 220003 h 3081398"/>
              <a:gd name="connsiteX0" fmla="*/ 0 w 3897960"/>
              <a:gd name="connsiteY0" fmla="*/ 220003 h 3405821"/>
              <a:gd name="connsiteX1" fmla="*/ 271621 w 3897960"/>
              <a:gd name="connsiteY1" fmla="*/ 115233 h 3405821"/>
              <a:gd name="connsiteX2" fmla="*/ 401747 w 3897960"/>
              <a:gd name="connsiteY2" fmla="*/ 231996 h 3405821"/>
              <a:gd name="connsiteX3" fmla="*/ 505914 w 3897960"/>
              <a:gd name="connsiteY3" fmla="*/ 307799 h 3405821"/>
              <a:gd name="connsiteX4" fmla="*/ 874773 w 3897960"/>
              <a:gd name="connsiteY4" fmla="*/ 933 h 3405821"/>
              <a:gd name="connsiteX5" fmla="*/ 982164 w 3897960"/>
              <a:gd name="connsiteY5" fmla="*/ 98249 h 3405821"/>
              <a:gd name="connsiteX6" fmla="*/ 1325065 w 3897960"/>
              <a:gd name="connsiteY6" fmla="*/ 12524 h 3405821"/>
              <a:gd name="connsiteX7" fmla="*/ 1553665 w 3897960"/>
              <a:gd name="connsiteY7" fmla="*/ 288749 h 3405821"/>
              <a:gd name="connsiteX8" fmla="*/ 2232244 w 3897960"/>
              <a:gd name="connsiteY8" fmla="*/ 928 h 3405821"/>
              <a:gd name="connsiteX9" fmla="*/ 2371111 w 3897960"/>
              <a:gd name="connsiteY9" fmla="*/ 160514 h 3405821"/>
              <a:gd name="connsiteX10" fmla="*/ 2544264 w 3897960"/>
              <a:gd name="connsiteY10" fmla="*/ 164925 h 3405821"/>
              <a:gd name="connsiteX11" fmla="*/ 2782390 w 3897960"/>
              <a:gd name="connsiteY11" fmla="*/ 393525 h 3405821"/>
              <a:gd name="connsiteX12" fmla="*/ 3063223 w 3897960"/>
              <a:gd name="connsiteY12" fmla="*/ 253298 h 3405821"/>
              <a:gd name="connsiteX13" fmla="*/ 3325314 w 3897960"/>
              <a:gd name="connsiteY13" fmla="*/ 460200 h 3405821"/>
              <a:gd name="connsiteX14" fmla="*/ 3859322 w 3897960"/>
              <a:gd name="connsiteY14" fmla="*/ 427077 h 3405821"/>
              <a:gd name="connsiteX15" fmla="*/ 3836271 w 3897960"/>
              <a:gd name="connsiteY15" fmla="*/ 900998 h 3405821"/>
              <a:gd name="connsiteX16" fmla="*/ 3594933 w 3897960"/>
              <a:gd name="connsiteY16" fmla="*/ 1017764 h 3405821"/>
              <a:gd name="connsiteX17" fmla="*/ 3620588 w 3897960"/>
              <a:gd name="connsiteY17" fmla="*/ 1527000 h 3405821"/>
              <a:gd name="connsiteX18" fmla="*/ 3792038 w 3897960"/>
              <a:gd name="connsiteY18" fmla="*/ 1717499 h 3405821"/>
              <a:gd name="connsiteX19" fmla="*/ 3544388 w 3897960"/>
              <a:gd name="connsiteY19" fmla="*/ 1879424 h 3405821"/>
              <a:gd name="connsiteX20" fmla="*/ 3477713 w 3897960"/>
              <a:gd name="connsiteY20" fmla="*/ 2050875 h 3405821"/>
              <a:gd name="connsiteX21" fmla="*/ 3668213 w 3897960"/>
              <a:gd name="connsiteY21" fmla="*/ 2279474 h 3405821"/>
              <a:gd name="connsiteX22" fmla="*/ 3734888 w 3897960"/>
              <a:gd name="connsiteY22" fmla="*/ 2546174 h 3405821"/>
              <a:gd name="connsiteX23" fmla="*/ 3430088 w 3897960"/>
              <a:gd name="connsiteY23" fmla="*/ 2774774 h 3405821"/>
              <a:gd name="connsiteX24" fmla="*/ 3582488 w 3897960"/>
              <a:gd name="connsiteY24" fmla="*/ 3079573 h 3405821"/>
              <a:gd name="connsiteX25" fmla="*/ 3372938 w 3897960"/>
              <a:gd name="connsiteY25" fmla="*/ 3289123 h 3405821"/>
              <a:gd name="connsiteX26" fmla="*/ 1010738 w 3897960"/>
              <a:gd name="connsiteY26" fmla="*/ 898350 h 3405821"/>
              <a:gd name="connsiteX27" fmla="*/ 267788 w 3897960"/>
              <a:gd name="connsiteY27" fmla="*/ 850725 h 3405821"/>
              <a:gd name="connsiteX28" fmla="*/ 0 w 3897960"/>
              <a:gd name="connsiteY28" fmla="*/ 220003 h 3405821"/>
              <a:gd name="connsiteX0" fmla="*/ 0 w 3897960"/>
              <a:gd name="connsiteY0" fmla="*/ 220003 h 3289123"/>
              <a:gd name="connsiteX1" fmla="*/ 271621 w 3897960"/>
              <a:gd name="connsiteY1" fmla="*/ 115233 h 3289123"/>
              <a:gd name="connsiteX2" fmla="*/ 401747 w 3897960"/>
              <a:gd name="connsiteY2" fmla="*/ 231996 h 3289123"/>
              <a:gd name="connsiteX3" fmla="*/ 505914 w 3897960"/>
              <a:gd name="connsiteY3" fmla="*/ 307799 h 3289123"/>
              <a:gd name="connsiteX4" fmla="*/ 874773 w 3897960"/>
              <a:gd name="connsiteY4" fmla="*/ 933 h 3289123"/>
              <a:gd name="connsiteX5" fmla="*/ 982164 w 3897960"/>
              <a:gd name="connsiteY5" fmla="*/ 98249 h 3289123"/>
              <a:gd name="connsiteX6" fmla="*/ 1325065 w 3897960"/>
              <a:gd name="connsiteY6" fmla="*/ 12524 h 3289123"/>
              <a:gd name="connsiteX7" fmla="*/ 1553665 w 3897960"/>
              <a:gd name="connsiteY7" fmla="*/ 288749 h 3289123"/>
              <a:gd name="connsiteX8" fmla="*/ 2232244 w 3897960"/>
              <a:gd name="connsiteY8" fmla="*/ 928 h 3289123"/>
              <a:gd name="connsiteX9" fmla="*/ 2371111 w 3897960"/>
              <a:gd name="connsiteY9" fmla="*/ 160514 h 3289123"/>
              <a:gd name="connsiteX10" fmla="*/ 2544264 w 3897960"/>
              <a:gd name="connsiteY10" fmla="*/ 164925 h 3289123"/>
              <a:gd name="connsiteX11" fmla="*/ 2782390 w 3897960"/>
              <a:gd name="connsiteY11" fmla="*/ 393525 h 3289123"/>
              <a:gd name="connsiteX12" fmla="*/ 3063223 w 3897960"/>
              <a:gd name="connsiteY12" fmla="*/ 253298 h 3289123"/>
              <a:gd name="connsiteX13" fmla="*/ 3325314 w 3897960"/>
              <a:gd name="connsiteY13" fmla="*/ 460200 h 3289123"/>
              <a:gd name="connsiteX14" fmla="*/ 3859322 w 3897960"/>
              <a:gd name="connsiteY14" fmla="*/ 427077 h 3289123"/>
              <a:gd name="connsiteX15" fmla="*/ 3836271 w 3897960"/>
              <a:gd name="connsiteY15" fmla="*/ 900998 h 3289123"/>
              <a:gd name="connsiteX16" fmla="*/ 3594933 w 3897960"/>
              <a:gd name="connsiteY16" fmla="*/ 1017764 h 3289123"/>
              <a:gd name="connsiteX17" fmla="*/ 3620588 w 3897960"/>
              <a:gd name="connsiteY17" fmla="*/ 1527000 h 3289123"/>
              <a:gd name="connsiteX18" fmla="*/ 3792038 w 3897960"/>
              <a:gd name="connsiteY18" fmla="*/ 1717499 h 3289123"/>
              <a:gd name="connsiteX19" fmla="*/ 3544388 w 3897960"/>
              <a:gd name="connsiteY19" fmla="*/ 1879424 h 3289123"/>
              <a:gd name="connsiteX20" fmla="*/ 3477713 w 3897960"/>
              <a:gd name="connsiteY20" fmla="*/ 2050875 h 3289123"/>
              <a:gd name="connsiteX21" fmla="*/ 3668213 w 3897960"/>
              <a:gd name="connsiteY21" fmla="*/ 2279474 h 3289123"/>
              <a:gd name="connsiteX22" fmla="*/ 3734888 w 3897960"/>
              <a:gd name="connsiteY22" fmla="*/ 2546174 h 3289123"/>
              <a:gd name="connsiteX23" fmla="*/ 3430088 w 3897960"/>
              <a:gd name="connsiteY23" fmla="*/ 2774774 h 3289123"/>
              <a:gd name="connsiteX24" fmla="*/ 3582488 w 3897960"/>
              <a:gd name="connsiteY24" fmla="*/ 3079573 h 3289123"/>
              <a:gd name="connsiteX25" fmla="*/ 3372938 w 3897960"/>
              <a:gd name="connsiteY25" fmla="*/ 3289123 h 3289123"/>
              <a:gd name="connsiteX26" fmla="*/ 1010738 w 3897960"/>
              <a:gd name="connsiteY26" fmla="*/ 898350 h 3289123"/>
              <a:gd name="connsiteX27" fmla="*/ 267788 w 3897960"/>
              <a:gd name="connsiteY27" fmla="*/ 850725 h 3289123"/>
              <a:gd name="connsiteX28" fmla="*/ 0 w 3897960"/>
              <a:gd name="connsiteY28" fmla="*/ 220003 h 3289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2753813 w 3897960"/>
              <a:gd name="connsiteY26" fmla="*/ 271762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410534"/>
              <a:gd name="connsiteX1" fmla="*/ 271621 w 3897960"/>
              <a:gd name="connsiteY1" fmla="*/ 115233 h 3410534"/>
              <a:gd name="connsiteX2" fmla="*/ 401747 w 3897960"/>
              <a:gd name="connsiteY2" fmla="*/ 231996 h 3410534"/>
              <a:gd name="connsiteX3" fmla="*/ 505914 w 3897960"/>
              <a:gd name="connsiteY3" fmla="*/ 307799 h 3410534"/>
              <a:gd name="connsiteX4" fmla="*/ 874773 w 3897960"/>
              <a:gd name="connsiteY4" fmla="*/ 933 h 3410534"/>
              <a:gd name="connsiteX5" fmla="*/ 982164 w 3897960"/>
              <a:gd name="connsiteY5" fmla="*/ 98249 h 3410534"/>
              <a:gd name="connsiteX6" fmla="*/ 1325065 w 3897960"/>
              <a:gd name="connsiteY6" fmla="*/ 12524 h 3410534"/>
              <a:gd name="connsiteX7" fmla="*/ 1553665 w 3897960"/>
              <a:gd name="connsiteY7" fmla="*/ 288749 h 3410534"/>
              <a:gd name="connsiteX8" fmla="*/ 2232244 w 3897960"/>
              <a:gd name="connsiteY8" fmla="*/ 928 h 3410534"/>
              <a:gd name="connsiteX9" fmla="*/ 2371111 w 3897960"/>
              <a:gd name="connsiteY9" fmla="*/ 160514 h 3410534"/>
              <a:gd name="connsiteX10" fmla="*/ 2544264 w 3897960"/>
              <a:gd name="connsiteY10" fmla="*/ 164925 h 3410534"/>
              <a:gd name="connsiteX11" fmla="*/ 2782390 w 3897960"/>
              <a:gd name="connsiteY11" fmla="*/ 393525 h 3410534"/>
              <a:gd name="connsiteX12" fmla="*/ 3063223 w 3897960"/>
              <a:gd name="connsiteY12" fmla="*/ 253298 h 3410534"/>
              <a:gd name="connsiteX13" fmla="*/ 3325314 w 3897960"/>
              <a:gd name="connsiteY13" fmla="*/ 460200 h 3410534"/>
              <a:gd name="connsiteX14" fmla="*/ 3859322 w 3897960"/>
              <a:gd name="connsiteY14" fmla="*/ 427077 h 3410534"/>
              <a:gd name="connsiteX15" fmla="*/ 3836271 w 3897960"/>
              <a:gd name="connsiteY15" fmla="*/ 900998 h 3410534"/>
              <a:gd name="connsiteX16" fmla="*/ 3594933 w 3897960"/>
              <a:gd name="connsiteY16" fmla="*/ 1017764 h 3410534"/>
              <a:gd name="connsiteX17" fmla="*/ 3620588 w 3897960"/>
              <a:gd name="connsiteY17" fmla="*/ 1527000 h 3410534"/>
              <a:gd name="connsiteX18" fmla="*/ 3792038 w 3897960"/>
              <a:gd name="connsiteY18" fmla="*/ 1717499 h 3410534"/>
              <a:gd name="connsiteX19" fmla="*/ 3544388 w 3897960"/>
              <a:gd name="connsiteY19" fmla="*/ 1879424 h 3410534"/>
              <a:gd name="connsiteX20" fmla="*/ 3477713 w 3897960"/>
              <a:gd name="connsiteY20" fmla="*/ 2050875 h 3410534"/>
              <a:gd name="connsiteX21" fmla="*/ 3668213 w 3897960"/>
              <a:gd name="connsiteY21" fmla="*/ 2279474 h 3410534"/>
              <a:gd name="connsiteX22" fmla="*/ 3734888 w 3897960"/>
              <a:gd name="connsiteY22" fmla="*/ 2546174 h 3410534"/>
              <a:gd name="connsiteX23" fmla="*/ 3430088 w 3897960"/>
              <a:gd name="connsiteY23" fmla="*/ 2774774 h 3410534"/>
              <a:gd name="connsiteX24" fmla="*/ 3582488 w 3897960"/>
              <a:gd name="connsiteY24" fmla="*/ 3079573 h 3410534"/>
              <a:gd name="connsiteX25" fmla="*/ 3372938 w 3897960"/>
              <a:gd name="connsiteY25" fmla="*/ 3289123 h 3410534"/>
              <a:gd name="connsiteX26" fmla="*/ 3182438 w 3897960"/>
              <a:gd name="connsiteY26" fmla="*/ 3231973 h 3410534"/>
              <a:gd name="connsiteX27" fmla="*/ 1010738 w 3897960"/>
              <a:gd name="connsiteY27" fmla="*/ 898350 h 3410534"/>
              <a:gd name="connsiteX28" fmla="*/ 267788 w 3897960"/>
              <a:gd name="connsiteY28" fmla="*/ 850725 h 3410534"/>
              <a:gd name="connsiteX29" fmla="*/ 0 w 3897960"/>
              <a:gd name="connsiteY29" fmla="*/ 220003 h 3410534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2477588 w 3897960"/>
              <a:gd name="connsiteY27" fmla="*/ 25842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353763 w 3897960"/>
              <a:gd name="connsiteY28" fmla="*/ 248902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377937"/>
              <a:gd name="connsiteX1" fmla="*/ 271621 w 3897960"/>
              <a:gd name="connsiteY1" fmla="*/ 115233 h 3377937"/>
              <a:gd name="connsiteX2" fmla="*/ 401747 w 3897960"/>
              <a:gd name="connsiteY2" fmla="*/ 231996 h 3377937"/>
              <a:gd name="connsiteX3" fmla="*/ 505914 w 3897960"/>
              <a:gd name="connsiteY3" fmla="*/ 307799 h 3377937"/>
              <a:gd name="connsiteX4" fmla="*/ 874773 w 3897960"/>
              <a:gd name="connsiteY4" fmla="*/ 933 h 3377937"/>
              <a:gd name="connsiteX5" fmla="*/ 982164 w 3897960"/>
              <a:gd name="connsiteY5" fmla="*/ 98249 h 3377937"/>
              <a:gd name="connsiteX6" fmla="*/ 1325065 w 3897960"/>
              <a:gd name="connsiteY6" fmla="*/ 12524 h 3377937"/>
              <a:gd name="connsiteX7" fmla="*/ 1553665 w 3897960"/>
              <a:gd name="connsiteY7" fmla="*/ 288749 h 3377937"/>
              <a:gd name="connsiteX8" fmla="*/ 2232244 w 3897960"/>
              <a:gd name="connsiteY8" fmla="*/ 928 h 3377937"/>
              <a:gd name="connsiteX9" fmla="*/ 2371111 w 3897960"/>
              <a:gd name="connsiteY9" fmla="*/ 160514 h 3377937"/>
              <a:gd name="connsiteX10" fmla="*/ 2544264 w 3897960"/>
              <a:gd name="connsiteY10" fmla="*/ 164925 h 3377937"/>
              <a:gd name="connsiteX11" fmla="*/ 2782390 w 3897960"/>
              <a:gd name="connsiteY11" fmla="*/ 393525 h 3377937"/>
              <a:gd name="connsiteX12" fmla="*/ 3063223 w 3897960"/>
              <a:gd name="connsiteY12" fmla="*/ 253298 h 3377937"/>
              <a:gd name="connsiteX13" fmla="*/ 3325314 w 3897960"/>
              <a:gd name="connsiteY13" fmla="*/ 460200 h 3377937"/>
              <a:gd name="connsiteX14" fmla="*/ 3859322 w 3897960"/>
              <a:gd name="connsiteY14" fmla="*/ 427077 h 3377937"/>
              <a:gd name="connsiteX15" fmla="*/ 3836271 w 3897960"/>
              <a:gd name="connsiteY15" fmla="*/ 900998 h 3377937"/>
              <a:gd name="connsiteX16" fmla="*/ 3594933 w 3897960"/>
              <a:gd name="connsiteY16" fmla="*/ 1017764 h 3377937"/>
              <a:gd name="connsiteX17" fmla="*/ 3620588 w 3897960"/>
              <a:gd name="connsiteY17" fmla="*/ 1527000 h 3377937"/>
              <a:gd name="connsiteX18" fmla="*/ 3792038 w 3897960"/>
              <a:gd name="connsiteY18" fmla="*/ 1717499 h 3377937"/>
              <a:gd name="connsiteX19" fmla="*/ 3544388 w 3897960"/>
              <a:gd name="connsiteY19" fmla="*/ 1879424 h 3377937"/>
              <a:gd name="connsiteX20" fmla="*/ 3477713 w 3897960"/>
              <a:gd name="connsiteY20" fmla="*/ 2050875 h 3377937"/>
              <a:gd name="connsiteX21" fmla="*/ 3668213 w 3897960"/>
              <a:gd name="connsiteY21" fmla="*/ 2279474 h 3377937"/>
              <a:gd name="connsiteX22" fmla="*/ 3734888 w 3897960"/>
              <a:gd name="connsiteY22" fmla="*/ 2546174 h 3377937"/>
              <a:gd name="connsiteX23" fmla="*/ 3430088 w 3897960"/>
              <a:gd name="connsiteY23" fmla="*/ 2774774 h 3377937"/>
              <a:gd name="connsiteX24" fmla="*/ 3582488 w 3897960"/>
              <a:gd name="connsiteY24" fmla="*/ 3079573 h 3377937"/>
              <a:gd name="connsiteX25" fmla="*/ 3372938 w 3897960"/>
              <a:gd name="connsiteY25" fmla="*/ 3289123 h 3377937"/>
              <a:gd name="connsiteX26" fmla="*/ 3182438 w 3897960"/>
              <a:gd name="connsiteY26" fmla="*/ 3231973 h 3377937"/>
              <a:gd name="connsiteX27" fmla="*/ 3020513 w 3897960"/>
              <a:gd name="connsiteY27" fmla="*/ 3079573 h 3377937"/>
              <a:gd name="connsiteX28" fmla="*/ 2839538 w 3897960"/>
              <a:gd name="connsiteY28" fmla="*/ 3270073 h 3377937"/>
              <a:gd name="connsiteX29" fmla="*/ 1010738 w 3897960"/>
              <a:gd name="connsiteY29" fmla="*/ 898350 h 3377937"/>
              <a:gd name="connsiteX30" fmla="*/ 267788 w 3897960"/>
              <a:gd name="connsiteY30" fmla="*/ 850725 h 3377937"/>
              <a:gd name="connsiteX31" fmla="*/ 0 w 3897960"/>
              <a:gd name="connsiteY31" fmla="*/ 220003 h 337793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496638 w 3897960"/>
              <a:gd name="connsiteY29" fmla="*/ 287954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389667"/>
              <a:gd name="connsiteX1" fmla="*/ 271621 w 3897960"/>
              <a:gd name="connsiteY1" fmla="*/ 115233 h 3389667"/>
              <a:gd name="connsiteX2" fmla="*/ 401747 w 3897960"/>
              <a:gd name="connsiteY2" fmla="*/ 231996 h 3389667"/>
              <a:gd name="connsiteX3" fmla="*/ 505914 w 3897960"/>
              <a:gd name="connsiteY3" fmla="*/ 307799 h 3389667"/>
              <a:gd name="connsiteX4" fmla="*/ 874773 w 3897960"/>
              <a:gd name="connsiteY4" fmla="*/ 933 h 3389667"/>
              <a:gd name="connsiteX5" fmla="*/ 982164 w 3897960"/>
              <a:gd name="connsiteY5" fmla="*/ 98249 h 3389667"/>
              <a:gd name="connsiteX6" fmla="*/ 1325065 w 3897960"/>
              <a:gd name="connsiteY6" fmla="*/ 12524 h 3389667"/>
              <a:gd name="connsiteX7" fmla="*/ 1553665 w 3897960"/>
              <a:gd name="connsiteY7" fmla="*/ 288749 h 3389667"/>
              <a:gd name="connsiteX8" fmla="*/ 2232244 w 3897960"/>
              <a:gd name="connsiteY8" fmla="*/ 928 h 3389667"/>
              <a:gd name="connsiteX9" fmla="*/ 2371111 w 3897960"/>
              <a:gd name="connsiteY9" fmla="*/ 160514 h 3389667"/>
              <a:gd name="connsiteX10" fmla="*/ 2544264 w 3897960"/>
              <a:gd name="connsiteY10" fmla="*/ 164925 h 3389667"/>
              <a:gd name="connsiteX11" fmla="*/ 2782390 w 3897960"/>
              <a:gd name="connsiteY11" fmla="*/ 393525 h 3389667"/>
              <a:gd name="connsiteX12" fmla="*/ 3063223 w 3897960"/>
              <a:gd name="connsiteY12" fmla="*/ 253298 h 3389667"/>
              <a:gd name="connsiteX13" fmla="*/ 3325314 w 3897960"/>
              <a:gd name="connsiteY13" fmla="*/ 460200 h 3389667"/>
              <a:gd name="connsiteX14" fmla="*/ 3859322 w 3897960"/>
              <a:gd name="connsiteY14" fmla="*/ 427077 h 3389667"/>
              <a:gd name="connsiteX15" fmla="*/ 3836271 w 3897960"/>
              <a:gd name="connsiteY15" fmla="*/ 900998 h 3389667"/>
              <a:gd name="connsiteX16" fmla="*/ 3594933 w 3897960"/>
              <a:gd name="connsiteY16" fmla="*/ 1017764 h 3389667"/>
              <a:gd name="connsiteX17" fmla="*/ 3620588 w 3897960"/>
              <a:gd name="connsiteY17" fmla="*/ 1527000 h 3389667"/>
              <a:gd name="connsiteX18" fmla="*/ 3792038 w 3897960"/>
              <a:gd name="connsiteY18" fmla="*/ 1717499 h 3389667"/>
              <a:gd name="connsiteX19" fmla="*/ 3544388 w 3897960"/>
              <a:gd name="connsiteY19" fmla="*/ 1879424 h 3389667"/>
              <a:gd name="connsiteX20" fmla="*/ 3477713 w 3897960"/>
              <a:gd name="connsiteY20" fmla="*/ 2050875 h 3389667"/>
              <a:gd name="connsiteX21" fmla="*/ 3668213 w 3897960"/>
              <a:gd name="connsiteY21" fmla="*/ 2279474 h 3389667"/>
              <a:gd name="connsiteX22" fmla="*/ 3734888 w 3897960"/>
              <a:gd name="connsiteY22" fmla="*/ 2546174 h 3389667"/>
              <a:gd name="connsiteX23" fmla="*/ 3430088 w 3897960"/>
              <a:gd name="connsiteY23" fmla="*/ 2774774 h 3389667"/>
              <a:gd name="connsiteX24" fmla="*/ 3582488 w 3897960"/>
              <a:gd name="connsiteY24" fmla="*/ 3079573 h 3389667"/>
              <a:gd name="connsiteX25" fmla="*/ 3372938 w 3897960"/>
              <a:gd name="connsiteY25" fmla="*/ 3289123 h 3389667"/>
              <a:gd name="connsiteX26" fmla="*/ 3182438 w 3897960"/>
              <a:gd name="connsiteY26" fmla="*/ 3231973 h 3389667"/>
              <a:gd name="connsiteX27" fmla="*/ 3020513 w 3897960"/>
              <a:gd name="connsiteY27" fmla="*/ 3079573 h 3389667"/>
              <a:gd name="connsiteX28" fmla="*/ 2839538 w 3897960"/>
              <a:gd name="connsiteY28" fmla="*/ 3270073 h 3389667"/>
              <a:gd name="connsiteX29" fmla="*/ 2706188 w 3897960"/>
              <a:gd name="connsiteY29" fmla="*/ 3203398 h 3389667"/>
              <a:gd name="connsiteX30" fmla="*/ 1010738 w 3897960"/>
              <a:gd name="connsiteY30" fmla="*/ 898350 h 3389667"/>
              <a:gd name="connsiteX31" fmla="*/ 267788 w 3897960"/>
              <a:gd name="connsiteY31" fmla="*/ 850725 h 3389667"/>
              <a:gd name="connsiteX32" fmla="*/ 0 w 3897960"/>
              <a:gd name="connsiteY32" fmla="*/ 220003 h 338966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172788 w 3897960"/>
              <a:gd name="connsiteY30" fmla="*/ 26033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389820"/>
              <a:gd name="connsiteX1" fmla="*/ 271621 w 3897960"/>
              <a:gd name="connsiteY1" fmla="*/ 115233 h 3389820"/>
              <a:gd name="connsiteX2" fmla="*/ 401747 w 3897960"/>
              <a:gd name="connsiteY2" fmla="*/ 231996 h 3389820"/>
              <a:gd name="connsiteX3" fmla="*/ 505914 w 3897960"/>
              <a:gd name="connsiteY3" fmla="*/ 307799 h 3389820"/>
              <a:gd name="connsiteX4" fmla="*/ 874773 w 3897960"/>
              <a:gd name="connsiteY4" fmla="*/ 933 h 3389820"/>
              <a:gd name="connsiteX5" fmla="*/ 982164 w 3897960"/>
              <a:gd name="connsiteY5" fmla="*/ 98249 h 3389820"/>
              <a:gd name="connsiteX6" fmla="*/ 1325065 w 3897960"/>
              <a:gd name="connsiteY6" fmla="*/ 12524 h 3389820"/>
              <a:gd name="connsiteX7" fmla="*/ 1553665 w 3897960"/>
              <a:gd name="connsiteY7" fmla="*/ 288749 h 3389820"/>
              <a:gd name="connsiteX8" fmla="*/ 2232244 w 3897960"/>
              <a:gd name="connsiteY8" fmla="*/ 928 h 3389820"/>
              <a:gd name="connsiteX9" fmla="*/ 2371111 w 3897960"/>
              <a:gd name="connsiteY9" fmla="*/ 160514 h 3389820"/>
              <a:gd name="connsiteX10" fmla="*/ 2544264 w 3897960"/>
              <a:gd name="connsiteY10" fmla="*/ 164925 h 3389820"/>
              <a:gd name="connsiteX11" fmla="*/ 2782390 w 3897960"/>
              <a:gd name="connsiteY11" fmla="*/ 393525 h 3389820"/>
              <a:gd name="connsiteX12" fmla="*/ 3063223 w 3897960"/>
              <a:gd name="connsiteY12" fmla="*/ 253298 h 3389820"/>
              <a:gd name="connsiteX13" fmla="*/ 3325314 w 3897960"/>
              <a:gd name="connsiteY13" fmla="*/ 460200 h 3389820"/>
              <a:gd name="connsiteX14" fmla="*/ 3859322 w 3897960"/>
              <a:gd name="connsiteY14" fmla="*/ 427077 h 3389820"/>
              <a:gd name="connsiteX15" fmla="*/ 3836271 w 3897960"/>
              <a:gd name="connsiteY15" fmla="*/ 900998 h 3389820"/>
              <a:gd name="connsiteX16" fmla="*/ 3594933 w 3897960"/>
              <a:gd name="connsiteY16" fmla="*/ 1017764 h 3389820"/>
              <a:gd name="connsiteX17" fmla="*/ 3620588 w 3897960"/>
              <a:gd name="connsiteY17" fmla="*/ 1527000 h 3389820"/>
              <a:gd name="connsiteX18" fmla="*/ 3792038 w 3897960"/>
              <a:gd name="connsiteY18" fmla="*/ 1717499 h 3389820"/>
              <a:gd name="connsiteX19" fmla="*/ 3544388 w 3897960"/>
              <a:gd name="connsiteY19" fmla="*/ 1879424 h 3389820"/>
              <a:gd name="connsiteX20" fmla="*/ 3477713 w 3897960"/>
              <a:gd name="connsiteY20" fmla="*/ 2050875 h 3389820"/>
              <a:gd name="connsiteX21" fmla="*/ 3668213 w 3897960"/>
              <a:gd name="connsiteY21" fmla="*/ 2279474 h 3389820"/>
              <a:gd name="connsiteX22" fmla="*/ 3734888 w 3897960"/>
              <a:gd name="connsiteY22" fmla="*/ 2546174 h 3389820"/>
              <a:gd name="connsiteX23" fmla="*/ 3430088 w 3897960"/>
              <a:gd name="connsiteY23" fmla="*/ 2774774 h 3389820"/>
              <a:gd name="connsiteX24" fmla="*/ 3582488 w 3897960"/>
              <a:gd name="connsiteY24" fmla="*/ 3079573 h 3389820"/>
              <a:gd name="connsiteX25" fmla="*/ 3372938 w 3897960"/>
              <a:gd name="connsiteY25" fmla="*/ 3289123 h 3389820"/>
              <a:gd name="connsiteX26" fmla="*/ 3182438 w 3897960"/>
              <a:gd name="connsiteY26" fmla="*/ 3231973 h 3389820"/>
              <a:gd name="connsiteX27" fmla="*/ 3020513 w 3897960"/>
              <a:gd name="connsiteY27" fmla="*/ 3079573 h 3389820"/>
              <a:gd name="connsiteX28" fmla="*/ 2839538 w 3897960"/>
              <a:gd name="connsiteY28" fmla="*/ 3270073 h 3389820"/>
              <a:gd name="connsiteX29" fmla="*/ 2706188 w 3897960"/>
              <a:gd name="connsiteY29" fmla="*/ 3203398 h 3389820"/>
              <a:gd name="connsiteX30" fmla="*/ 2458538 w 3897960"/>
              <a:gd name="connsiteY30" fmla="*/ 3251023 h 3389820"/>
              <a:gd name="connsiteX31" fmla="*/ 1010738 w 3897960"/>
              <a:gd name="connsiteY31" fmla="*/ 898350 h 3389820"/>
              <a:gd name="connsiteX32" fmla="*/ 267788 w 3897960"/>
              <a:gd name="connsiteY32" fmla="*/ 850725 h 3389820"/>
              <a:gd name="connsiteX33" fmla="*/ 0 w 3897960"/>
              <a:gd name="connsiteY33" fmla="*/ 220003 h 3389820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867988 w 3897960"/>
              <a:gd name="connsiteY31" fmla="*/ 2469973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67988 w 3897960"/>
              <a:gd name="connsiteY32" fmla="*/ 2431873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9418"/>
              <a:gd name="connsiteX1" fmla="*/ 271621 w 3897960"/>
              <a:gd name="connsiteY1" fmla="*/ 115233 h 3299418"/>
              <a:gd name="connsiteX2" fmla="*/ 401747 w 3897960"/>
              <a:gd name="connsiteY2" fmla="*/ 231996 h 3299418"/>
              <a:gd name="connsiteX3" fmla="*/ 505914 w 3897960"/>
              <a:gd name="connsiteY3" fmla="*/ 307799 h 3299418"/>
              <a:gd name="connsiteX4" fmla="*/ 874773 w 3897960"/>
              <a:gd name="connsiteY4" fmla="*/ 933 h 3299418"/>
              <a:gd name="connsiteX5" fmla="*/ 982164 w 3897960"/>
              <a:gd name="connsiteY5" fmla="*/ 98249 h 3299418"/>
              <a:gd name="connsiteX6" fmla="*/ 1325065 w 3897960"/>
              <a:gd name="connsiteY6" fmla="*/ 12524 h 3299418"/>
              <a:gd name="connsiteX7" fmla="*/ 1553665 w 3897960"/>
              <a:gd name="connsiteY7" fmla="*/ 288749 h 3299418"/>
              <a:gd name="connsiteX8" fmla="*/ 2232244 w 3897960"/>
              <a:gd name="connsiteY8" fmla="*/ 928 h 3299418"/>
              <a:gd name="connsiteX9" fmla="*/ 2371111 w 3897960"/>
              <a:gd name="connsiteY9" fmla="*/ 160514 h 3299418"/>
              <a:gd name="connsiteX10" fmla="*/ 2544264 w 3897960"/>
              <a:gd name="connsiteY10" fmla="*/ 164925 h 3299418"/>
              <a:gd name="connsiteX11" fmla="*/ 2782390 w 3897960"/>
              <a:gd name="connsiteY11" fmla="*/ 393525 h 3299418"/>
              <a:gd name="connsiteX12" fmla="*/ 3063223 w 3897960"/>
              <a:gd name="connsiteY12" fmla="*/ 253298 h 3299418"/>
              <a:gd name="connsiteX13" fmla="*/ 3325314 w 3897960"/>
              <a:gd name="connsiteY13" fmla="*/ 460200 h 3299418"/>
              <a:gd name="connsiteX14" fmla="*/ 3859322 w 3897960"/>
              <a:gd name="connsiteY14" fmla="*/ 427077 h 3299418"/>
              <a:gd name="connsiteX15" fmla="*/ 3836271 w 3897960"/>
              <a:gd name="connsiteY15" fmla="*/ 900998 h 3299418"/>
              <a:gd name="connsiteX16" fmla="*/ 3594933 w 3897960"/>
              <a:gd name="connsiteY16" fmla="*/ 1017764 h 3299418"/>
              <a:gd name="connsiteX17" fmla="*/ 3620588 w 3897960"/>
              <a:gd name="connsiteY17" fmla="*/ 1527000 h 3299418"/>
              <a:gd name="connsiteX18" fmla="*/ 3792038 w 3897960"/>
              <a:gd name="connsiteY18" fmla="*/ 1717499 h 3299418"/>
              <a:gd name="connsiteX19" fmla="*/ 3544388 w 3897960"/>
              <a:gd name="connsiteY19" fmla="*/ 1879424 h 3299418"/>
              <a:gd name="connsiteX20" fmla="*/ 3477713 w 3897960"/>
              <a:gd name="connsiteY20" fmla="*/ 2050875 h 3299418"/>
              <a:gd name="connsiteX21" fmla="*/ 3668213 w 3897960"/>
              <a:gd name="connsiteY21" fmla="*/ 2279474 h 3299418"/>
              <a:gd name="connsiteX22" fmla="*/ 3734888 w 3897960"/>
              <a:gd name="connsiteY22" fmla="*/ 2546174 h 3299418"/>
              <a:gd name="connsiteX23" fmla="*/ 3430088 w 3897960"/>
              <a:gd name="connsiteY23" fmla="*/ 2774774 h 3299418"/>
              <a:gd name="connsiteX24" fmla="*/ 3582488 w 3897960"/>
              <a:gd name="connsiteY24" fmla="*/ 3079573 h 3299418"/>
              <a:gd name="connsiteX25" fmla="*/ 3372938 w 3897960"/>
              <a:gd name="connsiteY25" fmla="*/ 3289123 h 3299418"/>
              <a:gd name="connsiteX26" fmla="*/ 3182438 w 3897960"/>
              <a:gd name="connsiteY26" fmla="*/ 3231973 h 3299418"/>
              <a:gd name="connsiteX27" fmla="*/ 3020513 w 3897960"/>
              <a:gd name="connsiteY27" fmla="*/ 3079573 h 3299418"/>
              <a:gd name="connsiteX28" fmla="*/ 2839538 w 3897960"/>
              <a:gd name="connsiteY28" fmla="*/ 3270073 h 3299418"/>
              <a:gd name="connsiteX29" fmla="*/ 2706188 w 3897960"/>
              <a:gd name="connsiteY29" fmla="*/ 3203398 h 3299418"/>
              <a:gd name="connsiteX30" fmla="*/ 2458538 w 3897960"/>
              <a:gd name="connsiteY30" fmla="*/ 3251023 h 3299418"/>
              <a:gd name="connsiteX31" fmla="*/ 2334713 w 3897960"/>
              <a:gd name="connsiteY31" fmla="*/ 3070048 h 3299418"/>
              <a:gd name="connsiteX32" fmla="*/ 1848938 w 3897960"/>
              <a:gd name="connsiteY32" fmla="*/ 3184348 h 3299418"/>
              <a:gd name="connsiteX33" fmla="*/ 1010738 w 3897960"/>
              <a:gd name="connsiteY33" fmla="*/ 898350 h 3299418"/>
              <a:gd name="connsiteX34" fmla="*/ 267788 w 3897960"/>
              <a:gd name="connsiteY34" fmla="*/ 850725 h 3299418"/>
              <a:gd name="connsiteX35" fmla="*/ 0 w 3897960"/>
              <a:gd name="connsiteY35" fmla="*/ 220003 h 3299418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429838 w 3897960"/>
              <a:gd name="connsiteY33" fmla="*/ 224137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344113 w 3897960"/>
              <a:gd name="connsiteY34" fmla="*/ 2288998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010738 w 3897960"/>
              <a:gd name="connsiteY36" fmla="*/ 898350 h 3297123"/>
              <a:gd name="connsiteX37" fmla="*/ 267788 w 3897960"/>
              <a:gd name="connsiteY37" fmla="*/ 850725 h 3297123"/>
              <a:gd name="connsiteX38" fmla="*/ 0 w 3897960"/>
              <a:gd name="connsiteY38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192481 w 4090441"/>
              <a:gd name="connsiteY0" fmla="*/ 220003 h 3331413"/>
              <a:gd name="connsiteX1" fmla="*/ 464102 w 4090441"/>
              <a:gd name="connsiteY1" fmla="*/ 115233 h 3331413"/>
              <a:gd name="connsiteX2" fmla="*/ 594228 w 4090441"/>
              <a:gd name="connsiteY2" fmla="*/ 231996 h 3331413"/>
              <a:gd name="connsiteX3" fmla="*/ 698395 w 4090441"/>
              <a:gd name="connsiteY3" fmla="*/ 307799 h 3331413"/>
              <a:gd name="connsiteX4" fmla="*/ 1067254 w 4090441"/>
              <a:gd name="connsiteY4" fmla="*/ 933 h 3331413"/>
              <a:gd name="connsiteX5" fmla="*/ 1174645 w 4090441"/>
              <a:gd name="connsiteY5" fmla="*/ 98249 h 3331413"/>
              <a:gd name="connsiteX6" fmla="*/ 1517546 w 4090441"/>
              <a:gd name="connsiteY6" fmla="*/ 12524 h 3331413"/>
              <a:gd name="connsiteX7" fmla="*/ 1746146 w 4090441"/>
              <a:gd name="connsiteY7" fmla="*/ 288749 h 3331413"/>
              <a:gd name="connsiteX8" fmla="*/ 2424725 w 4090441"/>
              <a:gd name="connsiteY8" fmla="*/ 928 h 3331413"/>
              <a:gd name="connsiteX9" fmla="*/ 2563592 w 4090441"/>
              <a:gd name="connsiteY9" fmla="*/ 160514 h 3331413"/>
              <a:gd name="connsiteX10" fmla="*/ 2736745 w 4090441"/>
              <a:gd name="connsiteY10" fmla="*/ 164925 h 3331413"/>
              <a:gd name="connsiteX11" fmla="*/ 2974871 w 4090441"/>
              <a:gd name="connsiteY11" fmla="*/ 393525 h 3331413"/>
              <a:gd name="connsiteX12" fmla="*/ 3255704 w 4090441"/>
              <a:gd name="connsiteY12" fmla="*/ 253298 h 3331413"/>
              <a:gd name="connsiteX13" fmla="*/ 3517795 w 4090441"/>
              <a:gd name="connsiteY13" fmla="*/ 460200 h 3331413"/>
              <a:gd name="connsiteX14" fmla="*/ 4051803 w 4090441"/>
              <a:gd name="connsiteY14" fmla="*/ 427077 h 3331413"/>
              <a:gd name="connsiteX15" fmla="*/ 4028752 w 4090441"/>
              <a:gd name="connsiteY15" fmla="*/ 900998 h 3331413"/>
              <a:gd name="connsiteX16" fmla="*/ 3787414 w 4090441"/>
              <a:gd name="connsiteY16" fmla="*/ 1017764 h 3331413"/>
              <a:gd name="connsiteX17" fmla="*/ 3813069 w 4090441"/>
              <a:gd name="connsiteY17" fmla="*/ 1527000 h 3331413"/>
              <a:gd name="connsiteX18" fmla="*/ 3984519 w 4090441"/>
              <a:gd name="connsiteY18" fmla="*/ 1717499 h 3331413"/>
              <a:gd name="connsiteX19" fmla="*/ 3736869 w 4090441"/>
              <a:gd name="connsiteY19" fmla="*/ 1879424 h 3331413"/>
              <a:gd name="connsiteX20" fmla="*/ 3670194 w 4090441"/>
              <a:gd name="connsiteY20" fmla="*/ 2050875 h 3331413"/>
              <a:gd name="connsiteX21" fmla="*/ 3860694 w 4090441"/>
              <a:gd name="connsiteY21" fmla="*/ 2279474 h 3331413"/>
              <a:gd name="connsiteX22" fmla="*/ 3927369 w 4090441"/>
              <a:gd name="connsiteY22" fmla="*/ 2546174 h 3331413"/>
              <a:gd name="connsiteX23" fmla="*/ 3622569 w 4090441"/>
              <a:gd name="connsiteY23" fmla="*/ 2774774 h 3331413"/>
              <a:gd name="connsiteX24" fmla="*/ 3774969 w 4090441"/>
              <a:gd name="connsiteY24" fmla="*/ 3079573 h 3331413"/>
              <a:gd name="connsiteX25" fmla="*/ 3565419 w 4090441"/>
              <a:gd name="connsiteY25" fmla="*/ 3289123 h 3331413"/>
              <a:gd name="connsiteX26" fmla="*/ 3374919 w 4090441"/>
              <a:gd name="connsiteY26" fmla="*/ 3231973 h 3331413"/>
              <a:gd name="connsiteX27" fmla="*/ 3212994 w 4090441"/>
              <a:gd name="connsiteY27" fmla="*/ 3079573 h 3331413"/>
              <a:gd name="connsiteX28" fmla="*/ 3032019 w 4090441"/>
              <a:gd name="connsiteY28" fmla="*/ 3270073 h 3331413"/>
              <a:gd name="connsiteX29" fmla="*/ 2898669 w 4090441"/>
              <a:gd name="connsiteY29" fmla="*/ 3203398 h 3331413"/>
              <a:gd name="connsiteX30" fmla="*/ 2651019 w 4090441"/>
              <a:gd name="connsiteY30" fmla="*/ 3251023 h 3331413"/>
              <a:gd name="connsiteX31" fmla="*/ 2527194 w 4090441"/>
              <a:gd name="connsiteY31" fmla="*/ 3070048 h 3331413"/>
              <a:gd name="connsiteX32" fmla="*/ 2041419 w 4090441"/>
              <a:gd name="connsiteY32" fmla="*/ 3184348 h 3331413"/>
              <a:gd name="connsiteX33" fmla="*/ 1946169 w 4090441"/>
              <a:gd name="connsiteY33" fmla="*/ 3060523 h 3331413"/>
              <a:gd name="connsiteX34" fmla="*/ 1679469 w 4090441"/>
              <a:gd name="connsiteY34" fmla="*/ 3174823 h 3331413"/>
              <a:gd name="connsiteX35" fmla="*/ 1631844 w 4090441"/>
              <a:gd name="connsiteY35" fmla="*/ 3012898 h 3331413"/>
              <a:gd name="connsiteX36" fmla="*/ 1422294 w 4090441"/>
              <a:gd name="connsiteY36" fmla="*/ 3117673 h 3331413"/>
              <a:gd name="connsiteX37" fmla="*/ 1365144 w 4090441"/>
              <a:gd name="connsiteY37" fmla="*/ 3031948 h 3331413"/>
              <a:gd name="connsiteX38" fmla="*/ 955569 w 4090441"/>
              <a:gd name="connsiteY38" fmla="*/ 3146248 h 3331413"/>
              <a:gd name="connsiteX39" fmla="*/ 831744 w 4090441"/>
              <a:gd name="connsiteY39" fmla="*/ 2965273 h 3331413"/>
              <a:gd name="connsiteX40" fmla="*/ 3069 w 4090441"/>
              <a:gd name="connsiteY40" fmla="*/ 3241498 h 3331413"/>
              <a:gd name="connsiteX41" fmla="*/ 1203219 w 4090441"/>
              <a:gd name="connsiteY41" fmla="*/ 898350 h 3331413"/>
              <a:gd name="connsiteX42" fmla="*/ 460269 w 4090441"/>
              <a:gd name="connsiteY42" fmla="*/ 850725 h 3331413"/>
              <a:gd name="connsiteX43" fmla="*/ 192481 w 4090441"/>
              <a:gd name="connsiteY43" fmla="*/ 220003 h 3331413"/>
              <a:gd name="connsiteX0" fmla="*/ 189412 w 4087372"/>
              <a:gd name="connsiteY0" fmla="*/ 220003 h 3297123"/>
              <a:gd name="connsiteX1" fmla="*/ 461033 w 4087372"/>
              <a:gd name="connsiteY1" fmla="*/ 115233 h 3297123"/>
              <a:gd name="connsiteX2" fmla="*/ 591159 w 4087372"/>
              <a:gd name="connsiteY2" fmla="*/ 231996 h 3297123"/>
              <a:gd name="connsiteX3" fmla="*/ 695326 w 4087372"/>
              <a:gd name="connsiteY3" fmla="*/ 307799 h 3297123"/>
              <a:gd name="connsiteX4" fmla="*/ 1064185 w 4087372"/>
              <a:gd name="connsiteY4" fmla="*/ 933 h 3297123"/>
              <a:gd name="connsiteX5" fmla="*/ 1171576 w 4087372"/>
              <a:gd name="connsiteY5" fmla="*/ 98249 h 3297123"/>
              <a:gd name="connsiteX6" fmla="*/ 1514477 w 4087372"/>
              <a:gd name="connsiteY6" fmla="*/ 12524 h 3297123"/>
              <a:gd name="connsiteX7" fmla="*/ 1743077 w 4087372"/>
              <a:gd name="connsiteY7" fmla="*/ 288749 h 3297123"/>
              <a:gd name="connsiteX8" fmla="*/ 2421656 w 4087372"/>
              <a:gd name="connsiteY8" fmla="*/ 928 h 3297123"/>
              <a:gd name="connsiteX9" fmla="*/ 2560523 w 4087372"/>
              <a:gd name="connsiteY9" fmla="*/ 160514 h 3297123"/>
              <a:gd name="connsiteX10" fmla="*/ 2733676 w 4087372"/>
              <a:gd name="connsiteY10" fmla="*/ 164925 h 3297123"/>
              <a:gd name="connsiteX11" fmla="*/ 2971802 w 4087372"/>
              <a:gd name="connsiteY11" fmla="*/ 393525 h 3297123"/>
              <a:gd name="connsiteX12" fmla="*/ 3252635 w 4087372"/>
              <a:gd name="connsiteY12" fmla="*/ 253298 h 3297123"/>
              <a:gd name="connsiteX13" fmla="*/ 3514726 w 4087372"/>
              <a:gd name="connsiteY13" fmla="*/ 460200 h 3297123"/>
              <a:gd name="connsiteX14" fmla="*/ 4048734 w 4087372"/>
              <a:gd name="connsiteY14" fmla="*/ 427077 h 3297123"/>
              <a:gd name="connsiteX15" fmla="*/ 4025683 w 4087372"/>
              <a:gd name="connsiteY15" fmla="*/ 900998 h 3297123"/>
              <a:gd name="connsiteX16" fmla="*/ 3784345 w 4087372"/>
              <a:gd name="connsiteY16" fmla="*/ 1017764 h 3297123"/>
              <a:gd name="connsiteX17" fmla="*/ 3810000 w 4087372"/>
              <a:gd name="connsiteY17" fmla="*/ 1527000 h 3297123"/>
              <a:gd name="connsiteX18" fmla="*/ 3981450 w 4087372"/>
              <a:gd name="connsiteY18" fmla="*/ 1717499 h 3297123"/>
              <a:gd name="connsiteX19" fmla="*/ 3733800 w 4087372"/>
              <a:gd name="connsiteY19" fmla="*/ 1879424 h 3297123"/>
              <a:gd name="connsiteX20" fmla="*/ 3667125 w 4087372"/>
              <a:gd name="connsiteY20" fmla="*/ 2050875 h 3297123"/>
              <a:gd name="connsiteX21" fmla="*/ 3857625 w 4087372"/>
              <a:gd name="connsiteY21" fmla="*/ 2279474 h 3297123"/>
              <a:gd name="connsiteX22" fmla="*/ 3924300 w 4087372"/>
              <a:gd name="connsiteY22" fmla="*/ 2546174 h 3297123"/>
              <a:gd name="connsiteX23" fmla="*/ 3619500 w 4087372"/>
              <a:gd name="connsiteY23" fmla="*/ 2774774 h 3297123"/>
              <a:gd name="connsiteX24" fmla="*/ 3771900 w 4087372"/>
              <a:gd name="connsiteY24" fmla="*/ 3079573 h 3297123"/>
              <a:gd name="connsiteX25" fmla="*/ 3562350 w 4087372"/>
              <a:gd name="connsiteY25" fmla="*/ 3289123 h 3297123"/>
              <a:gd name="connsiteX26" fmla="*/ 3371850 w 4087372"/>
              <a:gd name="connsiteY26" fmla="*/ 3231973 h 3297123"/>
              <a:gd name="connsiteX27" fmla="*/ 3209925 w 4087372"/>
              <a:gd name="connsiteY27" fmla="*/ 3079573 h 3297123"/>
              <a:gd name="connsiteX28" fmla="*/ 3028950 w 4087372"/>
              <a:gd name="connsiteY28" fmla="*/ 3270073 h 3297123"/>
              <a:gd name="connsiteX29" fmla="*/ 2895600 w 4087372"/>
              <a:gd name="connsiteY29" fmla="*/ 3203398 h 3297123"/>
              <a:gd name="connsiteX30" fmla="*/ 2647950 w 4087372"/>
              <a:gd name="connsiteY30" fmla="*/ 3251023 h 3297123"/>
              <a:gd name="connsiteX31" fmla="*/ 2524125 w 4087372"/>
              <a:gd name="connsiteY31" fmla="*/ 3070048 h 3297123"/>
              <a:gd name="connsiteX32" fmla="*/ 2038350 w 4087372"/>
              <a:gd name="connsiteY32" fmla="*/ 3184348 h 3297123"/>
              <a:gd name="connsiteX33" fmla="*/ 1943100 w 4087372"/>
              <a:gd name="connsiteY33" fmla="*/ 3060523 h 3297123"/>
              <a:gd name="connsiteX34" fmla="*/ 1676400 w 4087372"/>
              <a:gd name="connsiteY34" fmla="*/ 3174823 h 3297123"/>
              <a:gd name="connsiteX35" fmla="*/ 1628775 w 4087372"/>
              <a:gd name="connsiteY35" fmla="*/ 3012898 h 3297123"/>
              <a:gd name="connsiteX36" fmla="*/ 1419225 w 4087372"/>
              <a:gd name="connsiteY36" fmla="*/ 3117673 h 3297123"/>
              <a:gd name="connsiteX37" fmla="*/ 1362075 w 4087372"/>
              <a:gd name="connsiteY37" fmla="*/ 3031948 h 3297123"/>
              <a:gd name="connsiteX38" fmla="*/ 952500 w 4087372"/>
              <a:gd name="connsiteY38" fmla="*/ 3146248 h 3297123"/>
              <a:gd name="connsiteX39" fmla="*/ 828675 w 4087372"/>
              <a:gd name="connsiteY39" fmla="*/ 2965273 h 3297123"/>
              <a:gd name="connsiteX40" fmla="*/ 0 w 4087372"/>
              <a:gd name="connsiteY40" fmla="*/ 3241498 h 3297123"/>
              <a:gd name="connsiteX41" fmla="*/ 1200150 w 4087372"/>
              <a:gd name="connsiteY41" fmla="*/ 898350 h 3297123"/>
              <a:gd name="connsiteX42" fmla="*/ 457200 w 4087372"/>
              <a:gd name="connsiteY42" fmla="*/ 850725 h 3297123"/>
              <a:gd name="connsiteX43" fmla="*/ 189412 w 4087372"/>
              <a:gd name="connsiteY43" fmla="*/ 220003 h 3297123"/>
              <a:gd name="connsiteX0" fmla="*/ 566223 w 4464183"/>
              <a:gd name="connsiteY0" fmla="*/ 220003 h 3297123"/>
              <a:gd name="connsiteX1" fmla="*/ 837844 w 4464183"/>
              <a:gd name="connsiteY1" fmla="*/ 115233 h 3297123"/>
              <a:gd name="connsiteX2" fmla="*/ 967970 w 4464183"/>
              <a:gd name="connsiteY2" fmla="*/ 231996 h 3297123"/>
              <a:gd name="connsiteX3" fmla="*/ 1072137 w 4464183"/>
              <a:gd name="connsiteY3" fmla="*/ 307799 h 3297123"/>
              <a:gd name="connsiteX4" fmla="*/ 1440996 w 4464183"/>
              <a:gd name="connsiteY4" fmla="*/ 933 h 3297123"/>
              <a:gd name="connsiteX5" fmla="*/ 1548387 w 4464183"/>
              <a:gd name="connsiteY5" fmla="*/ 98249 h 3297123"/>
              <a:gd name="connsiteX6" fmla="*/ 1891288 w 4464183"/>
              <a:gd name="connsiteY6" fmla="*/ 12524 h 3297123"/>
              <a:gd name="connsiteX7" fmla="*/ 2119888 w 4464183"/>
              <a:gd name="connsiteY7" fmla="*/ 288749 h 3297123"/>
              <a:gd name="connsiteX8" fmla="*/ 2798467 w 4464183"/>
              <a:gd name="connsiteY8" fmla="*/ 928 h 3297123"/>
              <a:gd name="connsiteX9" fmla="*/ 2937334 w 4464183"/>
              <a:gd name="connsiteY9" fmla="*/ 160514 h 3297123"/>
              <a:gd name="connsiteX10" fmla="*/ 3110487 w 4464183"/>
              <a:gd name="connsiteY10" fmla="*/ 164925 h 3297123"/>
              <a:gd name="connsiteX11" fmla="*/ 3348613 w 4464183"/>
              <a:gd name="connsiteY11" fmla="*/ 393525 h 3297123"/>
              <a:gd name="connsiteX12" fmla="*/ 3629446 w 4464183"/>
              <a:gd name="connsiteY12" fmla="*/ 253298 h 3297123"/>
              <a:gd name="connsiteX13" fmla="*/ 3891537 w 4464183"/>
              <a:gd name="connsiteY13" fmla="*/ 460200 h 3297123"/>
              <a:gd name="connsiteX14" fmla="*/ 4425545 w 4464183"/>
              <a:gd name="connsiteY14" fmla="*/ 427077 h 3297123"/>
              <a:gd name="connsiteX15" fmla="*/ 4402494 w 4464183"/>
              <a:gd name="connsiteY15" fmla="*/ 900998 h 3297123"/>
              <a:gd name="connsiteX16" fmla="*/ 4161156 w 4464183"/>
              <a:gd name="connsiteY16" fmla="*/ 1017764 h 3297123"/>
              <a:gd name="connsiteX17" fmla="*/ 4186811 w 4464183"/>
              <a:gd name="connsiteY17" fmla="*/ 1527000 h 3297123"/>
              <a:gd name="connsiteX18" fmla="*/ 4358261 w 4464183"/>
              <a:gd name="connsiteY18" fmla="*/ 1717499 h 3297123"/>
              <a:gd name="connsiteX19" fmla="*/ 4110611 w 4464183"/>
              <a:gd name="connsiteY19" fmla="*/ 1879424 h 3297123"/>
              <a:gd name="connsiteX20" fmla="*/ 4043936 w 4464183"/>
              <a:gd name="connsiteY20" fmla="*/ 2050875 h 3297123"/>
              <a:gd name="connsiteX21" fmla="*/ 4234436 w 4464183"/>
              <a:gd name="connsiteY21" fmla="*/ 2279474 h 3297123"/>
              <a:gd name="connsiteX22" fmla="*/ 4301111 w 4464183"/>
              <a:gd name="connsiteY22" fmla="*/ 2546174 h 3297123"/>
              <a:gd name="connsiteX23" fmla="*/ 3996311 w 4464183"/>
              <a:gd name="connsiteY23" fmla="*/ 2774774 h 3297123"/>
              <a:gd name="connsiteX24" fmla="*/ 4148711 w 4464183"/>
              <a:gd name="connsiteY24" fmla="*/ 3079573 h 3297123"/>
              <a:gd name="connsiteX25" fmla="*/ 3939161 w 4464183"/>
              <a:gd name="connsiteY25" fmla="*/ 3289123 h 3297123"/>
              <a:gd name="connsiteX26" fmla="*/ 3748661 w 4464183"/>
              <a:gd name="connsiteY26" fmla="*/ 3231973 h 3297123"/>
              <a:gd name="connsiteX27" fmla="*/ 3586736 w 4464183"/>
              <a:gd name="connsiteY27" fmla="*/ 3079573 h 3297123"/>
              <a:gd name="connsiteX28" fmla="*/ 3405761 w 4464183"/>
              <a:gd name="connsiteY28" fmla="*/ 3270073 h 3297123"/>
              <a:gd name="connsiteX29" fmla="*/ 3272411 w 4464183"/>
              <a:gd name="connsiteY29" fmla="*/ 3203398 h 3297123"/>
              <a:gd name="connsiteX30" fmla="*/ 3024761 w 4464183"/>
              <a:gd name="connsiteY30" fmla="*/ 3251023 h 3297123"/>
              <a:gd name="connsiteX31" fmla="*/ 2900936 w 4464183"/>
              <a:gd name="connsiteY31" fmla="*/ 3070048 h 3297123"/>
              <a:gd name="connsiteX32" fmla="*/ 2415161 w 4464183"/>
              <a:gd name="connsiteY32" fmla="*/ 3184348 h 3297123"/>
              <a:gd name="connsiteX33" fmla="*/ 2319911 w 4464183"/>
              <a:gd name="connsiteY33" fmla="*/ 3060523 h 3297123"/>
              <a:gd name="connsiteX34" fmla="*/ 2053211 w 4464183"/>
              <a:gd name="connsiteY34" fmla="*/ 3174823 h 3297123"/>
              <a:gd name="connsiteX35" fmla="*/ 2005586 w 4464183"/>
              <a:gd name="connsiteY35" fmla="*/ 3012898 h 3297123"/>
              <a:gd name="connsiteX36" fmla="*/ 1796036 w 4464183"/>
              <a:gd name="connsiteY36" fmla="*/ 3117673 h 3297123"/>
              <a:gd name="connsiteX37" fmla="*/ 1738886 w 4464183"/>
              <a:gd name="connsiteY37" fmla="*/ 3031948 h 3297123"/>
              <a:gd name="connsiteX38" fmla="*/ 1329311 w 4464183"/>
              <a:gd name="connsiteY38" fmla="*/ 3146248 h 3297123"/>
              <a:gd name="connsiteX39" fmla="*/ 1205486 w 4464183"/>
              <a:gd name="connsiteY39" fmla="*/ 2965273 h 3297123"/>
              <a:gd name="connsiteX40" fmla="*/ 376811 w 4464183"/>
              <a:gd name="connsiteY40" fmla="*/ 3241498 h 3297123"/>
              <a:gd name="connsiteX41" fmla="*/ 52961 w 4464183"/>
              <a:gd name="connsiteY41" fmla="*/ 2889073 h 3297123"/>
              <a:gd name="connsiteX42" fmla="*/ 1576961 w 4464183"/>
              <a:gd name="connsiteY42" fmla="*/ 898350 h 3297123"/>
              <a:gd name="connsiteX43" fmla="*/ 834011 w 4464183"/>
              <a:gd name="connsiteY43" fmla="*/ 850725 h 3297123"/>
              <a:gd name="connsiteX44" fmla="*/ 566223 w 4464183"/>
              <a:gd name="connsiteY44" fmla="*/ 220003 h 3297123"/>
              <a:gd name="connsiteX0" fmla="*/ 513262 w 4411222"/>
              <a:gd name="connsiteY0" fmla="*/ 220003 h 3297123"/>
              <a:gd name="connsiteX1" fmla="*/ 784883 w 4411222"/>
              <a:gd name="connsiteY1" fmla="*/ 115233 h 3297123"/>
              <a:gd name="connsiteX2" fmla="*/ 915009 w 4411222"/>
              <a:gd name="connsiteY2" fmla="*/ 231996 h 3297123"/>
              <a:gd name="connsiteX3" fmla="*/ 1019176 w 4411222"/>
              <a:gd name="connsiteY3" fmla="*/ 307799 h 3297123"/>
              <a:gd name="connsiteX4" fmla="*/ 1388035 w 4411222"/>
              <a:gd name="connsiteY4" fmla="*/ 933 h 3297123"/>
              <a:gd name="connsiteX5" fmla="*/ 1495426 w 4411222"/>
              <a:gd name="connsiteY5" fmla="*/ 98249 h 3297123"/>
              <a:gd name="connsiteX6" fmla="*/ 1838327 w 4411222"/>
              <a:gd name="connsiteY6" fmla="*/ 12524 h 3297123"/>
              <a:gd name="connsiteX7" fmla="*/ 2066927 w 4411222"/>
              <a:gd name="connsiteY7" fmla="*/ 288749 h 3297123"/>
              <a:gd name="connsiteX8" fmla="*/ 2745506 w 4411222"/>
              <a:gd name="connsiteY8" fmla="*/ 928 h 3297123"/>
              <a:gd name="connsiteX9" fmla="*/ 2884373 w 4411222"/>
              <a:gd name="connsiteY9" fmla="*/ 160514 h 3297123"/>
              <a:gd name="connsiteX10" fmla="*/ 3057526 w 4411222"/>
              <a:gd name="connsiteY10" fmla="*/ 164925 h 3297123"/>
              <a:gd name="connsiteX11" fmla="*/ 3295652 w 4411222"/>
              <a:gd name="connsiteY11" fmla="*/ 393525 h 3297123"/>
              <a:gd name="connsiteX12" fmla="*/ 3576485 w 4411222"/>
              <a:gd name="connsiteY12" fmla="*/ 253298 h 3297123"/>
              <a:gd name="connsiteX13" fmla="*/ 3838576 w 4411222"/>
              <a:gd name="connsiteY13" fmla="*/ 460200 h 3297123"/>
              <a:gd name="connsiteX14" fmla="*/ 4372584 w 4411222"/>
              <a:gd name="connsiteY14" fmla="*/ 427077 h 3297123"/>
              <a:gd name="connsiteX15" fmla="*/ 4349533 w 4411222"/>
              <a:gd name="connsiteY15" fmla="*/ 900998 h 3297123"/>
              <a:gd name="connsiteX16" fmla="*/ 4108195 w 4411222"/>
              <a:gd name="connsiteY16" fmla="*/ 1017764 h 3297123"/>
              <a:gd name="connsiteX17" fmla="*/ 4133850 w 4411222"/>
              <a:gd name="connsiteY17" fmla="*/ 1527000 h 3297123"/>
              <a:gd name="connsiteX18" fmla="*/ 4305300 w 4411222"/>
              <a:gd name="connsiteY18" fmla="*/ 1717499 h 3297123"/>
              <a:gd name="connsiteX19" fmla="*/ 4057650 w 4411222"/>
              <a:gd name="connsiteY19" fmla="*/ 1879424 h 3297123"/>
              <a:gd name="connsiteX20" fmla="*/ 3990975 w 4411222"/>
              <a:gd name="connsiteY20" fmla="*/ 2050875 h 3297123"/>
              <a:gd name="connsiteX21" fmla="*/ 4181475 w 4411222"/>
              <a:gd name="connsiteY21" fmla="*/ 2279474 h 3297123"/>
              <a:gd name="connsiteX22" fmla="*/ 4248150 w 4411222"/>
              <a:gd name="connsiteY22" fmla="*/ 2546174 h 3297123"/>
              <a:gd name="connsiteX23" fmla="*/ 3943350 w 4411222"/>
              <a:gd name="connsiteY23" fmla="*/ 2774774 h 3297123"/>
              <a:gd name="connsiteX24" fmla="*/ 4095750 w 4411222"/>
              <a:gd name="connsiteY24" fmla="*/ 3079573 h 3297123"/>
              <a:gd name="connsiteX25" fmla="*/ 3886200 w 4411222"/>
              <a:gd name="connsiteY25" fmla="*/ 3289123 h 3297123"/>
              <a:gd name="connsiteX26" fmla="*/ 3695700 w 4411222"/>
              <a:gd name="connsiteY26" fmla="*/ 3231973 h 3297123"/>
              <a:gd name="connsiteX27" fmla="*/ 3533775 w 4411222"/>
              <a:gd name="connsiteY27" fmla="*/ 3079573 h 3297123"/>
              <a:gd name="connsiteX28" fmla="*/ 3352800 w 4411222"/>
              <a:gd name="connsiteY28" fmla="*/ 3270073 h 3297123"/>
              <a:gd name="connsiteX29" fmla="*/ 3219450 w 4411222"/>
              <a:gd name="connsiteY29" fmla="*/ 3203398 h 3297123"/>
              <a:gd name="connsiteX30" fmla="*/ 2971800 w 4411222"/>
              <a:gd name="connsiteY30" fmla="*/ 3251023 h 3297123"/>
              <a:gd name="connsiteX31" fmla="*/ 2847975 w 4411222"/>
              <a:gd name="connsiteY31" fmla="*/ 3070048 h 3297123"/>
              <a:gd name="connsiteX32" fmla="*/ 2362200 w 4411222"/>
              <a:gd name="connsiteY32" fmla="*/ 3184348 h 3297123"/>
              <a:gd name="connsiteX33" fmla="*/ 2266950 w 4411222"/>
              <a:gd name="connsiteY33" fmla="*/ 3060523 h 3297123"/>
              <a:gd name="connsiteX34" fmla="*/ 2000250 w 4411222"/>
              <a:gd name="connsiteY34" fmla="*/ 3174823 h 3297123"/>
              <a:gd name="connsiteX35" fmla="*/ 1952625 w 4411222"/>
              <a:gd name="connsiteY35" fmla="*/ 3012898 h 3297123"/>
              <a:gd name="connsiteX36" fmla="*/ 1743075 w 4411222"/>
              <a:gd name="connsiteY36" fmla="*/ 3117673 h 3297123"/>
              <a:gd name="connsiteX37" fmla="*/ 1685925 w 4411222"/>
              <a:gd name="connsiteY37" fmla="*/ 3031948 h 3297123"/>
              <a:gd name="connsiteX38" fmla="*/ 1276350 w 4411222"/>
              <a:gd name="connsiteY38" fmla="*/ 3146248 h 3297123"/>
              <a:gd name="connsiteX39" fmla="*/ 1152525 w 4411222"/>
              <a:gd name="connsiteY39" fmla="*/ 2965273 h 3297123"/>
              <a:gd name="connsiteX40" fmla="*/ 323850 w 4411222"/>
              <a:gd name="connsiteY40" fmla="*/ 3241498 h 3297123"/>
              <a:gd name="connsiteX41" fmla="*/ 0 w 4411222"/>
              <a:gd name="connsiteY41" fmla="*/ 2889073 h 3297123"/>
              <a:gd name="connsiteX42" fmla="*/ 1524000 w 4411222"/>
              <a:gd name="connsiteY42" fmla="*/ 898350 h 3297123"/>
              <a:gd name="connsiteX43" fmla="*/ 781050 w 4411222"/>
              <a:gd name="connsiteY43" fmla="*/ 850725 h 3297123"/>
              <a:gd name="connsiteX44" fmla="*/ 513262 w 4411222"/>
              <a:gd name="connsiteY44" fmla="*/ 220003 h 3297123"/>
              <a:gd name="connsiteX0" fmla="*/ 727915 w 4625875"/>
              <a:gd name="connsiteY0" fmla="*/ 220003 h 3297123"/>
              <a:gd name="connsiteX1" fmla="*/ 999536 w 4625875"/>
              <a:gd name="connsiteY1" fmla="*/ 115233 h 3297123"/>
              <a:gd name="connsiteX2" fmla="*/ 1129662 w 4625875"/>
              <a:gd name="connsiteY2" fmla="*/ 231996 h 3297123"/>
              <a:gd name="connsiteX3" fmla="*/ 1233829 w 4625875"/>
              <a:gd name="connsiteY3" fmla="*/ 307799 h 3297123"/>
              <a:gd name="connsiteX4" fmla="*/ 1602688 w 4625875"/>
              <a:gd name="connsiteY4" fmla="*/ 933 h 3297123"/>
              <a:gd name="connsiteX5" fmla="*/ 1710079 w 4625875"/>
              <a:gd name="connsiteY5" fmla="*/ 98249 h 3297123"/>
              <a:gd name="connsiteX6" fmla="*/ 2052980 w 4625875"/>
              <a:gd name="connsiteY6" fmla="*/ 12524 h 3297123"/>
              <a:gd name="connsiteX7" fmla="*/ 2281580 w 4625875"/>
              <a:gd name="connsiteY7" fmla="*/ 288749 h 3297123"/>
              <a:gd name="connsiteX8" fmla="*/ 2960159 w 4625875"/>
              <a:gd name="connsiteY8" fmla="*/ 928 h 3297123"/>
              <a:gd name="connsiteX9" fmla="*/ 3099026 w 4625875"/>
              <a:gd name="connsiteY9" fmla="*/ 160514 h 3297123"/>
              <a:gd name="connsiteX10" fmla="*/ 3272179 w 4625875"/>
              <a:gd name="connsiteY10" fmla="*/ 164925 h 3297123"/>
              <a:gd name="connsiteX11" fmla="*/ 3510305 w 4625875"/>
              <a:gd name="connsiteY11" fmla="*/ 393525 h 3297123"/>
              <a:gd name="connsiteX12" fmla="*/ 3791138 w 4625875"/>
              <a:gd name="connsiteY12" fmla="*/ 253298 h 3297123"/>
              <a:gd name="connsiteX13" fmla="*/ 4053229 w 4625875"/>
              <a:gd name="connsiteY13" fmla="*/ 460200 h 3297123"/>
              <a:gd name="connsiteX14" fmla="*/ 4587237 w 4625875"/>
              <a:gd name="connsiteY14" fmla="*/ 427077 h 3297123"/>
              <a:gd name="connsiteX15" fmla="*/ 4564186 w 4625875"/>
              <a:gd name="connsiteY15" fmla="*/ 900998 h 3297123"/>
              <a:gd name="connsiteX16" fmla="*/ 4322848 w 4625875"/>
              <a:gd name="connsiteY16" fmla="*/ 1017764 h 3297123"/>
              <a:gd name="connsiteX17" fmla="*/ 4348503 w 4625875"/>
              <a:gd name="connsiteY17" fmla="*/ 1527000 h 3297123"/>
              <a:gd name="connsiteX18" fmla="*/ 4519953 w 4625875"/>
              <a:gd name="connsiteY18" fmla="*/ 1717499 h 3297123"/>
              <a:gd name="connsiteX19" fmla="*/ 4272303 w 4625875"/>
              <a:gd name="connsiteY19" fmla="*/ 1879424 h 3297123"/>
              <a:gd name="connsiteX20" fmla="*/ 4205628 w 4625875"/>
              <a:gd name="connsiteY20" fmla="*/ 2050875 h 3297123"/>
              <a:gd name="connsiteX21" fmla="*/ 4396128 w 4625875"/>
              <a:gd name="connsiteY21" fmla="*/ 2279474 h 3297123"/>
              <a:gd name="connsiteX22" fmla="*/ 4462803 w 4625875"/>
              <a:gd name="connsiteY22" fmla="*/ 2546174 h 3297123"/>
              <a:gd name="connsiteX23" fmla="*/ 4158003 w 4625875"/>
              <a:gd name="connsiteY23" fmla="*/ 2774774 h 3297123"/>
              <a:gd name="connsiteX24" fmla="*/ 4310403 w 4625875"/>
              <a:gd name="connsiteY24" fmla="*/ 3079573 h 3297123"/>
              <a:gd name="connsiteX25" fmla="*/ 4100853 w 4625875"/>
              <a:gd name="connsiteY25" fmla="*/ 3289123 h 3297123"/>
              <a:gd name="connsiteX26" fmla="*/ 3910353 w 4625875"/>
              <a:gd name="connsiteY26" fmla="*/ 3231973 h 3297123"/>
              <a:gd name="connsiteX27" fmla="*/ 3748428 w 4625875"/>
              <a:gd name="connsiteY27" fmla="*/ 3079573 h 3297123"/>
              <a:gd name="connsiteX28" fmla="*/ 3567453 w 4625875"/>
              <a:gd name="connsiteY28" fmla="*/ 3270073 h 3297123"/>
              <a:gd name="connsiteX29" fmla="*/ 3434103 w 4625875"/>
              <a:gd name="connsiteY29" fmla="*/ 3203398 h 3297123"/>
              <a:gd name="connsiteX30" fmla="*/ 3186453 w 4625875"/>
              <a:gd name="connsiteY30" fmla="*/ 3251023 h 3297123"/>
              <a:gd name="connsiteX31" fmla="*/ 3062628 w 4625875"/>
              <a:gd name="connsiteY31" fmla="*/ 3070048 h 3297123"/>
              <a:gd name="connsiteX32" fmla="*/ 2576853 w 4625875"/>
              <a:gd name="connsiteY32" fmla="*/ 3184348 h 3297123"/>
              <a:gd name="connsiteX33" fmla="*/ 2481603 w 4625875"/>
              <a:gd name="connsiteY33" fmla="*/ 3060523 h 3297123"/>
              <a:gd name="connsiteX34" fmla="*/ 2214903 w 4625875"/>
              <a:gd name="connsiteY34" fmla="*/ 3174823 h 3297123"/>
              <a:gd name="connsiteX35" fmla="*/ 2167278 w 4625875"/>
              <a:gd name="connsiteY35" fmla="*/ 3012898 h 3297123"/>
              <a:gd name="connsiteX36" fmla="*/ 1957728 w 4625875"/>
              <a:gd name="connsiteY36" fmla="*/ 3117673 h 3297123"/>
              <a:gd name="connsiteX37" fmla="*/ 1900578 w 4625875"/>
              <a:gd name="connsiteY37" fmla="*/ 3031948 h 3297123"/>
              <a:gd name="connsiteX38" fmla="*/ 1491003 w 4625875"/>
              <a:gd name="connsiteY38" fmla="*/ 3146248 h 3297123"/>
              <a:gd name="connsiteX39" fmla="*/ 1367178 w 4625875"/>
              <a:gd name="connsiteY39" fmla="*/ 2965273 h 3297123"/>
              <a:gd name="connsiteX40" fmla="*/ 538503 w 4625875"/>
              <a:gd name="connsiteY40" fmla="*/ 3241498 h 3297123"/>
              <a:gd name="connsiteX41" fmla="*/ 214653 w 4625875"/>
              <a:gd name="connsiteY41" fmla="*/ 2889073 h 3297123"/>
              <a:gd name="connsiteX42" fmla="*/ 90828 w 4625875"/>
              <a:gd name="connsiteY42" fmla="*/ 2631898 h 3297123"/>
              <a:gd name="connsiteX43" fmla="*/ 1738653 w 4625875"/>
              <a:gd name="connsiteY43" fmla="*/ 898350 h 3297123"/>
              <a:gd name="connsiteX44" fmla="*/ 995703 w 4625875"/>
              <a:gd name="connsiteY44" fmla="*/ 850725 h 3297123"/>
              <a:gd name="connsiteX45" fmla="*/ 727915 w 4625875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1647825 w 4535047"/>
              <a:gd name="connsiteY43" fmla="*/ 898350 h 3297123"/>
              <a:gd name="connsiteX44" fmla="*/ 904875 w 4535047"/>
              <a:gd name="connsiteY44" fmla="*/ 850725 h 3297123"/>
              <a:gd name="connsiteX45" fmla="*/ 637087 w 4535047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219076 w 4535047"/>
              <a:gd name="connsiteY43" fmla="*/ 2346148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718705 w 4616665"/>
              <a:gd name="connsiteY0" fmla="*/ 220003 h 3297123"/>
              <a:gd name="connsiteX1" fmla="*/ 990326 w 4616665"/>
              <a:gd name="connsiteY1" fmla="*/ 115233 h 3297123"/>
              <a:gd name="connsiteX2" fmla="*/ 1120452 w 4616665"/>
              <a:gd name="connsiteY2" fmla="*/ 231996 h 3297123"/>
              <a:gd name="connsiteX3" fmla="*/ 1224619 w 4616665"/>
              <a:gd name="connsiteY3" fmla="*/ 307799 h 3297123"/>
              <a:gd name="connsiteX4" fmla="*/ 1593478 w 4616665"/>
              <a:gd name="connsiteY4" fmla="*/ 933 h 3297123"/>
              <a:gd name="connsiteX5" fmla="*/ 1700869 w 4616665"/>
              <a:gd name="connsiteY5" fmla="*/ 98249 h 3297123"/>
              <a:gd name="connsiteX6" fmla="*/ 2043770 w 4616665"/>
              <a:gd name="connsiteY6" fmla="*/ 12524 h 3297123"/>
              <a:gd name="connsiteX7" fmla="*/ 2272370 w 4616665"/>
              <a:gd name="connsiteY7" fmla="*/ 288749 h 3297123"/>
              <a:gd name="connsiteX8" fmla="*/ 2950949 w 4616665"/>
              <a:gd name="connsiteY8" fmla="*/ 928 h 3297123"/>
              <a:gd name="connsiteX9" fmla="*/ 3089816 w 4616665"/>
              <a:gd name="connsiteY9" fmla="*/ 160514 h 3297123"/>
              <a:gd name="connsiteX10" fmla="*/ 3262969 w 4616665"/>
              <a:gd name="connsiteY10" fmla="*/ 164925 h 3297123"/>
              <a:gd name="connsiteX11" fmla="*/ 3501095 w 4616665"/>
              <a:gd name="connsiteY11" fmla="*/ 393525 h 3297123"/>
              <a:gd name="connsiteX12" fmla="*/ 3781928 w 4616665"/>
              <a:gd name="connsiteY12" fmla="*/ 253298 h 3297123"/>
              <a:gd name="connsiteX13" fmla="*/ 4044019 w 4616665"/>
              <a:gd name="connsiteY13" fmla="*/ 460200 h 3297123"/>
              <a:gd name="connsiteX14" fmla="*/ 4578027 w 4616665"/>
              <a:gd name="connsiteY14" fmla="*/ 427077 h 3297123"/>
              <a:gd name="connsiteX15" fmla="*/ 4554976 w 4616665"/>
              <a:gd name="connsiteY15" fmla="*/ 900998 h 3297123"/>
              <a:gd name="connsiteX16" fmla="*/ 4313638 w 4616665"/>
              <a:gd name="connsiteY16" fmla="*/ 1017764 h 3297123"/>
              <a:gd name="connsiteX17" fmla="*/ 4339293 w 4616665"/>
              <a:gd name="connsiteY17" fmla="*/ 1527000 h 3297123"/>
              <a:gd name="connsiteX18" fmla="*/ 4510743 w 4616665"/>
              <a:gd name="connsiteY18" fmla="*/ 1717499 h 3297123"/>
              <a:gd name="connsiteX19" fmla="*/ 4263093 w 4616665"/>
              <a:gd name="connsiteY19" fmla="*/ 1879424 h 3297123"/>
              <a:gd name="connsiteX20" fmla="*/ 4196418 w 4616665"/>
              <a:gd name="connsiteY20" fmla="*/ 2050875 h 3297123"/>
              <a:gd name="connsiteX21" fmla="*/ 4386918 w 4616665"/>
              <a:gd name="connsiteY21" fmla="*/ 2279474 h 3297123"/>
              <a:gd name="connsiteX22" fmla="*/ 4453593 w 4616665"/>
              <a:gd name="connsiteY22" fmla="*/ 2546174 h 3297123"/>
              <a:gd name="connsiteX23" fmla="*/ 4148793 w 4616665"/>
              <a:gd name="connsiteY23" fmla="*/ 2774774 h 3297123"/>
              <a:gd name="connsiteX24" fmla="*/ 4301193 w 4616665"/>
              <a:gd name="connsiteY24" fmla="*/ 3079573 h 3297123"/>
              <a:gd name="connsiteX25" fmla="*/ 4091643 w 4616665"/>
              <a:gd name="connsiteY25" fmla="*/ 3289123 h 3297123"/>
              <a:gd name="connsiteX26" fmla="*/ 3901143 w 4616665"/>
              <a:gd name="connsiteY26" fmla="*/ 3231973 h 3297123"/>
              <a:gd name="connsiteX27" fmla="*/ 3739218 w 4616665"/>
              <a:gd name="connsiteY27" fmla="*/ 3079573 h 3297123"/>
              <a:gd name="connsiteX28" fmla="*/ 3558243 w 4616665"/>
              <a:gd name="connsiteY28" fmla="*/ 3270073 h 3297123"/>
              <a:gd name="connsiteX29" fmla="*/ 3424893 w 4616665"/>
              <a:gd name="connsiteY29" fmla="*/ 3203398 h 3297123"/>
              <a:gd name="connsiteX30" fmla="*/ 3177243 w 4616665"/>
              <a:gd name="connsiteY30" fmla="*/ 3251023 h 3297123"/>
              <a:gd name="connsiteX31" fmla="*/ 3053418 w 4616665"/>
              <a:gd name="connsiteY31" fmla="*/ 3070048 h 3297123"/>
              <a:gd name="connsiteX32" fmla="*/ 2567643 w 4616665"/>
              <a:gd name="connsiteY32" fmla="*/ 3184348 h 3297123"/>
              <a:gd name="connsiteX33" fmla="*/ 2472393 w 4616665"/>
              <a:gd name="connsiteY33" fmla="*/ 3060523 h 3297123"/>
              <a:gd name="connsiteX34" fmla="*/ 2205693 w 4616665"/>
              <a:gd name="connsiteY34" fmla="*/ 3174823 h 3297123"/>
              <a:gd name="connsiteX35" fmla="*/ 2158068 w 4616665"/>
              <a:gd name="connsiteY35" fmla="*/ 3012898 h 3297123"/>
              <a:gd name="connsiteX36" fmla="*/ 1948518 w 4616665"/>
              <a:gd name="connsiteY36" fmla="*/ 3117673 h 3297123"/>
              <a:gd name="connsiteX37" fmla="*/ 1891368 w 4616665"/>
              <a:gd name="connsiteY37" fmla="*/ 3031948 h 3297123"/>
              <a:gd name="connsiteX38" fmla="*/ 1481793 w 4616665"/>
              <a:gd name="connsiteY38" fmla="*/ 3146248 h 3297123"/>
              <a:gd name="connsiteX39" fmla="*/ 1357968 w 4616665"/>
              <a:gd name="connsiteY39" fmla="*/ 2965273 h 3297123"/>
              <a:gd name="connsiteX40" fmla="*/ 529293 w 4616665"/>
              <a:gd name="connsiteY40" fmla="*/ 3241498 h 3297123"/>
              <a:gd name="connsiteX41" fmla="*/ 205443 w 4616665"/>
              <a:gd name="connsiteY41" fmla="*/ 2889073 h 3297123"/>
              <a:gd name="connsiteX42" fmla="*/ 81618 w 4616665"/>
              <a:gd name="connsiteY42" fmla="*/ 2631898 h 3297123"/>
              <a:gd name="connsiteX43" fmla="*/ 129244 w 4616665"/>
              <a:gd name="connsiteY43" fmla="*/ 2527123 h 3297123"/>
              <a:gd name="connsiteX44" fmla="*/ 1729443 w 4616665"/>
              <a:gd name="connsiteY44" fmla="*/ 898350 h 3297123"/>
              <a:gd name="connsiteX45" fmla="*/ 986493 w 4616665"/>
              <a:gd name="connsiteY45" fmla="*/ 850725 h 3297123"/>
              <a:gd name="connsiteX46" fmla="*/ 718705 w 4616665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333376 w 4535047"/>
              <a:gd name="connsiteY44" fmla="*/ 2155648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708637 w 4606597"/>
              <a:gd name="connsiteY0" fmla="*/ 220003 h 3297123"/>
              <a:gd name="connsiteX1" fmla="*/ 980258 w 4606597"/>
              <a:gd name="connsiteY1" fmla="*/ 115233 h 3297123"/>
              <a:gd name="connsiteX2" fmla="*/ 1110384 w 4606597"/>
              <a:gd name="connsiteY2" fmla="*/ 231996 h 3297123"/>
              <a:gd name="connsiteX3" fmla="*/ 1214551 w 4606597"/>
              <a:gd name="connsiteY3" fmla="*/ 307799 h 3297123"/>
              <a:gd name="connsiteX4" fmla="*/ 1583410 w 4606597"/>
              <a:gd name="connsiteY4" fmla="*/ 933 h 3297123"/>
              <a:gd name="connsiteX5" fmla="*/ 1690801 w 4606597"/>
              <a:gd name="connsiteY5" fmla="*/ 98249 h 3297123"/>
              <a:gd name="connsiteX6" fmla="*/ 2033702 w 4606597"/>
              <a:gd name="connsiteY6" fmla="*/ 12524 h 3297123"/>
              <a:gd name="connsiteX7" fmla="*/ 2262302 w 4606597"/>
              <a:gd name="connsiteY7" fmla="*/ 288749 h 3297123"/>
              <a:gd name="connsiteX8" fmla="*/ 2940881 w 4606597"/>
              <a:gd name="connsiteY8" fmla="*/ 928 h 3297123"/>
              <a:gd name="connsiteX9" fmla="*/ 3079748 w 4606597"/>
              <a:gd name="connsiteY9" fmla="*/ 160514 h 3297123"/>
              <a:gd name="connsiteX10" fmla="*/ 3252901 w 4606597"/>
              <a:gd name="connsiteY10" fmla="*/ 164925 h 3297123"/>
              <a:gd name="connsiteX11" fmla="*/ 3491027 w 4606597"/>
              <a:gd name="connsiteY11" fmla="*/ 393525 h 3297123"/>
              <a:gd name="connsiteX12" fmla="*/ 3771860 w 4606597"/>
              <a:gd name="connsiteY12" fmla="*/ 253298 h 3297123"/>
              <a:gd name="connsiteX13" fmla="*/ 4033951 w 4606597"/>
              <a:gd name="connsiteY13" fmla="*/ 460200 h 3297123"/>
              <a:gd name="connsiteX14" fmla="*/ 4567959 w 4606597"/>
              <a:gd name="connsiteY14" fmla="*/ 427077 h 3297123"/>
              <a:gd name="connsiteX15" fmla="*/ 4544908 w 4606597"/>
              <a:gd name="connsiteY15" fmla="*/ 900998 h 3297123"/>
              <a:gd name="connsiteX16" fmla="*/ 4303570 w 4606597"/>
              <a:gd name="connsiteY16" fmla="*/ 1017764 h 3297123"/>
              <a:gd name="connsiteX17" fmla="*/ 4329225 w 4606597"/>
              <a:gd name="connsiteY17" fmla="*/ 1527000 h 3297123"/>
              <a:gd name="connsiteX18" fmla="*/ 4500675 w 4606597"/>
              <a:gd name="connsiteY18" fmla="*/ 1717499 h 3297123"/>
              <a:gd name="connsiteX19" fmla="*/ 4253025 w 4606597"/>
              <a:gd name="connsiteY19" fmla="*/ 1879424 h 3297123"/>
              <a:gd name="connsiteX20" fmla="*/ 4186350 w 4606597"/>
              <a:gd name="connsiteY20" fmla="*/ 2050875 h 3297123"/>
              <a:gd name="connsiteX21" fmla="*/ 4376850 w 4606597"/>
              <a:gd name="connsiteY21" fmla="*/ 2279474 h 3297123"/>
              <a:gd name="connsiteX22" fmla="*/ 4443525 w 4606597"/>
              <a:gd name="connsiteY22" fmla="*/ 2546174 h 3297123"/>
              <a:gd name="connsiteX23" fmla="*/ 4138725 w 4606597"/>
              <a:gd name="connsiteY23" fmla="*/ 2774774 h 3297123"/>
              <a:gd name="connsiteX24" fmla="*/ 4291125 w 4606597"/>
              <a:gd name="connsiteY24" fmla="*/ 3079573 h 3297123"/>
              <a:gd name="connsiteX25" fmla="*/ 4081575 w 4606597"/>
              <a:gd name="connsiteY25" fmla="*/ 3289123 h 3297123"/>
              <a:gd name="connsiteX26" fmla="*/ 3891075 w 4606597"/>
              <a:gd name="connsiteY26" fmla="*/ 3231973 h 3297123"/>
              <a:gd name="connsiteX27" fmla="*/ 3729150 w 4606597"/>
              <a:gd name="connsiteY27" fmla="*/ 3079573 h 3297123"/>
              <a:gd name="connsiteX28" fmla="*/ 3548175 w 4606597"/>
              <a:gd name="connsiteY28" fmla="*/ 3270073 h 3297123"/>
              <a:gd name="connsiteX29" fmla="*/ 3414825 w 4606597"/>
              <a:gd name="connsiteY29" fmla="*/ 3203398 h 3297123"/>
              <a:gd name="connsiteX30" fmla="*/ 3167175 w 4606597"/>
              <a:gd name="connsiteY30" fmla="*/ 3251023 h 3297123"/>
              <a:gd name="connsiteX31" fmla="*/ 3043350 w 4606597"/>
              <a:gd name="connsiteY31" fmla="*/ 3070048 h 3297123"/>
              <a:gd name="connsiteX32" fmla="*/ 2557575 w 4606597"/>
              <a:gd name="connsiteY32" fmla="*/ 3184348 h 3297123"/>
              <a:gd name="connsiteX33" fmla="*/ 2462325 w 4606597"/>
              <a:gd name="connsiteY33" fmla="*/ 3060523 h 3297123"/>
              <a:gd name="connsiteX34" fmla="*/ 2195625 w 4606597"/>
              <a:gd name="connsiteY34" fmla="*/ 3174823 h 3297123"/>
              <a:gd name="connsiteX35" fmla="*/ 2148000 w 4606597"/>
              <a:gd name="connsiteY35" fmla="*/ 3012898 h 3297123"/>
              <a:gd name="connsiteX36" fmla="*/ 1938450 w 4606597"/>
              <a:gd name="connsiteY36" fmla="*/ 3117673 h 3297123"/>
              <a:gd name="connsiteX37" fmla="*/ 1881300 w 4606597"/>
              <a:gd name="connsiteY37" fmla="*/ 3031948 h 3297123"/>
              <a:gd name="connsiteX38" fmla="*/ 1471725 w 4606597"/>
              <a:gd name="connsiteY38" fmla="*/ 3146248 h 3297123"/>
              <a:gd name="connsiteX39" fmla="*/ 1347900 w 4606597"/>
              <a:gd name="connsiteY39" fmla="*/ 2965273 h 3297123"/>
              <a:gd name="connsiteX40" fmla="*/ 519225 w 4606597"/>
              <a:gd name="connsiteY40" fmla="*/ 3241498 h 3297123"/>
              <a:gd name="connsiteX41" fmla="*/ 195375 w 4606597"/>
              <a:gd name="connsiteY41" fmla="*/ 2889073 h 3297123"/>
              <a:gd name="connsiteX42" fmla="*/ 71550 w 4606597"/>
              <a:gd name="connsiteY42" fmla="*/ 2631898 h 3297123"/>
              <a:gd name="connsiteX43" fmla="*/ 119176 w 4606597"/>
              <a:gd name="connsiteY43" fmla="*/ 2527123 h 3297123"/>
              <a:gd name="connsiteX44" fmla="*/ 100126 w 4606597"/>
              <a:gd name="connsiteY44" fmla="*/ 2393773 h 3297123"/>
              <a:gd name="connsiteX45" fmla="*/ 1719375 w 4606597"/>
              <a:gd name="connsiteY45" fmla="*/ 898350 h 3297123"/>
              <a:gd name="connsiteX46" fmla="*/ 976425 w 4606597"/>
              <a:gd name="connsiteY46" fmla="*/ 850725 h 3297123"/>
              <a:gd name="connsiteX47" fmla="*/ 708637 w 4606597"/>
              <a:gd name="connsiteY47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663298 w 4561258"/>
              <a:gd name="connsiteY0" fmla="*/ 220003 h 3297123"/>
              <a:gd name="connsiteX1" fmla="*/ 934919 w 4561258"/>
              <a:gd name="connsiteY1" fmla="*/ 115233 h 3297123"/>
              <a:gd name="connsiteX2" fmla="*/ 1065045 w 4561258"/>
              <a:gd name="connsiteY2" fmla="*/ 231996 h 3297123"/>
              <a:gd name="connsiteX3" fmla="*/ 1169212 w 4561258"/>
              <a:gd name="connsiteY3" fmla="*/ 307799 h 3297123"/>
              <a:gd name="connsiteX4" fmla="*/ 1538071 w 4561258"/>
              <a:gd name="connsiteY4" fmla="*/ 933 h 3297123"/>
              <a:gd name="connsiteX5" fmla="*/ 1645462 w 4561258"/>
              <a:gd name="connsiteY5" fmla="*/ 98249 h 3297123"/>
              <a:gd name="connsiteX6" fmla="*/ 1988363 w 4561258"/>
              <a:gd name="connsiteY6" fmla="*/ 12524 h 3297123"/>
              <a:gd name="connsiteX7" fmla="*/ 2216963 w 4561258"/>
              <a:gd name="connsiteY7" fmla="*/ 288749 h 3297123"/>
              <a:gd name="connsiteX8" fmla="*/ 2895542 w 4561258"/>
              <a:gd name="connsiteY8" fmla="*/ 928 h 3297123"/>
              <a:gd name="connsiteX9" fmla="*/ 3034409 w 4561258"/>
              <a:gd name="connsiteY9" fmla="*/ 160514 h 3297123"/>
              <a:gd name="connsiteX10" fmla="*/ 3207562 w 4561258"/>
              <a:gd name="connsiteY10" fmla="*/ 164925 h 3297123"/>
              <a:gd name="connsiteX11" fmla="*/ 3445688 w 4561258"/>
              <a:gd name="connsiteY11" fmla="*/ 393525 h 3297123"/>
              <a:gd name="connsiteX12" fmla="*/ 3726521 w 4561258"/>
              <a:gd name="connsiteY12" fmla="*/ 253298 h 3297123"/>
              <a:gd name="connsiteX13" fmla="*/ 3988612 w 4561258"/>
              <a:gd name="connsiteY13" fmla="*/ 460200 h 3297123"/>
              <a:gd name="connsiteX14" fmla="*/ 4522620 w 4561258"/>
              <a:gd name="connsiteY14" fmla="*/ 427077 h 3297123"/>
              <a:gd name="connsiteX15" fmla="*/ 4499569 w 4561258"/>
              <a:gd name="connsiteY15" fmla="*/ 900998 h 3297123"/>
              <a:gd name="connsiteX16" fmla="*/ 4258231 w 4561258"/>
              <a:gd name="connsiteY16" fmla="*/ 1017764 h 3297123"/>
              <a:gd name="connsiteX17" fmla="*/ 4283886 w 4561258"/>
              <a:gd name="connsiteY17" fmla="*/ 1527000 h 3297123"/>
              <a:gd name="connsiteX18" fmla="*/ 4455336 w 4561258"/>
              <a:gd name="connsiteY18" fmla="*/ 1717499 h 3297123"/>
              <a:gd name="connsiteX19" fmla="*/ 4207686 w 4561258"/>
              <a:gd name="connsiteY19" fmla="*/ 1879424 h 3297123"/>
              <a:gd name="connsiteX20" fmla="*/ 4141011 w 4561258"/>
              <a:gd name="connsiteY20" fmla="*/ 2050875 h 3297123"/>
              <a:gd name="connsiteX21" fmla="*/ 4331511 w 4561258"/>
              <a:gd name="connsiteY21" fmla="*/ 2279474 h 3297123"/>
              <a:gd name="connsiteX22" fmla="*/ 4398186 w 4561258"/>
              <a:gd name="connsiteY22" fmla="*/ 2546174 h 3297123"/>
              <a:gd name="connsiteX23" fmla="*/ 4093386 w 4561258"/>
              <a:gd name="connsiteY23" fmla="*/ 2774774 h 3297123"/>
              <a:gd name="connsiteX24" fmla="*/ 4245786 w 4561258"/>
              <a:gd name="connsiteY24" fmla="*/ 3079573 h 3297123"/>
              <a:gd name="connsiteX25" fmla="*/ 4036236 w 4561258"/>
              <a:gd name="connsiteY25" fmla="*/ 3289123 h 3297123"/>
              <a:gd name="connsiteX26" fmla="*/ 3845736 w 4561258"/>
              <a:gd name="connsiteY26" fmla="*/ 3231973 h 3297123"/>
              <a:gd name="connsiteX27" fmla="*/ 3683811 w 4561258"/>
              <a:gd name="connsiteY27" fmla="*/ 3079573 h 3297123"/>
              <a:gd name="connsiteX28" fmla="*/ 3502836 w 4561258"/>
              <a:gd name="connsiteY28" fmla="*/ 3270073 h 3297123"/>
              <a:gd name="connsiteX29" fmla="*/ 3369486 w 4561258"/>
              <a:gd name="connsiteY29" fmla="*/ 3203398 h 3297123"/>
              <a:gd name="connsiteX30" fmla="*/ 3121836 w 4561258"/>
              <a:gd name="connsiteY30" fmla="*/ 3251023 h 3297123"/>
              <a:gd name="connsiteX31" fmla="*/ 2998011 w 4561258"/>
              <a:gd name="connsiteY31" fmla="*/ 3070048 h 3297123"/>
              <a:gd name="connsiteX32" fmla="*/ 2512236 w 4561258"/>
              <a:gd name="connsiteY32" fmla="*/ 3184348 h 3297123"/>
              <a:gd name="connsiteX33" fmla="*/ 2416986 w 4561258"/>
              <a:gd name="connsiteY33" fmla="*/ 3060523 h 3297123"/>
              <a:gd name="connsiteX34" fmla="*/ 2150286 w 4561258"/>
              <a:gd name="connsiteY34" fmla="*/ 3174823 h 3297123"/>
              <a:gd name="connsiteX35" fmla="*/ 2102661 w 4561258"/>
              <a:gd name="connsiteY35" fmla="*/ 3012898 h 3297123"/>
              <a:gd name="connsiteX36" fmla="*/ 1893111 w 4561258"/>
              <a:gd name="connsiteY36" fmla="*/ 3117673 h 3297123"/>
              <a:gd name="connsiteX37" fmla="*/ 1835961 w 4561258"/>
              <a:gd name="connsiteY37" fmla="*/ 3031948 h 3297123"/>
              <a:gd name="connsiteX38" fmla="*/ 1426386 w 4561258"/>
              <a:gd name="connsiteY38" fmla="*/ 3146248 h 3297123"/>
              <a:gd name="connsiteX39" fmla="*/ 1302561 w 4561258"/>
              <a:gd name="connsiteY39" fmla="*/ 2965273 h 3297123"/>
              <a:gd name="connsiteX40" fmla="*/ 473886 w 4561258"/>
              <a:gd name="connsiteY40" fmla="*/ 3241498 h 3297123"/>
              <a:gd name="connsiteX41" fmla="*/ 150036 w 4561258"/>
              <a:gd name="connsiteY41" fmla="*/ 2889073 h 3297123"/>
              <a:gd name="connsiteX42" fmla="*/ 26211 w 4561258"/>
              <a:gd name="connsiteY42" fmla="*/ 2631898 h 3297123"/>
              <a:gd name="connsiteX43" fmla="*/ 73837 w 4561258"/>
              <a:gd name="connsiteY43" fmla="*/ 2527123 h 3297123"/>
              <a:gd name="connsiteX44" fmla="*/ 54787 w 4561258"/>
              <a:gd name="connsiteY44" fmla="*/ 2393773 h 3297123"/>
              <a:gd name="connsiteX45" fmla="*/ 130987 w 4561258"/>
              <a:gd name="connsiteY45" fmla="*/ 2317573 h 3297123"/>
              <a:gd name="connsiteX46" fmla="*/ 1674036 w 4561258"/>
              <a:gd name="connsiteY46" fmla="*/ 898350 h 3297123"/>
              <a:gd name="connsiteX47" fmla="*/ 931086 w 4561258"/>
              <a:gd name="connsiteY47" fmla="*/ 850725 h 3297123"/>
              <a:gd name="connsiteX48" fmla="*/ 663298 w 4561258"/>
              <a:gd name="connsiteY48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647825 w 4535047"/>
              <a:gd name="connsiteY46" fmla="*/ 898350 h 3297123"/>
              <a:gd name="connsiteX47" fmla="*/ 904875 w 4535047"/>
              <a:gd name="connsiteY47" fmla="*/ 850725 h 3297123"/>
              <a:gd name="connsiteX48" fmla="*/ 637087 w 4535047"/>
              <a:gd name="connsiteY48" fmla="*/ 220003 h 3297123"/>
              <a:gd name="connsiteX0" fmla="*/ 702329 w 4600289"/>
              <a:gd name="connsiteY0" fmla="*/ 220003 h 3297123"/>
              <a:gd name="connsiteX1" fmla="*/ 973950 w 4600289"/>
              <a:gd name="connsiteY1" fmla="*/ 115233 h 3297123"/>
              <a:gd name="connsiteX2" fmla="*/ 1104076 w 4600289"/>
              <a:gd name="connsiteY2" fmla="*/ 231996 h 3297123"/>
              <a:gd name="connsiteX3" fmla="*/ 1208243 w 4600289"/>
              <a:gd name="connsiteY3" fmla="*/ 307799 h 3297123"/>
              <a:gd name="connsiteX4" fmla="*/ 1577102 w 4600289"/>
              <a:gd name="connsiteY4" fmla="*/ 933 h 3297123"/>
              <a:gd name="connsiteX5" fmla="*/ 1684493 w 4600289"/>
              <a:gd name="connsiteY5" fmla="*/ 98249 h 3297123"/>
              <a:gd name="connsiteX6" fmla="*/ 2027394 w 4600289"/>
              <a:gd name="connsiteY6" fmla="*/ 12524 h 3297123"/>
              <a:gd name="connsiteX7" fmla="*/ 2255994 w 4600289"/>
              <a:gd name="connsiteY7" fmla="*/ 288749 h 3297123"/>
              <a:gd name="connsiteX8" fmla="*/ 2934573 w 4600289"/>
              <a:gd name="connsiteY8" fmla="*/ 928 h 3297123"/>
              <a:gd name="connsiteX9" fmla="*/ 3073440 w 4600289"/>
              <a:gd name="connsiteY9" fmla="*/ 160514 h 3297123"/>
              <a:gd name="connsiteX10" fmla="*/ 3246593 w 4600289"/>
              <a:gd name="connsiteY10" fmla="*/ 164925 h 3297123"/>
              <a:gd name="connsiteX11" fmla="*/ 3484719 w 4600289"/>
              <a:gd name="connsiteY11" fmla="*/ 393525 h 3297123"/>
              <a:gd name="connsiteX12" fmla="*/ 3765552 w 4600289"/>
              <a:gd name="connsiteY12" fmla="*/ 253298 h 3297123"/>
              <a:gd name="connsiteX13" fmla="*/ 4027643 w 4600289"/>
              <a:gd name="connsiteY13" fmla="*/ 460200 h 3297123"/>
              <a:gd name="connsiteX14" fmla="*/ 4561651 w 4600289"/>
              <a:gd name="connsiteY14" fmla="*/ 427077 h 3297123"/>
              <a:gd name="connsiteX15" fmla="*/ 4538600 w 4600289"/>
              <a:gd name="connsiteY15" fmla="*/ 900998 h 3297123"/>
              <a:gd name="connsiteX16" fmla="*/ 4297262 w 4600289"/>
              <a:gd name="connsiteY16" fmla="*/ 1017764 h 3297123"/>
              <a:gd name="connsiteX17" fmla="*/ 4322917 w 4600289"/>
              <a:gd name="connsiteY17" fmla="*/ 1527000 h 3297123"/>
              <a:gd name="connsiteX18" fmla="*/ 4494367 w 4600289"/>
              <a:gd name="connsiteY18" fmla="*/ 1717499 h 3297123"/>
              <a:gd name="connsiteX19" fmla="*/ 4246717 w 4600289"/>
              <a:gd name="connsiteY19" fmla="*/ 1879424 h 3297123"/>
              <a:gd name="connsiteX20" fmla="*/ 4180042 w 4600289"/>
              <a:gd name="connsiteY20" fmla="*/ 2050875 h 3297123"/>
              <a:gd name="connsiteX21" fmla="*/ 4370542 w 4600289"/>
              <a:gd name="connsiteY21" fmla="*/ 2279474 h 3297123"/>
              <a:gd name="connsiteX22" fmla="*/ 4437217 w 4600289"/>
              <a:gd name="connsiteY22" fmla="*/ 2546174 h 3297123"/>
              <a:gd name="connsiteX23" fmla="*/ 4132417 w 4600289"/>
              <a:gd name="connsiteY23" fmla="*/ 2774774 h 3297123"/>
              <a:gd name="connsiteX24" fmla="*/ 4284817 w 4600289"/>
              <a:gd name="connsiteY24" fmla="*/ 3079573 h 3297123"/>
              <a:gd name="connsiteX25" fmla="*/ 4075267 w 4600289"/>
              <a:gd name="connsiteY25" fmla="*/ 3289123 h 3297123"/>
              <a:gd name="connsiteX26" fmla="*/ 3884767 w 4600289"/>
              <a:gd name="connsiteY26" fmla="*/ 3231973 h 3297123"/>
              <a:gd name="connsiteX27" fmla="*/ 3722842 w 4600289"/>
              <a:gd name="connsiteY27" fmla="*/ 3079573 h 3297123"/>
              <a:gd name="connsiteX28" fmla="*/ 3541867 w 4600289"/>
              <a:gd name="connsiteY28" fmla="*/ 3270073 h 3297123"/>
              <a:gd name="connsiteX29" fmla="*/ 3408517 w 4600289"/>
              <a:gd name="connsiteY29" fmla="*/ 3203398 h 3297123"/>
              <a:gd name="connsiteX30" fmla="*/ 3160867 w 4600289"/>
              <a:gd name="connsiteY30" fmla="*/ 3251023 h 3297123"/>
              <a:gd name="connsiteX31" fmla="*/ 3037042 w 4600289"/>
              <a:gd name="connsiteY31" fmla="*/ 3070048 h 3297123"/>
              <a:gd name="connsiteX32" fmla="*/ 2551267 w 4600289"/>
              <a:gd name="connsiteY32" fmla="*/ 3184348 h 3297123"/>
              <a:gd name="connsiteX33" fmla="*/ 2456017 w 4600289"/>
              <a:gd name="connsiteY33" fmla="*/ 3060523 h 3297123"/>
              <a:gd name="connsiteX34" fmla="*/ 2189317 w 4600289"/>
              <a:gd name="connsiteY34" fmla="*/ 3174823 h 3297123"/>
              <a:gd name="connsiteX35" fmla="*/ 2141692 w 4600289"/>
              <a:gd name="connsiteY35" fmla="*/ 3012898 h 3297123"/>
              <a:gd name="connsiteX36" fmla="*/ 1932142 w 4600289"/>
              <a:gd name="connsiteY36" fmla="*/ 3117673 h 3297123"/>
              <a:gd name="connsiteX37" fmla="*/ 1874992 w 4600289"/>
              <a:gd name="connsiteY37" fmla="*/ 3031948 h 3297123"/>
              <a:gd name="connsiteX38" fmla="*/ 1465417 w 4600289"/>
              <a:gd name="connsiteY38" fmla="*/ 3146248 h 3297123"/>
              <a:gd name="connsiteX39" fmla="*/ 1341592 w 4600289"/>
              <a:gd name="connsiteY39" fmla="*/ 2965273 h 3297123"/>
              <a:gd name="connsiteX40" fmla="*/ 512917 w 4600289"/>
              <a:gd name="connsiteY40" fmla="*/ 3241498 h 3297123"/>
              <a:gd name="connsiteX41" fmla="*/ 189067 w 4600289"/>
              <a:gd name="connsiteY41" fmla="*/ 2889073 h 3297123"/>
              <a:gd name="connsiteX42" fmla="*/ 65242 w 4600289"/>
              <a:gd name="connsiteY42" fmla="*/ 2631898 h 3297123"/>
              <a:gd name="connsiteX43" fmla="*/ 112868 w 4600289"/>
              <a:gd name="connsiteY43" fmla="*/ 2527123 h 3297123"/>
              <a:gd name="connsiteX44" fmla="*/ 93818 w 4600289"/>
              <a:gd name="connsiteY44" fmla="*/ 2393773 h 3297123"/>
              <a:gd name="connsiteX45" fmla="*/ 170018 w 4600289"/>
              <a:gd name="connsiteY45" fmla="*/ 2317573 h 3297123"/>
              <a:gd name="connsiteX46" fmla="*/ 84293 w 4600289"/>
              <a:gd name="connsiteY46" fmla="*/ 2041348 h 3297123"/>
              <a:gd name="connsiteX47" fmla="*/ 1713067 w 4600289"/>
              <a:gd name="connsiteY47" fmla="*/ 898350 h 3297123"/>
              <a:gd name="connsiteX48" fmla="*/ 970117 w 4600289"/>
              <a:gd name="connsiteY48" fmla="*/ 850725 h 3297123"/>
              <a:gd name="connsiteX49" fmla="*/ 702329 w 4600289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1647825 w 4535047"/>
              <a:gd name="connsiteY47" fmla="*/ 898350 h 3297123"/>
              <a:gd name="connsiteX48" fmla="*/ 904875 w 4535047"/>
              <a:gd name="connsiteY48" fmla="*/ 850725 h 3297123"/>
              <a:gd name="connsiteX49" fmla="*/ 637087 w 4535047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1647825 w 4535047"/>
              <a:gd name="connsiteY48" fmla="*/ 898350 h 3297123"/>
              <a:gd name="connsiteX49" fmla="*/ 904875 w 4535047"/>
              <a:gd name="connsiteY49" fmla="*/ 850725 h 3297123"/>
              <a:gd name="connsiteX50" fmla="*/ 637087 w 4535047"/>
              <a:gd name="connsiteY50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1647825 w 4535047"/>
              <a:gd name="connsiteY49" fmla="*/ 898350 h 3297123"/>
              <a:gd name="connsiteX50" fmla="*/ 904875 w 4535047"/>
              <a:gd name="connsiteY50" fmla="*/ 850725 h 3297123"/>
              <a:gd name="connsiteX51" fmla="*/ 637087 w 4535047"/>
              <a:gd name="connsiteY51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52377 w 4550337"/>
              <a:gd name="connsiteY0" fmla="*/ 220003 h 3297123"/>
              <a:gd name="connsiteX1" fmla="*/ 923998 w 4550337"/>
              <a:gd name="connsiteY1" fmla="*/ 115233 h 3297123"/>
              <a:gd name="connsiteX2" fmla="*/ 1054124 w 4550337"/>
              <a:gd name="connsiteY2" fmla="*/ 231996 h 3297123"/>
              <a:gd name="connsiteX3" fmla="*/ 1158291 w 4550337"/>
              <a:gd name="connsiteY3" fmla="*/ 307799 h 3297123"/>
              <a:gd name="connsiteX4" fmla="*/ 1527150 w 4550337"/>
              <a:gd name="connsiteY4" fmla="*/ 933 h 3297123"/>
              <a:gd name="connsiteX5" fmla="*/ 1634541 w 4550337"/>
              <a:gd name="connsiteY5" fmla="*/ 98249 h 3297123"/>
              <a:gd name="connsiteX6" fmla="*/ 1977442 w 4550337"/>
              <a:gd name="connsiteY6" fmla="*/ 12524 h 3297123"/>
              <a:gd name="connsiteX7" fmla="*/ 2206042 w 4550337"/>
              <a:gd name="connsiteY7" fmla="*/ 288749 h 3297123"/>
              <a:gd name="connsiteX8" fmla="*/ 2884621 w 4550337"/>
              <a:gd name="connsiteY8" fmla="*/ 928 h 3297123"/>
              <a:gd name="connsiteX9" fmla="*/ 3023488 w 4550337"/>
              <a:gd name="connsiteY9" fmla="*/ 160514 h 3297123"/>
              <a:gd name="connsiteX10" fmla="*/ 3196641 w 4550337"/>
              <a:gd name="connsiteY10" fmla="*/ 164925 h 3297123"/>
              <a:gd name="connsiteX11" fmla="*/ 3434767 w 4550337"/>
              <a:gd name="connsiteY11" fmla="*/ 393525 h 3297123"/>
              <a:gd name="connsiteX12" fmla="*/ 3715600 w 4550337"/>
              <a:gd name="connsiteY12" fmla="*/ 253298 h 3297123"/>
              <a:gd name="connsiteX13" fmla="*/ 3977691 w 4550337"/>
              <a:gd name="connsiteY13" fmla="*/ 460200 h 3297123"/>
              <a:gd name="connsiteX14" fmla="*/ 4511699 w 4550337"/>
              <a:gd name="connsiteY14" fmla="*/ 427077 h 3297123"/>
              <a:gd name="connsiteX15" fmla="*/ 4488648 w 4550337"/>
              <a:gd name="connsiteY15" fmla="*/ 900998 h 3297123"/>
              <a:gd name="connsiteX16" fmla="*/ 4247310 w 4550337"/>
              <a:gd name="connsiteY16" fmla="*/ 1017764 h 3297123"/>
              <a:gd name="connsiteX17" fmla="*/ 4272965 w 4550337"/>
              <a:gd name="connsiteY17" fmla="*/ 1527000 h 3297123"/>
              <a:gd name="connsiteX18" fmla="*/ 4444415 w 4550337"/>
              <a:gd name="connsiteY18" fmla="*/ 1717499 h 3297123"/>
              <a:gd name="connsiteX19" fmla="*/ 4196765 w 4550337"/>
              <a:gd name="connsiteY19" fmla="*/ 1879424 h 3297123"/>
              <a:gd name="connsiteX20" fmla="*/ 4130090 w 4550337"/>
              <a:gd name="connsiteY20" fmla="*/ 2050875 h 3297123"/>
              <a:gd name="connsiteX21" fmla="*/ 4320590 w 4550337"/>
              <a:gd name="connsiteY21" fmla="*/ 2279474 h 3297123"/>
              <a:gd name="connsiteX22" fmla="*/ 4387265 w 4550337"/>
              <a:gd name="connsiteY22" fmla="*/ 2546174 h 3297123"/>
              <a:gd name="connsiteX23" fmla="*/ 4082465 w 4550337"/>
              <a:gd name="connsiteY23" fmla="*/ 2774774 h 3297123"/>
              <a:gd name="connsiteX24" fmla="*/ 4234865 w 4550337"/>
              <a:gd name="connsiteY24" fmla="*/ 3079573 h 3297123"/>
              <a:gd name="connsiteX25" fmla="*/ 4025315 w 4550337"/>
              <a:gd name="connsiteY25" fmla="*/ 3289123 h 3297123"/>
              <a:gd name="connsiteX26" fmla="*/ 3834815 w 4550337"/>
              <a:gd name="connsiteY26" fmla="*/ 3231973 h 3297123"/>
              <a:gd name="connsiteX27" fmla="*/ 3672890 w 4550337"/>
              <a:gd name="connsiteY27" fmla="*/ 3079573 h 3297123"/>
              <a:gd name="connsiteX28" fmla="*/ 3491915 w 4550337"/>
              <a:gd name="connsiteY28" fmla="*/ 3270073 h 3297123"/>
              <a:gd name="connsiteX29" fmla="*/ 3358565 w 4550337"/>
              <a:gd name="connsiteY29" fmla="*/ 3203398 h 3297123"/>
              <a:gd name="connsiteX30" fmla="*/ 3110915 w 4550337"/>
              <a:gd name="connsiteY30" fmla="*/ 3251023 h 3297123"/>
              <a:gd name="connsiteX31" fmla="*/ 2987090 w 4550337"/>
              <a:gd name="connsiteY31" fmla="*/ 3070048 h 3297123"/>
              <a:gd name="connsiteX32" fmla="*/ 2501315 w 4550337"/>
              <a:gd name="connsiteY32" fmla="*/ 3184348 h 3297123"/>
              <a:gd name="connsiteX33" fmla="*/ 2406065 w 4550337"/>
              <a:gd name="connsiteY33" fmla="*/ 3060523 h 3297123"/>
              <a:gd name="connsiteX34" fmla="*/ 2139365 w 4550337"/>
              <a:gd name="connsiteY34" fmla="*/ 3174823 h 3297123"/>
              <a:gd name="connsiteX35" fmla="*/ 2091740 w 4550337"/>
              <a:gd name="connsiteY35" fmla="*/ 3012898 h 3297123"/>
              <a:gd name="connsiteX36" fmla="*/ 1882190 w 4550337"/>
              <a:gd name="connsiteY36" fmla="*/ 3117673 h 3297123"/>
              <a:gd name="connsiteX37" fmla="*/ 1825040 w 4550337"/>
              <a:gd name="connsiteY37" fmla="*/ 3031948 h 3297123"/>
              <a:gd name="connsiteX38" fmla="*/ 1415465 w 4550337"/>
              <a:gd name="connsiteY38" fmla="*/ 3146248 h 3297123"/>
              <a:gd name="connsiteX39" fmla="*/ 1291640 w 4550337"/>
              <a:gd name="connsiteY39" fmla="*/ 2965273 h 3297123"/>
              <a:gd name="connsiteX40" fmla="*/ 462965 w 4550337"/>
              <a:gd name="connsiteY40" fmla="*/ 3241498 h 3297123"/>
              <a:gd name="connsiteX41" fmla="*/ 139115 w 4550337"/>
              <a:gd name="connsiteY41" fmla="*/ 2889073 h 3297123"/>
              <a:gd name="connsiteX42" fmla="*/ 15290 w 4550337"/>
              <a:gd name="connsiteY42" fmla="*/ 2631898 h 3297123"/>
              <a:gd name="connsiteX43" fmla="*/ 62916 w 4550337"/>
              <a:gd name="connsiteY43" fmla="*/ 2527123 h 3297123"/>
              <a:gd name="connsiteX44" fmla="*/ 43866 w 4550337"/>
              <a:gd name="connsiteY44" fmla="*/ 2393773 h 3297123"/>
              <a:gd name="connsiteX45" fmla="*/ 120066 w 4550337"/>
              <a:gd name="connsiteY45" fmla="*/ 2317573 h 3297123"/>
              <a:gd name="connsiteX46" fmla="*/ 34341 w 4550337"/>
              <a:gd name="connsiteY46" fmla="*/ 2041348 h 3297123"/>
              <a:gd name="connsiteX47" fmla="*/ 367716 w 4550337"/>
              <a:gd name="connsiteY47" fmla="*/ 1755598 h 3297123"/>
              <a:gd name="connsiteX48" fmla="*/ 367716 w 4550337"/>
              <a:gd name="connsiteY48" fmla="*/ 1688923 h 3297123"/>
              <a:gd name="connsiteX49" fmla="*/ 215316 w 4550337"/>
              <a:gd name="connsiteY49" fmla="*/ 1727023 h 3297123"/>
              <a:gd name="connsiteX50" fmla="*/ 120066 w 4550337"/>
              <a:gd name="connsiteY50" fmla="*/ 1307923 h 3297123"/>
              <a:gd name="connsiteX51" fmla="*/ 224841 w 4550337"/>
              <a:gd name="connsiteY51" fmla="*/ 1241248 h 3297123"/>
              <a:gd name="connsiteX52" fmla="*/ 62916 w 4550337"/>
              <a:gd name="connsiteY52" fmla="*/ 907873 h 3297123"/>
              <a:gd name="connsiteX53" fmla="*/ 1663115 w 4550337"/>
              <a:gd name="connsiteY53" fmla="*/ 898350 h 3297123"/>
              <a:gd name="connsiteX54" fmla="*/ 920165 w 4550337"/>
              <a:gd name="connsiteY54" fmla="*/ 850725 h 3297123"/>
              <a:gd name="connsiteX55" fmla="*/ 652377 w 455033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14300 w 4535047"/>
              <a:gd name="connsiteY54" fmla="*/ 30780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35047" h="3303648">
                <a:moveTo>
                  <a:pt x="637087" y="226528"/>
                </a:moveTo>
                <a:lnTo>
                  <a:pt x="908708" y="121758"/>
                </a:lnTo>
                <a:cubicBezTo>
                  <a:pt x="1015583" y="182904"/>
                  <a:pt x="979584" y="177375"/>
                  <a:pt x="1038834" y="238521"/>
                </a:cubicBezTo>
                <a:cubicBezTo>
                  <a:pt x="1048156" y="251089"/>
                  <a:pt x="1133679" y="301756"/>
                  <a:pt x="1143001" y="314324"/>
                </a:cubicBezTo>
                <a:lnTo>
                  <a:pt x="1511860" y="7458"/>
                </a:lnTo>
                <a:cubicBezTo>
                  <a:pt x="1674657" y="151022"/>
                  <a:pt x="1561229" y="56460"/>
                  <a:pt x="1619251" y="104774"/>
                </a:cubicBezTo>
                <a:cubicBezTo>
                  <a:pt x="1635562" y="128931"/>
                  <a:pt x="1757364" y="57149"/>
                  <a:pt x="1962152" y="19049"/>
                </a:cubicBezTo>
                <a:cubicBezTo>
                  <a:pt x="1919290" y="-57151"/>
                  <a:pt x="2120518" y="236882"/>
                  <a:pt x="2190752" y="295274"/>
                </a:cubicBezTo>
                <a:cubicBezTo>
                  <a:pt x="2426470" y="208859"/>
                  <a:pt x="2652663" y="46243"/>
                  <a:pt x="2869331" y="7453"/>
                </a:cubicBezTo>
                <a:cubicBezTo>
                  <a:pt x="2928320" y="16198"/>
                  <a:pt x="2911109" y="43994"/>
                  <a:pt x="3008198" y="167039"/>
                </a:cubicBezTo>
                <a:cubicBezTo>
                  <a:pt x="3076076" y="197547"/>
                  <a:pt x="3127092" y="161190"/>
                  <a:pt x="3181351" y="171450"/>
                </a:cubicBezTo>
                <a:cubicBezTo>
                  <a:pt x="3235610" y="181710"/>
                  <a:pt x="3317109" y="247209"/>
                  <a:pt x="3419477" y="400050"/>
                </a:cubicBezTo>
                <a:cubicBezTo>
                  <a:pt x="3614688" y="493008"/>
                  <a:pt x="3543199" y="338315"/>
                  <a:pt x="3700310" y="259823"/>
                </a:cubicBezTo>
                <a:cubicBezTo>
                  <a:pt x="3744760" y="275698"/>
                  <a:pt x="3913855" y="437762"/>
                  <a:pt x="3962401" y="466725"/>
                </a:cubicBezTo>
                <a:cubicBezTo>
                  <a:pt x="4010947" y="495688"/>
                  <a:pt x="4225512" y="388711"/>
                  <a:pt x="4496409" y="433602"/>
                </a:cubicBezTo>
                <a:cubicBezTo>
                  <a:pt x="4215675" y="1105926"/>
                  <a:pt x="4439767" y="625724"/>
                  <a:pt x="4473358" y="907523"/>
                </a:cubicBezTo>
                <a:cubicBezTo>
                  <a:pt x="4678662" y="1070270"/>
                  <a:pt x="4312466" y="966317"/>
                  <a:pt x="4232020" y="1024289"/>
                </a:cubicBezTo>
                <a:cubicBezTo>
                  <a:pt x="4142147" y="1000359"/>
                  <a:pt x="4309448" y="1386005"/>
                  <a:pt x="4257675" y="1533525"/>
                </a:cubicBezTo>
                <a:cubicBezTo>
                  <a:pt x="4434988" y="1670785"/>
                  <a:pt x="4479925" y="1671637"/>
                  <a:pt x="4429125" y="1724024"/>
                </a:cubicBezTo>
                <a:cubicBezTo>
                  <a:pt x="4383088" y="1779586"/>
                  <a:pt x="4260850" y="1865311"/>
                  <a:pt x="4181475" y="1885949"/>
                </a:cubicBezTo>
                <a:cubicBezTo>
                  <a:pt x="4102100" y="1906587"/>
                  <a:pt x="4219575" y="2065338"/>
                  <a:pt x="4114800" y="2057400"/>
                </a:cubicBezTo>
                <a:cubicBezTo>
                  <a:pt x="4010025" y="2049463"/>
                  <a:pt x="4402137" y="2327274"/>
                  <a:pt x="4305300" y="2285999"/>
                </a:cubicBezTo>
                <a:cubicBezTo>
                  <a:pt x="4208463" y="2244724"/>
                  <a:pt x="4465637" y="2554286"/>
                  <a:pt x="4371975" y="2552699"/>
                </a:cubicBezTo>
                <a:cubicBezTo>
                  <a:pt x="4278313" y="2551112"/>
                  <a:pt x="4238625" y="2838449"/>
                  <a:pt x="4067175" y="2781299"/>
                </a:cubicBezTo>
                <a:cubicBezTo>
                  <a:pt x="3895725" y="2724149"/>
                  <a:pt x="4291012" y="3117848"/>
                  <a:pt x="4219575" y="3086098"/>
                </a:cubicBezTo>
                <a:cubicBezTo>
                  <a:pt x="4148138" y="3054348"/>
                  <a:pt x="4140200" y="3355973"/>
                  <a:pt x="4010025" y="3295648"/>
                </a:cubicBezTo>
                <a:cubicBezTo>
                  <a:pt x="3879850" y="3235323"/>
                  <a:pt x="3956050" y="3359148"/>
                  <a:pt x="3819525" y="3238498"/>
                </a:cubicBezTo>
                <a:cubicBezTo>
                  <a:pt x="3683000" y="3117848"/>
                  <a:pt x="3775075" y="3214686"/>
                  <a:pt x="3657600" y="3086098"/>
                </a:cubicBezTo>
                <a:cubicBezTo>
                  <a:pt x="3549650" y="3167061"/>
                  <a:pt x="3668712" y="3068635"/>
                  <a:pt x="3476625" y="3276598"/>
                </a:cubicBezTo>
                <a:cubicBezTo>
                  <a:pt x="3398838" y="3243261"/>
                  <a:pt x="3476625" y="3281360"/>
                  <a:pt x="3343275" y="3209923"/>
                </a:cubicBezTo>
                <a:cubicBezTo>
                  <a:pt x="3248025" y="3094036"/>
                  <a:pt x="3387725" y="3184523"/>
                  <a:pt x="3095625" y="3257548"/>
                </a:cubicBezTo>
                <a:cubicBezTo>
                  <a:pt x="2971800" y="3125786"/>
                  <a:pt x="3213100" y="3468685"/>
                  <a:pt x="2971800" y="3076573"/>
                </a:cubicBezTo>
                <a:cubicBezTo>
                  <a:pt x="2884487" y="2932110"/>
                  <a:pt x="2954338" y="3047998"/>
                  <a:pt x="2486025" y="3190873"/>
                </a:cubicBezTo>
                <a:cubicBezTo>
                  <a:pt x="2347912" y="3049585"/>
                  <a:pt x="2530475" y="3448048"/>
                  <a:pt x="2390775" y="3067048"/>
                </a:cubicBezTo>
                <a:cubicBezTo>
                  <a:pt x="2232025" y="3103561"/>
                  <a:pt x="2390775" y="3055935"/>
                  <a:pt x="2124075" y="3181348"/>
                </a:cubicBezTo>
                <a:cubicBezTo>
                  <a:pt x="2054225" y="3051173"/>
                  <a:pt x="2155825" y="3398835"/>
                  <a:pt x="2076450" y="3019423"/>
                </a:cubicBezTo>
                <a:cubicBezTo>
                  <a:pt x="2049463" y="2878136"/>
                  <a:pt x="2081213" y="3047998"/>
                  <a:pt x="1866900" y="3124198"/>
                </a:cubicBezTo>
                <a:cubicBezTo>
                  <a:pt x="1822450" y="3024186"/>
                  <a:pt x="1893888" y="3103560"/>
                  <a:pt x="1809750" y="3038473"/>
                </a:cubicBezTo>
                <a:cubicBezTo>
                  <a:pt x="1624013" y="3119436"/>
                  <a:pt x="1760538" y="3070223"/>
                  <a:pt x="1400175" y="3152773"/>
                </a:cubicBezTo>
                <a:cubicBezTo>
                  <a:pt x="1341438" y="3078161"/>
                  <a:pt x="1358900" y="3127372"/>
                  <a:pt x="1276350" y="2971798"/>
                </a:cubicBezTo>
                <a:cubicBezTo>
                  <a:pt x="1281112" y="2825748"/>
                  <a:pt x="976312" y="3030535"/>
                  <a:pt x="447675" y="3248023"/>
                </a:cubicBezTo>
                <a:cubicBezTo>
                  <a:pt x="347663" y="3214686"/>
                  <a:pt x="428625" y="3286123"/>
                  <a:pt x="123825" y="2895598"/>
                </a:cubicBezTo>
                <a:cubicBezTo>
                  <a:pt x="103188" y="2790823"/>
                  <a:pt x="98425" y="2903535"/>
                  <a:pt x="0" y="2638423"/>
                </a:cubicBezTo>
                <a:cubicBezTo>
                  <a:pt x="25400" y="2549523"/>
                  <a:pt x="-36511" y="2613023"/>
                  <a:pt x="47626" y="2533648"/>
                </a:cubicBezTo>
                <a:cubicBezTo>
                  <a:pt x="120651" y="2452686"/>
                  <a:pt x="95251" y="2566985"/>
                  <a:pt x="28576" y="2400298"/>
                </a:cubicBezTo>
                <a:cubicBezTo>
                  <a:pt x="73026" y="2333623"/>
                  <a:pt x="25401" y="2382835"/>
                  <a:pt x="104776" y="2324098"/>
                </a:cubicBezTo>
                <a:cubicBezTo>
                  <a:pt x="182563" y="2255836"/>
                  <a:pt x="114301" y="2332035"/>
                  <a:pt x="19051" y="2047873"/>
                </a:cubicBezTo>
                <a:cubicBezTo>
                  <a:pt x="80963" y="1951036"/>
                  <a:pt x="80964" y="1952623"/>
                  <a:pt x="352426" y="1762123"/>
                </a:cubicBezTo>
                <a:cubicBezTo>
                  <a:pt x="433388" y="1700211"/>
                  <a:pt x="136526" y="1838323"/>
                  <a:pt x="352426" y="1695448"/>
                </a:cubicBezTo>
                <a:cubicBezTo>
                  <a:pt x="393701" y="1662111"/>
                  <a:pt x="327026" y="1712910"/>
                  <a:pt x="200026" y="1733548"/>
                </a:cubicBezTo>
                <a:cubicBezTo>
                  <a:pt x="252413" y="1697036"/>
                  <a:pt x="25401" y="1490660"/>
                  <a:pt x="104776" y="1314448"/>
                </a:cubicBezTo>
                <a:cubicBezTo>
                  <a:pt x="195264" y="1214436"/>
                  <a:pt x="95251" y="1344610"/>
                  <a:pt x="209551" y="1247773"/>
                </a:cubicBezTo>
                <a:cubicBezTo>
                  <a:pt x="92076" y="1127123"/>
                  <a:pt x="17464" y="1162048"/>
                  <a:pt x="47626" y="914398"/>
                </a:cubicBezTo>
                <a:cubicBezTo>
                  <a:pt x="103189" y="854073"/>
                  <a:pt x="57151" y="915985"/>
                  <a:pt x="247651" y="704848"/>
                </a:cubicBezTo>
                <a:cubicBezTo>
                  <a:pt x="104776" y="446086"/>
                  <a:pt x="73025" y="309562"/>
                  <a:pt x="133350" y="304800"/>
                </a:cubicBezTo>
                <a:cubicBezTo>
                  <a:pt x="-25400" y="200025"/>
                  <a:pt x="225425" y="219075"/>
                  <a:pt x="552450" y="0"/>
                </a:cubicBezTo>
                <a:cubicBezTo>
                  <a:pt x="669562" y="177109"/>
                  <a:pt x="596175" y="125619"/>
                  <a:pt x="637087" y="226528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411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536" y="5120841"/>
            <a:ext cx="86409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E" sz="2400" dirty="0"/>
              <a:t>Just like vitamins, minerals help your body grow, develop, and stay healthy</a:t>
            </a:r>
            <a:r>
              <a:rPr lang="en-IE" sz="2400" dirty="0" smtClean="0"/>
              <a:t>.</a:t>
            </a:r>
            <a:endParaRPr lang="en-IE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9557" y="1465620"/>
            <a:ext cx="748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cs typeface="Rockwell"/>
              </a:rPr>
              <a:t>Minerals</a:t>
            </a:r>
            <a:endParaRPr lang="en-IE" sz="2800" b="1" dirty="0">
              <a:cs typeface="Rockwell"/>
            </a:endParaRPr>
          </a:p>
        </p:txBody>
      </p:sp>
      <p:sp>
        <p:nvSpPr>
          <p:cNvPr id="5" name="5-Point Star 2"/>
          <p:cNvSpPr/>
          <p:nvPr/>
        </p:nvSpPr>
        <p:spPr>
          <a:xfrm>
            <a:off x="2196100" y="1988840"/>
            <a:ext cx="4391760" cy="3093825"/>
          </a:xfrm>
          <a:custGeom>
            <a:avLst/>
            <a:gdLst>
              <a:gd name="connsiteX0" fmla="*/ 2 w 2232248"/>
              <a:gd name="connsiteY0" fmla="*/ 797632 h 2088232"/>
              <a:gd name="connsiteX1" fmla="*/ 852648 w 2232248"/>
              <a:gd name="connsiteY1" fmla="*/ 797637 h 2088232"/>
              <a:gd name="connsiteX2" fmla="*/ 1116124 w 2232248"/>
              <a:gd name="connsiteY2" fmla="*/ 0 h 2088232"/>
              <a:gd name="connsiteX3" fmla="*/ 1379600 w 2232248"/>
              <a:gd name="connsiteY3" fmla="*/ 797637 h 2088232"/>
              <a:gd name="connsiteX4" fmla="*/ 2232246 w 2232248"/>
              <a:gd name="connsiteY4" fmla="*/ 797632 h 2088232"/>
              <a:gd name="connsiteX5" fmla="*/ 1542438 w 2232248"/>
              <a:gd name="connsiteY5" fmla="*/ 1290593 h 2088232"/>
              <a:gd name="connsiteX6" fmla="*/ 1805925 w 2232248"/>
              <a:gd name="connsiteY6" fmla="*/ 2088227 h 2088232"/>
              <a:gd name="connsiteX7" fmla="*/ 1116124 w 2232248"/>
              <a:gd name="connsiteY7" fmla="*/ 1595256 h 2088232"/>
              <a:gd name="connsiteX8" fmla="*/ 426323 w 2232248"/>
              <a:gd name="connsiteY8" fmla="*/ 2088227 h 2088232"/>
              <a:gd name="connsiteX9" fmla="*/ 689810 w 2232248"/>
              <a:gd name="connsiteY9" fmla="*/ 1290593 h 2088232"/>
              <a:gd name="connsiteX10" fmla="*/ 2 w 2232248"/>
              <a:gd name="connsiteY10" fmla="*/ 797632 h 2088232"/>
              <a:gd name="connsiteX0" fmla="*/ 0 w 2346544"/>
              <a:gd name="connsiteY0" fmla="*/ 0 h 2319295"/>
              <a:gd name="connsiteX1" fmla="*/ 966946 w 2346544"/>
              <a:gd name="connsiteY1" fmla="*/ 10287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46544"/>
              <a:gd name="connsiteY0" fmla="*/ 0 h 2319295"/>
              <a:gd name="connsiteX1" fmla="*/ 328771 w 2346544"/>
              <a:gd name="connsiteY1" fmla="*/ 2286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08444"/>
              <a:gd name="connsiteY0" fmla="*/ 0 h 2252620"/>
              <a:gd name="connsiteX1" fmla="*/ 290671 w 2308444"/>
              <a:gd name="connsiteY1" fmla="*/ 161930 h 2252620"/>
              <a:gd name="connsiteX2" fmla="*/ 1192322 w 2308444"/>
              <a:gd name="connsiteY2" fmla="*/ 164393 h 2252620"/>
              <a:gd name="connsiteX3" fmla="*/ 1455798 w 2308444"/>
              <a:gd name="connsiteY3" fmla="*/ 962030 h 2252620"/>
              <a:gd name="connsiteX4" fmla="*/ 2308444 w 2308444"/>
              <a:gd name="connsiteY4" fmla="*/ 962025 h 2252620"/>
              <a:gd name="connsiteX5" fmla="*/ 1618636 w 2308444"/>
              <a:gd name="connsiteY5" fmla="*/ 1454986 h 2252620"/>
              <a:gd name="connsiteX6" fmla="*/ 1882123 w 2308444"/>
              <a:gd name="connsiteY6" fmla="*/ 2252620 h 2252620"/>
              <a:gd name="connsiteX7" fmla="*/ 1192322 w 2308444"/>
              <a:gd name="connsiteY7" fmla="*/ 1759649 h 2252620"/>
              <a:gd name="connsiteX8" fmla="*/ 502521 w 2308444"/>
              <a:gd name="connsiteY8" fmla="*/ 2252620 h 2252620"/>
              <a:gd name="connsiteX9" fmla="*/ 766008 w 2308444"/>
              <a:gd name="connsiteY9" fmla="*/ 1454986 h 2252620"/>
              <a:gd name="connsiteX10" fmla="*/ 0 w 2308444"/>
              <a:gd name="connsiteY10" fmla="*/ 0 h 225262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20797 w 2308444"/>
              <a:gd name="connsiteY2" fmla="*/ 164388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112898 w 2308444"/>
              <a:gd name="connsiteY4" fmla="*/ 2667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2308444 w 2308444"/>
              <a:gd name="connsiteY5" fmla="*/ 1181095 h 2471690"/>
              <a:gd name="connsiteX6" fmla="*/ 1618636 w 2308444"/>
              <a:gd name="connsiteY6" fmla="*/ 1674056 h 2471690"/>
              <a:gd name="connsiteX7" fmla="*/ 1882123 w 2308444"/>
              <a:gd name="connsiteY7" fmla="*/ 2471690 h 2471690"/>
              <a:gd name="connsiteX8" fmla="*/ 1192322 w 2308444"/>
              <a:gd name="connsiteY8" fmla="*/ 1978719 h 2471690"/>
              <a:gd name="connsiteX9" fmla="*/ 502521 w 2308444"/>
              <a:gd name="connsiteY9" fmla="*/ 2471690 h 2471690"/>
              <a:gd name="connsiteX10" fmla="*/ 766008 w 2308444"/>
              <a:gd name="connsiteY10" fmla="*/ 1674056 h 2471690"/>
              <a:gd name="connsiteX11" fmla="*/ 0 w 2308444"/>
              <a:gd name="connsiteY11" fmla="*/ 219070 h 24716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1058364 w 2308444"/>
              <a:gd name="connsiteY5" fmla="*/ 249716 h 2471690"/>
              <a:gd name="connsiteX6" fmla="*/ 2308444 w 2308444"/>
              <a:gd name="connsiteY6" fmla="*/ 1181095 h 2471690"/>
              <a:gd name="connsiteX7" fmla="*/ 1618636 w 2308444"/>
              <a:gd name="connsiteY7" fmla="*/ 1674056 h 2471690"/>
              <a:gd name="connsiteX8" fmla="*/ 1882123 w 2308444"/>
              <a:gd name="connsiteY8" fmla="*/ 2471690 h 2471690"/>
              <a:gd name="connsiteX9" fmla="*/ 1192322 w 2308444"/>
              <a:gd name="connsiteY9" fmla="*/ 1978719 h 2471690"/>
              <a:gd name="connsiteX10" fmla="*/ 502521 w 2308444"/>
              <a:gd name="connsiteY10" fmla="*/ 2471690 h 2471690"/>
              <a:gd name="connsiteX11" fmla="*/ 766008 w 2308444"/>
              <a:gd name="connsiteY11" fmla="*/ 1674056 h 2471690"/>
              <a:gd name="connsiteX12" fmla="*/ 0 w 2308444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322362 h 2574982"/>
              <a:gd name="connsiteX1" fmla="*/ 271621 w 1882123"/>
              <a:gd name="connsiteY1" fmla="*/ 217592 h 2574982"/>
              <a:gd name="connsiteX2" fmla="*/ 401747 w 1882123"/>
              <a:gd name="connsiteY2" fmla="*/ 334355 h 2574982"/>
              <a:gd name="connsiteX3" fmla="*/ 420189 w 1882123"/>
              <a:gd name="connsiteY3" fmla="*/ 438733 h 2574982"/>
              <a:gd name="connsiteX4" fmla="*/ 874773 w 1882123"/>
              <a:gd name="connsiteY4" fmla="*/ 103292 h 2574982"/>
              <a:gd name="connsiteX5" fmla="*/ 1058364 w 1882123"/>
              <a:gd name="connsiteY5" fmla="*/ 353008 h 2574982"/>
              <a:gd name="connsiteX6" fmla="*/ 955894 w 1882123"/>
              <a:gd name="connsiteY6" fmla="*/ 179487 h 2574982"/>
              <a:gd name="connsiteX7" fmla="*/ 1723411 w 1882123"/>
              <a:gd name="connsiteY7" fmla="*/ 119998 h 2574982"/>
              <a:gd name="connsiteX8" fmla="*/ 1882123 w 1882123"/>
              <a:gd name="connsiteY8" fmla="*/ 2574982 h 2574982"/>
              <a:gd name="connsiteX9" fmla="*/ 1192322 w 1882123"/>
              <a:gd name="connsiteY9" fmla="*/ 2082011 h 2574982"/>
              <a:gd name="connsiteX10" fmla="*/ 502521 w 1882123"/>
              <a:gd name="connsiteY10" fmla="*/ 2574982 h 2574982"/>
              <a:gd name="connsiteX11" fmla="*/ 766008 w 1882123"/>
              <a:gd name="connsiteY11" fmla="*/ 1777348 h 2574982"/>
              <a:gd name="connsiteX12" fmla="*/ 0 w 1882123"/>
              <a:gd name="connsiteY12" fmla="*/ 322362 h 2574982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1622644 w 1882123"/>
              <a:gd name="connsiteY6" fmla="*/ 20954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3590 w 1882123"/>
              <a:gd name="connsiteY6" fmla="*/ 87791 h 2471690"/>
              <a:gd name="connsiteX7" fmla="*/ 1622644 w 1882123"/>
              <a:gd name="connsiteY7" fmla="*/ 209545 h 2471690"/>
              <a:gd name="connsiteX8" fmla="*/ 1723411 w 1882123"/>
              <a:gd name="connsiteY8" fmla="*/ 16706 h 2471690"/>
              <a:gd name="connsiteX9" fmla="*/ 1882123 w 1882123"/>
              <a:gd name="connsiteY9" fmla="*/ 2471690 h 2471690"/>
              <a:gd name="connsiteX10" fmla="*/ 1192322 w 1882123"/>
              <a:gd name="connsiteY10" fmla="*/ 1978719 h 2471690"/>
              <a:gd name="connsiteX11" fmla="*/ 502521 w 1882123"/>
              <a:gd name="connsiteY11" fmla="*/ 2471690 h 2471690"/>
              <a:gd name="connsiteX12" fmla="*/ 766008 w 1882123"/>
              <a:gd name="connsiteY12" fmla="*/ 1674056 h 2471690"/>
              <a:gd name="connsiteX13" fmla="*/ 0 w 1882123"/>
              <a:gd name="connsiteY13" fmla="*/ 219070 h 2471690"/>
              <a:gd name="connsiteX0" fmla="*/ 0 w 2050507"/>
              <a:gd name="connsiteY0" fmla="*/ 219070 h 2471690"/>
              <a:gd name="connsiteX1" fmla="*/ 271621 w 2050507"/>
              <a:gd name="connsiteY1" fmla="*/ 114300 h 2471690"/>
              <a:gd name="connsiteX2" fmla="*/ 401747 w 2050507"/>
              <a:gd name="connsiteY2" fmla="*/ 231063 h 2471690"/>
              <a:gd name="connsiteX3" fmla="*/ 420189 w 2050507"/>
              <a:gd name="connsiteY3" fmla="*/ 335441 h 2471690"/>
              <a:gd name="connsiteX4" fmla="*/ 874773 w 2050507"/>
              <a:gd name="connsiteY4" fmla="*/ 0 h 2471690"/>
              <a:gd name="connsiteX5" fmla="*/ 1210764 w 2050507"/>
              <a:gd name="connsiteY5" fmla="*/ 544991 h 2471690"/>
              <a:gd name="connsiteX6" fmla="*/ 2048965 w 2050507"/>
              <a:gd name="connsiteY6" fmla="*/ 564041 h 2471690"/>
              <a:gd name="connsiteX7" fmla="*/ 953590 w 2050507"/>
              <a:gd name="connsiteY7" fmla="*/ 87791 h 2471690"/>
              <a:gd name="connsiteX8" fmla="*/ 1622644 w 2050507"/>
              <a:gd name="connsiteY8" fmla="*/ 209545 h 2471690"/>
              <a:gd name="connsiteX9" fmla="*/ 1723411 w 2050507"/>
              <a:gd name="connsiteY9" fmla="*/ 16706 h 2471690"/>
              <a:gd name="connsiteX10" fmla="*/ 1882123 w 2050507"/>
              <a:gd name="connsiteY10" fmla="*/ 2471690 h 2471690"/>
              <a:gd name="connsiteX11" fmla="*/ 1192322 w 2050507"/>
              <a:gd name="connsiteY11" fmla="*/ 1978719 h 2471690"/>
              <a:gd name="connsiteX12" fmla="*/ 502521 w 2050507"/>
              <a:gd name="connsiteY12" fmla="*/ 2471690 h 2471690"/>
              <a:gd name="connsiteX13" fmla="*/ 766008 w 2050507"/>
              <a:gd name="connsiteY13" fmla="*/ 1674056 h 2471690"/>
              <a:gd name="connsiteX14" fmla="*/ 0 w 2050507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1210764 w 2306140"/>
              <a:gd name="connsiteY5" fmla="*/ 544991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28457 h 2481077"/>
              <a:gd name="connsiteX1" fmla="*/ 271621 w 2306140"/>
              <a:gd name="connsiteY1" fmla="*/ 123687 h 2481077"/>
              <a:gd name="connsiteX2" fmla="*/ 401747 w 2306140"/>
              <a:gd name="connsiteY2" fmla="*/ 240450 h 2481077"/>
              <a:gd name="connsiteX3" fmla="*/ 420189 w 2306140"/>
              <a:gd name="connsiteY3" fmla="*/ 344828 h 2481077"/>
              <a:gd name="connsiteX4" fmla="*/ 874773 w 2306140"/>
              <a:gd name="connsiteY4" fmla="*/ 9387 h 2481077"/>
              <a:gd name="connsiteX5" fmla="*/ 982164 w 2306140"/>
              <a:gd name="connsiteY5" fmla="*/ 106703 h 2481077"/>
              <a:gd name="connsiteX6" fmla="*/ 1353640 w 2306140"/>
              <a:gd name="connsiteY6" fmla="*/ 11453 h 2481077"/>
              <a:gd name="connsiteX7" fmla="*/ 2306140 w 2306140"/>
              <a:gd name="connsiteY7" fmla="*/ 306728 h 2481077"/>
              <a:gd name="connsiteX8" fmla="*/ 1622644 w 2306140"/>
              <a:gd name="connsiteY8" fmla="*/ 218932 h 2481077"/>
              <a:gd name="connsiteX9" fmla="*/ 1723411 w 2306140"/>
              <a:gd name="connsiteY9" fmla="*/ 26093 h 2481077"/>
              <a:gd name="connsiteX10" fmla="*/ 1882123 w 2306140"/>
              <a:gd name="connsiteY10" fmla="*/ 2481077 h 2481077"/>
              <a:gd name="connsiteX11" fmla="*/ 1192322 w 2306140"/>
              <a:gd name="connsiteY11" fmla="*/ 1988106 h 2481077"/>
              <a:gd name="connsiteX12" fmla="*/ 502521 w 2306140"/>
              <a:gd name="connsiteY12" fmla="*/ 2481077 h 2481077"/>
              <a:gd name="connsiteX13" fmla="*/ 766008 w 2306140"/>
              <a:gd name="connsiteY13" fmla="*/ 1683443 h 2481077"/>
              <a:gd name="connsiteX14" fmla="*/ 0 w 2306140"/>
              <a:gd name="connsiteY14" fmla="*/ 228457 h 2481077"/>
              <a:gd name="connsiteX0" fmla="*/ 0 w 2306140"/>
              <a:gd name="connsiteY0" fmla="*/ 219469 h 2472089"/>
              <a:gd name="connsiteX1" fmla="*/ 271621 w 2306140"/>
              <a:gd name="connsiteY1" fmla="*/ 114699 h 2472089"/>
              <a:gd name="connsiteX2" fmla="*/ 401747 w 2306140"/>
              <a:gd name="connsiteY2" fmla="*/ 231462 h 2472089"/>
              <a:gd name="connsiteX3" fmla="*/ 420189 w 2306140"/>
              <a:gd name="connsiteY3" fmla="*/ 335840 h 2472089"/>
              <a:gd name="connsiteX4" fmla="*/ 874773 w 2306140"/>
              <a:gd name="connsiteY4" fmla="*/ 399 h 2472089"/>
              <a:gd name="connsiteX5" fmla="*/ 982164 w 2306140"/>
              <a:gd name="connsiteY5" fmla="*/ 97715 h 2472089"/>
              <a:gd name="connsiteX6" fmla="*/ 1325065 w 2306140"/>
              <a:gd name="connsiteY6" fmla="*/ 11990 h 2472089"/>
              <a:gd name="connsiteX7" fmla="*/ 2306140 w 2306140"/>
              <a:gd name="connsiteY7" fmla="*/ 297740 h 2472089"/>
              <a:gd name="connsiteX8" fmla="*/ 1622644 w 2306140"/>
              <a:gd name="connsiteY8" fmla="*/ 209944 h 2472089"/>
              <a:gd name="connsiteX9" fmla="*/ 1723411 w 2306140"/>
              <a:gd name="connsiteY9" fmla="*/ 17105 h 2472089"/>
              <a:gd name="connsiteX10" fmla="*/ 1882123 w 2306140"/>
              <a:gd name="connsiteY10" fmla="*/ 2472089 h 2472089"/>
              <a:gd name="connsiteX11" fmla="*/ 1192322 w 2306140"/>
              <a:gd name="connsiteY11" fmla="*/ 1979118 h 2472089"/>
              <a:gd name="connsiteX12" fmla="*/ 502521 w 2306140"/>
              <a:gd name="connsiteY12" fmla="*/ 2472089 h 2472089"/>
              <a:gd name="connsiteX13" fmla="*/ 766008 w 2306140"/>
              <a:gd name="connsiteY13" fmla="*/ 1674455 h 2472089"/>
              <a:gd name="connsiteX14" fmla="*/ 0 w 2306140"/>
              <a:gd name="connsiteY14" fmla="*/ 219469 h 2472089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25065 w 2306140"/>
              <a:gd name="connsiteY6" fmla="*/ 1159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723411 w 2460844"/>
              <a:gd name="connsiteY9" fmla="*/ 1670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220290 w 2460844"/>
              <a:gd name="connsiteY7" fmla="*/ 46879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553665 w 2460844"/>
              <a:gd name="connsiteY7" fmla="*/ 287816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20002 h 2472622"/>
              <a:gd name="connsiteX1" fmla="*/ 271621 w 2460844"/>
              <a:gd name="connsiteY1" fmla="*/ 115232 h 2472622"/>
              <a:gd name="connsiteX2" fmla="*/ 401747 w 2460844"/>
              <a:gd name="connsiteY2" fmla="*/ 231995 h 2472622"/>
              <a:gd name="connsiteX3" fmla="*/ 420189 w 2460844"/>
              <a:gd name="connsiteY3" fmla="*/ 336373 h 2472622"/>
              <a:gd name="connsiteX4" fmla="*/ 874773 w 2460844"/>
              <a:gd name="connsiteY4" fmla="*/ 932 h 2472622"/>
              <a:gd name="connsiteX5" fmla="*/ 982164 w 2460844"/>
              <a:gd name="connsiteY5" fmla="*/ 98248 h 2472622"/>
              <a:gd name="connsiteX6" fmla="*/ 1325065 w 2460844"/>
              <a:gd name="connsiteY6" fmla="*/ 12523 h 2472622"/>
              <a:gd name="connsiteX7" fmla="*/ 1553665 w 2460844"/>
              <a:gd name="connsiteY7" fmla="*/ 288748 h 2472622"/>
              <a:gd name="connsiteX8" fmla="*/ 2460844 w 2460844"/>
              <a:gd name="connsiteY8" fmla="*/ 762927 h 2472622"/>
              <a:gd name="connsiteX9" fmla="*/ 1551961 w 2460844"/>
              <a:gd name="connsiteY9" fmla="*/ 951088 h 2472622"/>
              <a:gd name="connsiteX10" fmla="*/ 1882123 w 2460844"/>
              <a:gd name="connsiteY10" fmla="*/ 2472622 h 2472622"/>
              <a:gd name="connsiteX11" fmla="*/ 1192322 w 2460844"/>
              <a:gd name="connsiteY11" fmla="*/ 1979651 h 2472622"/>
              <a:gd name="connsiteX12" fmla="*/ 502521 w 2460844"/>
              <a:gd name="connsiteY12" fmla="*/ 2472622 h 2472622"/>
              <a:gd name="connsiteX13" fmla="*/ 766008 w 2460844"/>
              <a:gd name="connsiteY13" fmla="*/ 1674988 h 2472622"/>
              <a:gd name="connsiteX14" fmla="*/ 0 w 2460844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32244"/>
              <a:gd name="connsiteY0" fmla="*/ 223053 h 2475673"/>
              <a:gd name="connsiteX1" fmla="*/ 271621 w 2232244"/>
              <a:gd name="connsiteY1" fmla="*/ 118283 h 2475673"/>
              <a:gd name="connsiteX2" fmla="*/ 401747 w 2232244"/>
              <a:gd name="connsiteY2" fmla="*/ 235046 h 2475673"/>
              <a:gd name="connsiteX3" fmla="*/ 420189 w 2232244"/>
              <a:gd name="connsiteY3" fmla="*/ 339424 h 2475673"/>
              <a:gd name="connsiteX4" fmla="*/ 874773 w 2232244"/>
              <a:gd name="connsiteY4" fmla="*/ 3983 h 2475673"/>
              <a:gd name="connsiteX5" fmla="*/ 982164 w 2232244"/>
              <a:gd name="connsiteY5" fmla="*/ 101299 h 2475673"/>
              <a:gd name="connsiteX6" fmla="*/ 1325065 w 2232244"/>
              <a:gd name="connsiteY6" fmla="*/ 15574 h 2475673"/>
              <a:gd name="connsiteX7" fmla="*/ 1553665 w 2232244"/>
              <a:gd name="connsiteY7" fmla="*/ 291799 h 2475673"/>
              <a:gd name="connsiteX8" fmla="*/ 2232244 w 2232244"/>
              <a:gd name="connsiteY8" fmla="*/ 3978 h 2475673"/>
              <a:gd name="connsiteX9" fmla="*/ 1551961 w 2232244"/>
              <a:gd name="connsiteY9" fmla="*/ 954139 h 2475673"/>
              <a:gd name="connsiteX10" fmla="*/ 1882123 w 2232244"/>
              <a:gd name="connsiteY10" fmla="*/ 2475673 h 2475673"/>
              <a:gd name="connsiteX11" fmla="*/ 1192322 w 2232244"/>
              <a:gd name="connsiteY11" fmla="*/ 1982702 h 2475673"/>
              <a:gd name="connsiteX12" fmla="*/ 502521 w 2232244"/>
              <a:gd name="connsiteY12" fmla="*/ 2475673 h 2475673"/>
              <a:gd name="connsiteX13" fmla="*/ 766008 w 2232244"/>
              <a:gd name="connsiteY13" fmla="*/ 1678039 h 2475673"/>
              <a:gd name="connsiteX14" fmla="*/ 0 w 2232244"/>
              <a:gd name="connsiteY14" fmla="*/ 223053 h 2475673"/>
              <a:gd name="connsiteX0" fmla="*/ 0 w 2234326"/>
              <a:gd name="connsiteY0" fmla="*/ 220003 h 2472623"/>
              <a:gd name="connsiteX1" fmla="*/ 271621 w 2234326"/>
              <a:gd name="connsiteY1" fmla="*/ 115233 h 2472623"/>
              <a:gd name="connsiteX2" fmla="*/ 401747 w 2234326"/>
              <a:gd name="connsiteY2" fmla="*/ 231996 h 2472623"/>
              <a:gd name="connsiteX3" fmla="*/ 420189 w 2234326"/>
              <a:gd name="connsiteY3" fmla="*/ 336374 h 2472623"/>
              <a:gd name="connsiteX4" fmla="*/ 874773 w 2234326"/>
              <a:gd name="connsiteY4" fmla="*/ 933 h 2472623"/>
              <a:gd name="connsiteX5" fmla="*/ 982164 w 2234326"/>
              <a:gd name="connsiteY5" fmla="*/ 98249 h 2472623"/>
              <a:gd name="connsiteX6" fmla="*/ 1325065 w 2234326"/>
              <a:gd name="connsiteY6" fmla="*/ 12524 h 2472623"/>
              <a:gd name="connsiteX7" fmla="*/ 1553665 w 2234326"/>
              <a:gd name="connsiteY7" fmla="*/ 288749 h 2472623"/>
              <a:gd name="connsiteX8" fmla="*/ 2232244 w 2234326"/>
              <a:gd name="connsiteY8" fmla="*/ 928 h 2472623"/>
              <a:gd name="connsiteX9" fmla="*/ 1551961 w 2234326"/>
              <a:gd name="connsiteY9" fmla="*/ 951089 h 2472623"/>
              <a:gd name="connsiteX10" fmla="*/ 1882123 w 2234326"/>
              <a:gd name="connsiteY10" fmla="*/ 2472623 h 2472623"/>
              <a:gd name="connsiteX11" fmla="*/ 1192322 w 2234326"/>
              <a:gd name="connsiteY11" fmla="*/ 1979652 h 2472623"/>
              <a:gd name="connsiteX12" fmla="*/ 502521 w 2234326"/>
              <a:gd name="connsiteY12" fmla="*/ 2472623 h 2472623"/>
              <a:gd name="connsiteX13" fmla="*/ 766008 w 2234326"/>
              <a:gd name="connsiteY13" fmla="*/ 1674989 h 2472623"/>
              <a:gd name="connsiteX14" fmla="*/ 0 w 2234326"/>
              <a:gd name="connsiteY14" fmla="*/ 220003 h 2472623"/>
              <a:gd name="connsiteX0" fmla="*/ 0 w 2468070"/>
              <a:gd name="connsiteY0" fmla="*/ 220003 h 2472623"/>
              <a:gd name="connsiteX1" fmla="*/ 271621 w 2468070"/>
              <a:gd name="connsiteY1" fmla="*/ 115233 h 2472623"/>
              <a:gd name="connsiteX2" fmla="*/ 401747 w 2468070"/>
              <a:gd name="connsiteY2" fmla="*/ 231996 h 2472623"/>
              <a:gd name="connsiteX3" fmla="*/ 420189 w 2468070"/>
              <a:gd name="connsiteY3" fmla="*/ 336374 h 2472623"/>
              <a:gd name="connsiteX4" fmla="*/ 874773 w 2468070"/>
              <a:gd name="connsiteY4" fmla="*/ 933 h 2472623"/>
              <a:gd name="connsiteX5" fmla="*/ 982164 w 2468070"/>
              <a:gd name="connsiteY5" fmla="*/ 98249 h 2472623"/>
              <a:gd name="connsiteX6" fmla="*/ 1325065 w 2468070"/>
              <a:gd name="connsiteY6" fmla="*/ 12524 h 2472623"/>
              <a:gd name="connsiteX7" fmla="*/ 1553665 w 2468070"/>
              <a:gd name="connsiteY7" fmla="*/ 288749 h 2472623"/>
              <a:gd name="connsiteX8" fmla="*/ 2232244 w 2468070"/>
              <a:gd name="connsiteY8" fmla="*/ 928 h 2472623"/>
              <a:gd name="connsiteX9" fmla="*/ 1551961 w 2468070"/>
              <a:gd name="connsiteY9" fmla="*/ 951089 h 2472623"/>
              <a:gd name="connsiteX10" fmla="*/ 2468065 w 2468070"/>
              <a:gd name="connsiteY10" fmla="*/ 212550 h 2472623"/>
              <a:gd name="connsiteX11" fmla="*/ 1882123 w 2468070"/>
              <a:gd name="connsiteY11" fmla="*/ 2472623 h 2472623"/>
              <a:gd name="connsiteX12" fmla="*/ 1192322 w 2468070"/>
              <a:gd name="connsiteY12" fmla="*/ 1979652 h 2472623"/>
              <a:gd name="connsiteX13" fmla="*/ 502521 w 2468070"/>
              <a:gd name="connsiteY13" fmla="*/ 2472623 h 2472623"/>
              <a:gd name="connsiteX14" fmla="*/ 766008 w 2468070"/>
              <a:gd name="connsiteY14" fmla="*/ 1674989 h 2472623"/>
              <a:gd name="connsiteX15" fmla="*/ 0 w 2468070"/>
              <a:gd name="connsiteY15" fmla="*/ 220003 h 2472623"/>
              <a:gd name="connsiteX0" fmla="*/ 0 w 2410920"/>
              <a:gd name="connsiteY0" fmla="*/ 220003 h 2472623"/>
              <a:gd name="connsiteX1" fmla="*/ 271621 w 2410920"/>
              <a:gd name="connsiteY1" fmla="*/ 115233 h 2472623"/>
              <a:gd name="connsiteX2" fmla="*/ 401747 w 2410920"/>
              <a:gd name="connsiteY2" fmla="*/ 231996 h 2472623"/>
              <a:gd name="connsiteX3" fmla="*/ 420189 w 2410920"/>
              <a:gd name="connsiteY3" fmla="*/ 336374 h 2472623"/>
              <a:gd name="connsiteX4" fmla="*/ 874773 w 2410920"/>
              <a:gd name="connsiteY4" fmla="*/ 933 h 2472623"/>
              <a:gd name="connsiteX5" fmla="*/ 982164 w 2410920"/>
              <a:gd name="connsiteY5" fmla="*/ 98249 h 2472623"/>
              <a:gd name="connsiteX6" fmla="*/ 1325065 w 2410920"/>
              <a:gd name="connsiteY6" fmla="*/ 12524 h 2472623"/>
              <a:gd name="connsiteX7" fmla="*/ 1553665 w 2410920"/>
              <a:gd name="connsiteY7" fmla="*/ 288749 h 2472623"/>
              <a:gd name="connsiteX8" fmla="*/ 2232244 w 2410920"/>
              <a:gd name="connsiteY8" fmla="*/ 928 h 2472623"/>
              <a:gd name="connsiteX9" fmla="*/ 1551961 w 2410920"/>
              <a:gd name="connsiteY9" fmla="*/ 951089 h 2472623"/>
              <a:gd name="connsiteX10" fmla="*/ 2410915 w 2410920"/>
              <a:gd name="connsiteY10" fmla="*/ 136350 h 2472623"/>
              <a:gd name="connsiteX11" fmla="*/ 1882123 w 2410920"/>
              <a:gd name="connsiteY11" fmla="*/ 2472623 h 2472623"/>
              <a:gd name="connsiteX12" fmla="*/ 1192322 w 2410920"/>
              <a:gd name="connsiteY12" fmla="*/ 1979652 h 2472623"/>
              <a:gd name="connsiteX13" fmla="*/ 502521 w 2410920"/>
              <a:gd name="connsiteY13" fmla="*/ 2472623 h 2472623"/>
              <a:gd name="connsiteX14" fmla="*/ 766008 w 2410920"/>
              <a:gd name="connsiteY14" fmla="*/ 1674989 h 2472623"/>
              <a:gd name="connsiteX15" fmla="*/ 0 w 2410920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799736"/>
              <a:gd name="connsiteY0" fmla="*/ 220003 h 2472623"/>
              <a:gd name="connsiteX1" fmla="*/ 271621 w 2799736"/>
              <a:gd name="connsiteY1" fmla="*/ 115233 h 2472623"/>
              <a:gd name="connsiteX2" fmla="*/ 401747 w 2799736"/>
              <a:gd name="connsiteY2" fmla="*/ 231996 h 2472623"/>
              <a:gd name="connsiteX3" fmla="*/ 420189 w 2799736"/>
              <a:gd name="connsiteY3" fmla="*/ 336374 h 2472623"/>
              <a:gd name="connsiteX4" fmla="*/ 874773 w 2799736"/>
              <a:gd name="connsiteY4" fmla="*/ 933 h 2472623"/>
              <a:gd name="connsiteX5" fmla="*/ 982164 w 2799736"/>
              <a:gd name="connsiteY5" fmla="*/ 98249 h 2472623"/>
              <a:gd name="connsiteX6" fmla="*/ 1325065 w 2799736"/>
              <a:gd name="connsiteY6" fmla="*/ 12524 h 2472623"/>
              <a:gd name="connsiteX7" fmla="*/ 1553665 w 2799736"/>
              <a:gd name="connsiteY7" fmla="*/ 288749 h 2472623"/>
              <a:gd name="connsiteX8" fmla="*/ 2232244 w 2799736"/>
              <a:gd name="connsiteY8" fmla="*/ 928 h 2472623"/>
              <a:gd name="connsiteX9" fmla="*/ 2799736 w 2799736"/>
              <a:gd name="connsiteY9" fmla="*/ 865364 h 2472623"/>
              <a:gd name="connsiteX10" fmla="*/ 2410915 w 2799736"/>
              <a:gd name="connsiteY10" fmla="*/ 136350 h 2472623"/>
              <a:gd name="connsiteX11" fmla="*/ 1882123 w 2799736"/>
              <a:gd name="connsiteY11" fmla="*/ 2472623 h 2472623"/>
              <a:gd name="connsiteX12" fmla="*/ 1192322 w 2799736"/>
              <a:gd name="connsiteY12" fmla="*/ 1979652 h 2472623"/>
              <a:gd name="connsiteX13" fmla="*/ 502521 w 2799736"/>
              <a:gd name="connsiteY13" fmla="*/ 2472623 h 2472623"/>
              <a:gd name="connsiteX14" fmla="*/ 766008 w 2799736"/>
              <a:gd name="connsiteY14" fmla="*/ 1674989 h 2472623"/>
              <a:gd name="connsiteX15" fmla="*/ 0 w 2799736"/>
              <a:gd name="connsiteY15" fmla="*/ 220003 h 2472623"/>
              <a:gd name="connsiteX0" fmla="*/ 0 w 3134829"/>
              <a:gd name="connsiteY0" fmla="*/ 220003 h 2472623"/>
              <a:gd name="connsiteX1" fmla="*/ 271621 w 3134829"/>
              <a:gd name="connsiteY1" fmla="*/ 115233 h 2472623"/>
              <a:gd name="connsiteX2" fmla="*/ 401747 w 3134829"/>
              <a:gd name="connsiteY2" fmla="*/ 231996 h 2472623"/>
              <a:gd name="connsiteX3" fmla="*/ 420189 w 3134829"/>
              <a:gd name="connsiteY3" fmla="*/ 336374 h 2472623"/>
              <a:gd name="connsiteX4" fmla="*/ 874773 w 3134829"/>
              <a:gd name="connsiteY4" fmla="*/ 933 h 2472623"/>
              <a:gd name="connsiteX5" fmla="*/ 982164 w 3134829"/>
              <a:gd name="connsiteY5" fmla="*/ 98249 h 2472623"/>
              <a:gd name="connsiteX6" fmla="*/ 1325065 w 3134829"/>
              <a:gd name="connsiteY6" fmla="*/ 12524 h 2472623"/>
              <a:gd name="connsiteX7" fmla="*/ 1553665 w 3134829"/>
              <a:gd name="connsiteY7" fmla="*/ 288749 h 2472623"/>
              <a:gd name="connsiteX8" fmla="*/ 2232244 w 3134829"/>
              <a:gd name="connsiteY8" fmla="*/ 928 h 2472623"/>
              <a:gd name="connsiteX9" fmla="*/ 2799736 w 3134829"/>
              <a:gd name="connsiteY9" fmla="*/ 865364 h 2472623"/>
              <a:gd name="connsiteX10" fmla="*/ 3134815 w 3134829"/>
              <a:gd name="connsiteY10" fmla="*/ 412575 h 2472623"/>
              <a:gd name="connsiteX11" fmla="*/ 1882123 w 3134829"/>
              <a:gd name="connsiteY11" fmla="*/ 2472623 h 2472623"/>
              <a:gd name="connsiteX12" fmla="*/ 1192322 w 3134829"/>
              <a:gd name="connsiteY12" fmla="*/ 1979652 h 2472623"/>
              <a:gd name="connsiteX13" fmla="*/ 502521 w 3134829"/>
              <a:gd name="connsiteY13" fmla="*/ 2472623 h 2472623"/>
              <a:gd name="connsiteX14" fmla="*/ 766008 w 3134829"/>
              <a:gd name="connsiteY14" fmla="*/ 1674989 h 2472623"/>
              <a:gd name="connsiteX15" fmla="*/ 0 w 3134829"/>
              <a:gd name="connsiteY15" fmla="*/ 220003 h 2472623"/>
              <a:gd name="connsiteX0" fmla="*/ 0 w 3134821"/>
              <a:gd name="connsiteY0" fmla="*/ 220003 h 2472623"/>
              <a:gd name="connsiteX1" fmla="*/ 271621 w 3134821"/>
              <a:gd name="connsiteY1" fmla="*/ 115233 h 2472623"/>
              <a:gd name="connsiteX2" fmla="*/ 401747 w 3134821"/>
              <a:gd name="connsiteY2" fmla="*/ 231996 h 2472623"/>
              <a:gd name="connsiteX3" fmla="*/ 420189 w 3134821"/>
              <a:gd name="connsiteY3" fmla="*/ 336374 h 2472623"/>
              <a:gd name="connsiteX4" fmla="*/ 874773 w 3134821"/>
              <a:gd name="connsiteY4" fmla="*/ 933 h 2472623"/>
              <a:gd name="connsiteX5" fmla="*/ 982164 w 3134821"/>
              <a:gd name="connsiteY5" fmla="*/ 98249 h 2472623"/>
              <a:gd name="connsiteX6" fmla="*/ 1325065 w 3134821"/>
              <a:gd name="connsiteY6" fmla="*/ 12524 h 2472623"/>
              <a:gd name="connsiteX7" fmla="*/ 1553665 w 3134821"/>
              <a:gd name="connsiteY7" fmla="*/ 288749 h 2472623"/>
              <a:gd name="connsiteX8" fmla="*/ 2232244 w 3134821"/>
              <a:gd name="connsiteY8" fmla="*/ 928 h 2472623"/>
              <a:gd name="connsiteX9" fmla="*/ 2371111 w 3134821"/>
              <a:gd name="connsiteY9" fmla="*/ 160514 h 2472623"/>
              <a:gd name="connsiteX10" fmla="*/ 3134815 w 3134821"/>
              <a:gd name="connsiteY10" fmla="*/ 412575 h 2472623"/>
              <a:gd name="connsiteX11" fmla="*/ 1882123 w 3134821"/>
              <a:gd name="connsiteY11" fmla="*/ 2472623 h 2472623"/>
              <a:gd name="connsiteX12" fmla="*/ 1192322 w 3134821"/>
              <a:gd name="connsiteY12" fmla="*/ 1979652 h 2472623"/>
              <a:gd name="connsiteX13" fmla="*/ 502521 w 3134821"/>
              <a:gd name="connsiteY13" fmla="*/ 2472623 h 2472623"/>
              <a:gd name="connsiteX14" fmla="*/ 766008 w 3134821"/>
              <a:gd name="connsiteY14" fmla="*/ 1674989 h 2472623"/>
              <a:gd name="connsiteX15" fmla="*/ 0 w 3134821"/>
              <a:gd name="connsiteY15" fmla="*/ 220003 h 2472623"/>
              <a:gd name="connsiteX0" fmla="*/ 0 w 2696680"/>
              <a:gd name="connsiteY0" fmla="*/ 220003 h 2472623"/>
              <a:gd name="connsiteX1" fmla="*/ 271621 w 2696680"/>
              <a:gd name="connsiteY1" fmla="*/ 115233 h 2472623"/>
              <a:gd name="connsiteX2" fmla="*/ 401747 w 2696680"/>
              <a:gd name="connsiteY2" fmla="*/ 231996 h 2472623"/>
              <a:gd name="connsiteX3" fmla="*/ 420189 w 2696680"/>
              <a:gd name="connsiteY3" fmla="*/ 336374 h 2472623"/>
              <a:gd name="connsiteX4" fmla="*/ 874773 w 2696680"/>
              <a:gd name="connsiteY4" fmla="*/ 933 h 2472623"/>
              <a:gd name="connsiteX5" fmla="*/ 982164 w 2696680"/>
              <a:gd name="connsiteY5" fmla="*/ 98249 h 2472623"/>
              <a:gd name="connsiteX6" fmla="*/ 1325065 w 2696680"/>
              <a:gd name="connsiteY6" fmla="*/ 12524 h 2472623"/>
              <a:gd name="connsiteX7" fmla="*/ 1553665 w 2696680"/>
              <a:gd name="connsiteY7" fmla="*/ 288749 h 2472623"/>
              <a:gd name="connsiteX8" fmla="*/ 2232244 w 2696680"/>
              <a:gd name="connsiteY8" fmla="*/ 928 h 2472623"/>
              <a:gd name="connsiteX9" fmla="*/ 2371111 w 2696680"/>
              <a:gd name="connsiteY9" fmla="*/ 160514 h 2472623"/>
              <a:gd name="connsiteX10" fmla="*/ 2696665 w 2696680"/>
              <a:gd name="connsiteY10" fmla="*/ 222075 h 2472623"/>
              <a:gd name="connsiteX11" fmla="*/ 1882123 w 2696680"/>
              <a:gd name="connsiteY11" fmla="*/ 2472623 h 2472623"/>
              <a:gd name="connsiteX12" fmla="*/ 1192322 w 2696680"/>
              <a:gd name="connsiteY12" fmla="*/ 1979652 h 2472623"/>
              <a:gd name="connsiteX13" fmla="*/ 502521 w 2696680"/>
              <a:gd name="connsiteY13" fmla="*/ 2472623 h 2472623"/>
              <a:gd name="connsiteX14" fmla="*/ 766008 w 2696680"/>
              <a:gd name="connsiteY14" fmla="*/ 1674989 h 2472623"/>
              <a:gd name="connsiteX15" fmla="*/ 0 w 2696680"/>
              <a:gd name="connsiteY15" fmla="*/ 220003 h 2472623"/>
              <a:gd name="connsiteX0" fmla="*/ 0 w 2744447"/>
              <a:gd name="connsiteY0" fmla="*/ 220003 h 2472623"/>
              <a:gd name="connsiteX1" fmla="*/ 271621 w 2744447"/>
              <a:gd name="connsiteY1" fmla="*/ 115233 h 2472623"/>
              <a:gd name="connsiteX2" fmla="*/ 401747 w 2744447"/>
              <a:gd name="connsiteY2" fmla="*/ 231996 h 2472623"/>
              <a:gd name="connsiteX3" fmla="*/ 420189 w 2744447"/>
              <a:gd name="connsiteY3" fmla="*/ 336374 h 2472623"/>
              <a:gd name="connsiteX4" fmla="*/ 874773 w 2744447"/>
              <a:gd name="connsiteY4" fmla="*/ 933 h 2472623"/>
              <a:gd name="connsiteX5" fmla="*/ 982164 w 2744447"/>
              <a:gd name="connsiteY5" fmla="*/ 98249 h 2472623"/>
              <a:gd name="connsiteX6" fmla="*/ 1325065 w 2744447"/>
              <a:gd name="connsiteY6" fmla="*/ 12524 h 2472623"/>
              <a:gd name="connsiteX7" fmla="*/ 1553665 w 2744447"/>
              <a:gd name="connsiteY7" fmla="*/ 288749 h 2472623"/>
              <a:gd name="connsiteX8" fmla="*/ 2232244 w 2744447"/>
              <a:gd name="connsiteY8" fmla="*/ 928 h 2472623"/>
              <a:gd name="connsiteX9" fmla="*/ 2371111 w 2744447"/>
              <a:gd name="connsiteY9" fmla="*/ 160514 h 2472623"/>
              <a:gd name="connsiteX10" fmla="*/ 2610939 w 2744447"/>
              <a:gd name="connsiteY10" fmla="*/ 164925 h 2472623"/>
              <a:gd name="connsiteX11" fmla="*/ 2696665 w 2744447"/>
              <a:gd name="connsiteY11" fmla="*/ 222075 h 2472623"/>
              <a:gd name="connsiteX12" fmla="*/ 1882123 w 2744447"/>
              <a:gd name="connsiteY12" fmla="*/ 2472623 h 2472623"/>
              <a:gd name="connsiteX13" fmla="*/ 1192322 w 2744447"/>
              <a:gd name="connsiteY13" fmla="*/ 1979652 h 2472623"/>
              <a:gd name="connsiteX14" fmla="*/ 502521 w 2744447"/>
              <a:gd name="connsiteY14" fmla="*/ 2472623 h 2472623"/>
              <a:gd name="connsiteX15" fmla="*/ 766008 w 2744447"/>
              <a:gd name="connsiteY15" fmla="*/ 1674989 h 2472623"/>
              <a:gd name="connsiteX16" fmla="*/ 0 w 2744447"/>
              <a:gd name="connsiteY16" fmla="*/ 220003 h 2472623"/>
              <a:gd name="connsiteX0" fmla="*/ 0 w 3461138"/>
              <a:gd name="connsiteY0" fmla="*/ 220003 h 2472623"/>
              <a:gd name="connsiteX1" fmla="*/ 271621 w 3461138"/>
              <a:gd name="connsiteY1" fmla="*/ 115233 h 2472623"/>
              <a:gd name="connsiteX2" fmla="*/ 401747 w 3461138"/>
              <a:gd name="connsiteY2" fmla="*/ 231996 h 2472623"/>
              <a:gd name="connsiteX3" fmla="*/ 420189 w 3461138"/>
              <a:gd name="connsiteY3" fmla="*/ 336374 h 2472623"/>
              <a:gd name="connsiteX4" fmla="*/ 874773 w 3461138"/>
              <a:gd name="connsiteY4" fmla="*/ 933 h 2472623"/>
              <a:gd name="connsiteX5" fmla="*/ 982164 w 3461138"/>
              <a:gd name="connsiteY5" fmla="*/ 98249 h 2472623"/>
              <a:gd name="connsiteX6" fmla="*/ 1325065 w 3461138"/>
              <a:gd name="connsiteY6" fmla="*/ 12524 h 2472623"/>
              <a:gd name="connsiteX7" fmla="*/ 1553665 w 3461138"/>
              <a:gd name="connsiteY7" fmla="*/ 288749 h 2472623"/>
              <a:gd name="connsiteX8" fmla="*/ 2232244 w 3461138"/>
              <a:gd name="connsiteY8" fmla="*/ 928 h 2472623"/>
              <a:gd name="connsiteX9" fmla="*/ 2371111 w 3461138"/>
              <a:gd name="connsiteY9" fmla="*/ 160514 h 2472623"/>
              <a:gd name="connsiteX10" fmla="*/ 2610939 w 3461138"/>
              <a:gd name="connsiteY10" fmla="*/ 164925 h 2472623"/>
              <a:gd name="connsiteX11" fmla="*/ 3449140 w 3461138"/>
              <a:gd name="connsiteY11" fmla="*/ 869775 h 2472623"/>
              <a:gd name="connsiteX12" fmla="*/ 1882123 w 3461138"/>
              <a:gd name="connsiteY12" fmla="*/ 2472623 h 2472623"/>
              <a:gd name="connsiteX13" fmla="*/ 1192322 w 3461138"/>
              <a:gd name="connsiteY13" fmla="*/ 1979652 h 2472623"/>
              <a:gd name="connsiteX14" fmla="*/ 502521 w 3461138"/>
              <a:gd name="connsiteY14" fmla="*/ 2472623 h 2472623"/>
              <a:gd name="connsiteX15" fmla="*/ 766008 w 3461138"/>
              <a:gd name="connsiteY15" fmla="*/ 1674989 h 2472623"/>
              <a:gd name="connsiteX16" fmla="*/ 0 w 3461138"/>
              <a:gd name="connsiteY16" fmla="*/ 220003 h 2472623"/>
              <a:gd name="connsiteX0" fmla="*/ 0 w 3460697"/>
              <a:gd name="connsiteY0" fmla="*/ 220003 h 2472623"/>
              <a:gd name="connsiteX1" fmla="*/ 271621 w 3460697"/>
              <a:gd name="connsiteY1" fmla="*/ 115233 h 2472623"/>
              <a:gd name="connsiteX2" fmla="*/ 401747 w 3460697"/>
              <a:gd name="connsiteY2" fmla="*/ 231996 h 2472623"/>
              <a:gd name="connsiteX3" fmla="*/ 420189 w 3460697"/>
              <a:gd name="connsiteY3" fmla="*/ 336374 h 2472623"/>
              <a:gd name="connsiteX4" fmla="*/ 874773 w 3460697"/>
              <a:gd name="connsiteY4" fmla="*/ 933 h 2472623"/>
              <a:gd name="connsiteX5" fmla="*/ 982164 w 3460697"/>
              <a:gd name="connsiteY5" fmla="*/ 98249 h 2472623"/>
              <a:gd name="connsiteX6" fmla="*/ 1325065 w 3460697"/>
              <a:gd name="connsiteY6" fmla="*/ 12524 h 2472623"/>
              <a:gd name="connsiteX7" fmla="*/ 1553665 w 3460697"/>
              <a:gd name="connsiteY7" fmla="*/ 288749 h 2472623"/>
              <a:gd name="connsiteX8" fmla="*/ 2232244 w 3460697"/>
              <a:gd name="connsiteY8" fmla="*/ 928 h 2472623"/>
              <a:gd name="connsiteX9" fmla="*/ 2371111 w 3460697"/>
              <a:gd name="connsiteY9" fmla="*/ 160514 h 2472623"/>
              <a:gd name="connsiteX10" fmla="*/ 2572839 w 3460697"/>
              <a:gd name="connsiteY10" fmla="*/ 164925 h 2472623"/>
              <a:gd name="connsiteX11" fmla="*/ 3449140 w 3460697"/>
              <a:gd name="connsiteY11" fmla="*/ 869775 h 2472623"/>
              <a:gd name="connsiteX12" fmla="*/ 1882123 w 3460697"/>
              <a:gd name="connsiteY12" fmla="*/ 2472623 h 2472623"/>
              <a:gd name="connsiteX13" fmla="*/ 1192322 w 3460697"/>
              <a:gd name="connsiteY13" fmla="*/ 1979652 h 2472623"/>
              <a:gd name="connsiteX14" fmla="*/ 502521 w 3460697"/>
              <a:gd name="connsiteY14" fmla="*/ 2472623 h 2472623"/>
              <a:gd name="connsiteX15" fmla="*/ 766008 w 3460697"/>
              <a:gd name="connsiteY15" fmla="*/ 1674989 h 2472623"/>
              <a:gd name="connsiteX16" fmla="*/ 0 w 3460697"/>
              <a:gd name="connsiteY16" fmla="*/ 220003 h 2472623"/>
              <a:gd name="connsiteX0" fmla="*/ 0 w 3460387"/>
              <a:gd name="connsiteY0" fmla="*/ 220003 h 2472623"/>
              <a:gd name="connsiteX1" fmla="*/ 271621 w 3460387"/>
              <a:gd name="connsiteY1" fmla="*/ 115233 h 2472623"/>
              <a:gd name="connsiteX2" fmla="*/ 401747 w 3460387"/>
              <a:gd name="connsiteY2" fmla="*/ 231996 h 2472623"/>
              <a:gd name="connsiteX3" fmla="*/ 420189 w 3460387"/>
              <a:gd name="connsiteY3" fmla="*/ 336374 h 2472623"/>
              <a:gd name="connsiteX4" fmla="*/ 874773 w 3460387"/>
              <a:gd name="connsiteY4" fmla="*/ 933 h 2472623"/>
              <a:gd name="connsiteX5" fmla="*/ 982164 w 3460387"/>
              <a:gd name="connsiteY5" fmla="*/ 98249 h 2472623"/>
              <a:gd name="connsiteX6" fmla="*/ 1325065 w 3460387"/>
              <a:gd name="connsiteY6" fmla="*/ 12524 h 2472623"/>
              <a:gd name="connsiteX7" fmla="*/ 1553665 w 3460387"/>
              <a:gd name="connsiteY7" fmla="*/ 288749 h 2472623"/>
              <a:gd name="connsiteX8" fmla="*/ 2232244 w 3460387"/>
              <a:gd name="connsiteY8" fmla="*/ 928 h 2472623"/>
              <a:gd name="connsiteX9" fmla="*/ 2371111 w 3460387"/>
              <a:gd name="connsiteY9" fmla="*/ 160514 h 2472623"/>
              <a:gd name="connsiteX10" fmla="*/ 2544264 w 3460387"/>
              <a:gd name="connsiteY10" fmla="*/ 164925 h 2472623"/>
              <a:gd name="connsiteX11" fmla="*/ 3449140 w 3460387"/>
              <a:gd name="connsiteY11" fmla="*/ 869775 h 2472623"/>
              <a:gd name="connsiteX12" fmla="*/ 1882123 w 3460387"/>
              <a:gd name="connsiteY12" fmla="*/ 2472623 h 2472623"/>
              <a:gd name="connsiteX13" fmla="*/ 1192322 w 3460387"/>
              <a:gd name="connsiteY13" fmla="*/ 1979652 h 2472623"/>
              <a:gd name="connsiteX14" fmla="*/ 502521 w 3460387"/>
              <a:gd name="connsiteY14" fmla="*/ 2472623 h 2472623"/>
              <a:gd name="connsiteX15" fmla="*/ 766008 w 3460387"/>
              <a:gd name="connsiteY15" fmla="*/ 1674989 h 2472623"/>
              <a:gd name="connsiteX16" fmla="*/ 0 w 3460387"/>
              <a:gd name="connsiteY16" fmla="*/ 220003 h 2472623"/>
              <a:gd name="connsiteX0" fmla="*/ 0 w 2717971"/>
              <a:gd name="connsiteY0" fmla="*/ 220003 h 2472623"/>
              <a:gd name="connsiteX1" fmla="*/ 271621 w 2717971"/>
              <a:gd name="connsiteY1" fmla="*/ 115233 h 2472623"/>
              <a:gd name="connsiteX2" fmla="*/ 401747 w 2717971"/>
              <a:gd name="connsiteY2" fmla="*/ 231996 h 2472623"/>
              <a:gd name="connsiteX3" fmla="*/ 420189 w 2717971"/>
              <a:gd name="connsiteY3" fmla="*/ 336374 h 2472623"/>
              <a:gd name="connsiteX4" fmla="*/ 874773 w 2717971"/>
              <a:gd name="connsiteY4" fmla="*/ 933 h 2472623"/>
              <a:gd name="connsiteX5" fmla="*/ 982164 w 2717971"/>
              <a:gd name="connsiteY5" fmla="*/ 98249 h 2472623"/>
              <a:gd name="connsiteX6" fmla="*/ 1325065 w 2717971"/>
              <a:gd name="connsiteY6" fmla="*/ 12524 h 2472623"/>
              <a:gd name="connsiteX7" fmla="*/ 1553665 w 2717971"/>
              <a:gd name="connsiteY7" fmla="*/ 288749 h 2472623"/>
              <a:gd name="connsiteX8" fmla="*/ 2232244 w 2717971"/>
              <a:gd name="connsiteY8" fmla="*/ 928 h 2472623"/>
              <a:gd name="connsiteX9" fmla="*/ 2371111 w 2717971"/>
              <a:gd name="connsiteY9" fmla="*/ 160514 h 2472623"/>
              <a:gd name="connsiteX10" fmla="*/ 2544264 w 2717971"/>
              <a:gd name="connsiteY10" fmla="*/ 164925 h 2472623"/>
              <a:gd name="connsiteX11" fmla="*/ 2677615 w 2717971"/>
              <a:gd name="connsiteY11" fmla="*/ 517350 h 2472623"/>
              <a:gd name="connsiteX12" fmla="*/ 1882123 w 2717971"/>
              <a:gd name="connsiteY12" fmla="*/ 2472623 h 2472623"/>
              <a:gd name="connsiteX13" fmla="*/ 1192322 w 2717971"/>
              <a:gd name="connsiteY13" fmla="*/ 1979652 h 2472623"/>
              <a:gd name="connsiteX14" fmla="*/ 502521 w 2717971"/>
              <a:gd name="connsiteY14" fmla="*/ 2472623 h 2472623"/>
              <a:gd name="connsiteX15" fmla="*/ 766008 w 2717971"/>
              <a:gd name="connsiteY15" fmla="*/ 1674989 h 2472623"/>
              <a:gd name="connsiteX16" fmla="*/ 0 w 2717971"/>
              <a:gd name="connsiteY16" fmla="*/ 220003 h 2472623"/>
              <a:gd name="connsiteX0" fmla="*/ 0 w 2812349"/>
              <a:gd name="connsiteY0" fmla="*/ 220003 h 2472623"/>
              <a:gd name="connsiteX1" fmla="*/ 271621 w 2812349"/>
              <a:gd name="connsiteY1" fmla="*/ 115233 h 2472623"/>
              <a:gd name="connsiteX2" fmla="*/ 401747 w 2812349"/>
              <a:gd name="connsiteY2" fmla="*/ 231996 h 2472623"/>
              <a:gd name="connsiteX3" fmla="*/ 420189 w 2812349"/>
              <a:gd name="connsiteY3" fmla="*/ 336374 h 2472623"/>
              <a:gd name="connsiteX4" fmla="*/ 874773 w 2812349"/>
              <a:gd name="connsiteY4" fmla="*/ 933 h 2472623"/>
              <a:gd name="connsiteX5" fmla="*/ 982164 w 2812349"/>
              <a:gd name="connsiteY5" fmla="*/ 98249 h 2472623"/>
              <a:gd name="connsiteX6" fmla="*/ 1325065 w 2812349"/>
              <a:gd name="connsiteY6" fmla="*/ 12524 h 2472623"/>
              <a:gd name="connsiteX7" fmla="*/ 1553665 w 2812349"/>
              <a:gd name="connsiteY7" fmla="*/ 288749 h 2472623"/>
              <a:gd name="connsiteX8" fmla="*/ 2232244 w 2812349"/>
              <a:gd name="connsiteY8" fmla="*/ 928 h 2472623"/>
              <a:gd name="connsiteX9" fmla="*/ 2371111 w 2812349"/>
              <a:gd name="connsiteY9" fmla="*/ 160514 h 2472623"/>
              <a:gd name="connsiteX10" fmla="*/ 2544264 w 2812349"/>
              <a:gd name="connsiteY10" fmla="*/ 164925 h 2472623"/>
              <a:gd name="connsiteX11" fmla="*/ 2782390 w 2812349"/>
              <a:gd name="connsiteY11" fmla="*/ 393525 h 2472623"/>
              <a:gd name="connsiteX12" fmla="*/ 1882123 w 2812349"/>
              <a:gd name="connsiteY12" fmla="*/ 2472623 h 2472623"/>
              <a:gd name="connsiteX13" fmla="*/ 1192322 w 2812349"/>
              <a:gd name="connsiteY13" fmla="*/ 1979652 h 2472623"/>
              <a:gd name="connsiteX14" fmla="*/ 502521 w 2812349"/>
              <a:gd name="connsiteY14" fmla="*/ 2472623 h 2472623"/>
              <a:gd name="connsiteX15" fmla="*/ 766008 w 2812349"/>
              <a:gd name="connsiteY15" fmla="*/ 1674989 h 2472623"/>
              <a:gd name="connsiteX16" fmla="*/ 0 w 2812349"/>
              <a:gd name="connsiteY16" fmla="*/ 220003 h 2472623"/>
              <a:gd name="connsiteX0" fmla="*/ 0 w 2782390"/>
              <a:gd name="connsiteY0" fmla="*/ 220003 h 2472623"/>
              <a:gd name="connsiteX1" fmla="*/ 271621 w 2782390"/>
              <a:gd name="connsiteY1" fmla="*/ 115233 h 2472623"/>
              <a:gd name="connsiteX2" fmla="*/ 401747 w 2782390"/>
              <a:gd name="connsiteY2" fmla="*/ 231996 h 2472623"/>
              <a:gd name="connsiteX3" fmla="*/ 420189 w 2782390"/>
              <a:gd name="connsiteY3" fmla="*/ 336374 h 2472623"/>
              <a:gd name="connsiteX4" fmla="*/ 874773 w 2782390"/>
              <a:gd name="connsiteY4" fmla="*/ 933 h 2472623"/>
              <a:gd name="connsiteX5" fmla="*/ 982164 w 2782390"/>
              <a:gd name="connsiteY5" fmla="*/ 98249 h 2472623"/>
              <a:gd name="connsiteX6" fmla="*/ 1325065 w 2782390"/>
              <a:gd name="connsiteY6" fmla="*/ 12524 h 2472623"/>
              <a:gd name="connsiteX7" fmla="*/ 1553665 w 2782390"/>
              <a:gd name="connsiteY7" fmla="*/ 288749 h 2472623"/>
              <a:gd name="connsiteX8" fmla="*/ 2232244 w 2782390"/>
              <a:gd name="connsiteY8" fmla="*/ 928 h 2472623"/>
              <a:gd name="connsiteX9" fmla="*/ 2371111 w 2782390"/>
              <a:gd name="connsiteY9" fmla="*/ 160514 h 2472623"/>
              <a:gd name="connsiteX10" fmla="*/ 2544264 w 2782390"/>
              <a:gd name="connsiteY10" fmla="*/ 164925 h 2472623"/>
              <a:gd name="connsiteX11" fmla="*/ 2782390 w 2782390"/>
              <a:gd name="connsiteY11" fmla="*/ 393525 h 2472623"/>
              <a:gd name="connsiteX12" fmla="*/ 1882123 w 2782390"/>
              <a:gd name="connsiteY12" fmla="*/ 2472623 h 2472623"/>
              <a:gd name="connsiteX13" fmla="*/ 1192322 w 2782390"/>
              <a:gd name="connsiteY13" fmla="*/ 1979652 h 2472623"/>
              <a:gd name="connsiteX14" fmla="*/ 502521 w 2782390"/>
              <a:gd name="connsiteY14" fmla="*/ 2472623 h 2472623"/>
              <a:gd name="connsiteX15" fmla="*/ 766008 w 2782390"/>
              <a:gd name="connsiteY15" fmla="*/ 1674989 h 2472623"/>
              <a:gd name="connsiteX16" fmla="*/ 0 w 2782390"/>
              <a:gd name="connsiteY16" fmla="*/ 220003 h 2472623"/>
              <a:gd name="connsiteX0" fmla="*/ 0 w 2812848"/>
              <a:gd name="connsiteY0" fmla="*/ 220003 h 2472623"/>
              <a:gd name="connsiteX1" fmla="*/ 271621 w 2812848"/>
              <a:gd name="connsiteY1" fmla="*/ 115233 h 2472623"/>
              <a:gd name="connsiteX2" fmla="*/ 401747 w 2812848"/>
              <a:gd name="connsiteY2" fmla="*/ 231996 h 2472623"/>
              <a:gd name="connsiteX3" fmla="*/ 420189 w 2812848"/>
              <a:gd name="connsiteY3" fmla="*/ 336374 h 2472623"/>
              <a:gd name="connsiteX4" fmla="*/ 874773 w 2812848"/>
              <a:gd name="connsiteY4" fmla="*/ 933 h 2472623"/>
              <a:gd name="connsiteX5" fmla="*/ 982164 w 2812848"/>
              <a:gd name="connsiteY5" fmla="*/ 98249 h 2472623"/>
              <a:gd name="connsiteX6" fmla="*/ 1325065 w 2812848"/>
              <a:gd name="connsiteY6" fmla="*/ 12524 h 2472623"/>
              <a:gd name="connsiteX7" fmla="*/ 1553665 w 2812848"/>
              <a:gd name="connsiteY7" fmla="*/ 288749 h 2472623"/>
              <a:gd name="connsiteX8" fmla="*/ 2232244 w 2812848"/>
              <a:gd name="connsiteY8" fmla="*/ 928 h 2472623"/>
              <a:gd name="connsiteX9" fmla="*/ 2371111 w 2812848"/>
              <a:gd name="connsiteY9" fmla="*/ 160514 h 2472623"/>
              <a:gd name="connsiteX10" fmla="*/ 2544264 w 2812848"/>
              <a:gd name="connsiteY10" fmla="*/ 164925 h 2472623"/>
              <a:gd name="connsiteX11" fmla="*/ 2782390 w 2812848"/>
              <a:gd name="connsiteY11" fmla="*/ 393525 h 2472623"/>
              <a:gd name="connsiteX12" fmla="*/ 1882123 w 2812848"/>
              <a:gd name="connsiteY12" fmla="*/ 2472623 h 2472623"/>
              <a:gd name="connsiteX13" fmla="*/ 1192322 w 2812848"/>
              <a:gd name="connsiteY13" fmla="*/ 1979652 h 2472623"/>
              <a:gd name="connsiteX14" fmla="*/ 502521 w 2812848"/>
              <a:gd name="connsiteY14" fmla="*/ 2472623 h 2472623"/>
              <a:gd name="connsiteX15" fmla="*/ 766008 w 2812848"/>
              <a:gd name="connsiteY15" fmla="*/ 1674989 h 2472623"/>
              <a:gd name="connsiteX16" fmla="*/ 0 w 2812848"/>
              <a:gd name="connsiteY16" fmla="*/ 220003 h 2472623"/>
              <a:gd name="connsiteX0" fmla="*/ 0 w 3068390"/>
              <a:gd name="connsiteY0" fmla="*/ 220003 h 2472623"/>
              <a:gd name="connsiteX1" fmla="*/ 271621 w 3068390"/>
              <a:gd name="connsiteY1" fmla="*/ 115233 h 2472623"/>
              <a:gd name="connsiteX2" fmla="*/ 401747 w 3068390"/>
              <a:gd name="connsiteY2" fmla="*/ 231996 h 2472623"/>
              <a:gd name="connsiteX3" fmla="*/ 420189 w 3068390"/>
              <a:gd name="connsiteY3" fmla="*/ 336374 h 2472623"/>
              <a:gd name="connsiteX4" fmla="*/ 874773 w 3068390"/>
              <a:gd name="connsiteY4" fmla="*/ 933 h 2472623"/>
              <a:gd name="connsiteX5" fmla="*/ 982164 w 3068390"/>
              <a:gd name="connsiteY5" fmla="*/ 98249 h 2472623"/>
              <a:gd name="connsiteX6" fmla="*/ 1325065 w 3068390"/>
              <a:gd name="connsiteY6" fmla="*/ 12524 h 2472623"/>
              <a:gd name="connsiteX7" fmla="*/ 1553665 w 3068390"/>
              <a:gd name="connsiteY7" fmla="*/ 288749 h 2472623"/>
              <a:gd name="connsiteX8" fmla="*/ 2232244 w 3068390"/>
              <a:gd name="connsiteY8" fmla="*/ 928 h 2472623"/>
              <a:gd name="connsiteX9" fmla="*/ 2371111 w 3068390"/>
              <a:gd name="connsiteY9" fmla="*/ 160514 h 2472623"/>
              <a:gd name="connsiteX10" fmla="*/ 2544264 w 3068390"/>
              <a:gd name="connsiteY10" fmla="*/ 164925 h 2472623"/>
              <a:gd name="connsiteX11" fmla="*/ 2782390 w 3068390"/>
              <a:gd name="connsiteY11" fmla="*/ 393525 h 2472623"/>
              <a:gd name="connsiteX12" fmla="*/ 2929873 w 3068390"/>
              <a:gd name="connsiteY12" fmla="*/ 1043873 h 2472623"/>
              <a:gd name="connsiteX13" fmla="*/ 1192322 w 3068390"/>
              <a:gd name="connsiteY13" fmla="*/ 1979652 h 2472623"/>
              <a:gd name="connsiteX14" fmla="*/ 502521 w 3068390"/>
              <a:gd name="connsiteY14" fmla="*/ 2472623 h 2472623"/>
              <a:gd name="connsiteX15" fmla="*/ 766008 w 3068390"/>
              <a:gd name="connsiteY15" fmla="*/ 1674989 h 2472623"/>
              <a:gd name="connsiteX16" fmla="*/ 0 w 3068390"/>
              <a:gd name="connsiteY16" fmla="*/ 220003 h 2472623"/>
              <a:gd name="connsiteX0" fmla="*/ 0 w 3173626"/>
              <a:gd name="connsiteY0" fmla="*/ 225963 h 2478583"/>
              <a:gd name="connsiteX1" fmla="*/ 271621 w 3173626"/>
              <a:gd name="connsiteY1" fmla="*/ 121193 h 2478583"/>
              <a:gd name="connsiteX2" fmla="*/ 401747 w 3173626"/>
              <a:gd name="connsiteY2" fmla="*/ 237956 h 2478583"/>
              <a:gd name="connsiteX3" fmla="*/ 420189 w 3173626"/>
              <a:gd name="connsiteY3" fmla="*/ 342334 h 2478583"/>
              <a:gd name="connsiteX4" fmla="*/ 874773 w 3173626"/>
              <a:gd name="connsiteY4" fmla="*/ 6893 h 2478583"/>
              <a:gd name="connsiteX5" fmla="*/ 982164 w 3173626"/>
              <a:gd name="connsiteY5" fmla="*/ 104209 h 2478583"/>
              <a:gd name="connsiteX6" fmla="*/ 1325065 w 3173626"/>
              <a:gd name="connsiteY6" fmla="*/ 18484 h 2478583"/>
              <a:gd name="connsiteX7" fmla="*/ 1553665 w 3173626"/>
              <a:gd name="connsiteY7" fmla="*/ 294709 h 2478583"/>
              <a:gd name="connsiteX8" fmla="*/ 2232244 w 3173626"/>
              <a:gd name="connsiteY8" fmla="*/ 6888 h 2478583"/>
              <a:gd name="connsiteX9" fmla="*/ 2371111 w 3173626"/>
              <a:gd name="connsiteY9" fmla="*/ 166474 h 2478583"/>
              <a:gd name="connsiteX10" fmla="*/ 2544264 w 3173626"/>
              <a:gd name="connsiteY10" fmla="*/ 170885 h 2478583"/>
              <a:gd name="connsiteX11" fmla="*/ 2782390 w 3173626"/>
              <a:gd name="connsiteY11" fmla="*/ 399485 h 2478583"/>
              <a:gd name="connsiteX12" fmla="*/ 3063223 w 3173626"/>
              <a:gd name="connsiteY12" fmla="*/ 259258 h 2478583"/>
              <a:gd name="connsiteX13" fmla="*/ 1192322 w 3173626"/>
              <a:gd name="connsiteY13" fmla="*/ 1985612 h 2478583"/>
              <a:gd name="connsiteX14" fmla="*/ 502521 w 3173626"/>
              <a:gd name="connsiteY14" fmla="*/ 2478583 h 2478583"/>
              <a:gd name="connsiteX15" fmla="*/ 766008 w 3173626"/>
              <a:gd name="connsiteY15" fmla="*/ 1680949 h 2478583"/>
              <a:gd name="connsiteX16" fmla="*/ 0 w 3173626"/>
              <a:gd name="connsiteY16" fmla="*/ 225963 h 2478583"/>
              <a:gd name="connsiteX0" fmla="*/ 0 w 3063223"/>
              <a:gd name="connsiteY0" fmla="*/ 220003 h 2472623"/>
              <a:gd name="connsiteX1" fmla="*/ 271621 w 3063223"/>
              <a:gd name="connsiteY1" fmla="*/ 115233 h 2472623"/>
              <a:gd name="connsiteX2" fmla="*/ 401747 w 3063223"/>
              <a:gd name="connsiteY2" fmla="*/ 231996 h 2472623"/>
              <a:gd name="connsiteX3" fmla="*/ 420189 w 3063223"/>
              <a:gd name="connsiteY3" fmla="*/ 336374 h 2472623"/>
              <a:gd name="connsiteX4" fmla="*/ 874773 w 3063223"/>
              <a:gd name="connsiteY4" fmla="*/ 933 h 2472623"/>
              <a:gd name="connsiteX5" fmla="*/ 982164 w 3063223"/>
              <a:gd name="connsiteY5" fmla="*/ 98249 h 2472623"/>
              <a:gd name="connsiteX6" fmla="*/ 1325065 w 3063223"/>
              <a:gd name="connsiteY6" fmla="*/ 12524 h 2472623"/>
              <a:gd name="connsiteX7" fmla="*/ 1553665 w 3063223"/>
              <a:gd name="connsiteY7" fmla="*/ 288749 h 2472623"/>
              <a:gd name="connsiteX8" fmla="*/ 2232244 w 3063223"/>
              <a:gd name="connsiteY8" fmla="*/ 928 h 2472623"/>
              <a:gd name="connsiteX9" fmla="*/ 2371111 w 3063223"/>
              <a:gd name="connsiteY9" fmla="*/ 160514 h 2472623"/>
              <a:gd name="connsiteX10" fmla="*/ 2544264 w 3063223"/>
              <a:gd name="connsiteY10" fmla="*/ 164925 h 2472623"/>
              <a:gd name="connsiteX11" fmla="*/ 2782390 w 3063223"/>
              <a:gd name="connsiteY11" fmla="*/ 393525 h 2472623"/>
              <a:gd name="connsiteX12" fmla="*/ 3063223 w 3063223"/>
              <a:gd name="connsiteY12" fmla="*/ 253298 h 2472623"/>
              <a:gd name="connsiteX13" fmla="*/ 1192322 w 3063223"/>
              <a:gd name="connsiteY13" fmla="*/ 1979652 h 2472623"/>
              <a:gd name="connsiteX14" fmla="*/ 502521 w 3063223"/>
              <a:gd name="connsiteY14" fmla="*/ 2472623 h 2472623"/>
              <a:gd name="connsiteX15" fmla="*/ 766008 w 3063223"/>
              <a:gd name="connsiteY15" fmla="*/ 1674989 h 2472623"/>
              <a:gd name="connsiteX16" fmla="*/ 0 w 3063223"/>
              <a:gd name="connsiteY16" fmla="*/ 220003 h 2472623"/>
              <a:gd name="connsiteX0" fmla="*/ 0 w 3063870"/>
              <a:gd name="connsiteY0" fmla="*/ 220003 h 2472623"/>
              <a:gd name="connsiteX1" fmla="*/ 271621 w 3063870"/>
              <a:gd name="connsiteY1" fmla="*/ 115233 h 2472623"/>
              <a:gd name="connsiteX2" fmla="*/ 401747 w 3063870"/>
              <a:gd name="connsiteY2" fmla="*/ 231996 h 2472623"/>
              <a:gd name="connsiteX3" fmla="*/ 420189 w 3063870"/>
              <a:gd name="connsiteY3" fmla="*/ 336374 h 2472623"/>
              <a:gd name="connsiteX4" fmla="*/ 874773 w 3063870"/>
              <a:gd name="connsiteY4" fmla="*/ 933 h 2472623"/>
              <a:gd name="connsiteX5" fmla="*/ 982164 w 3063870"/>
              <a:gd name="connsiteY5" fmla="*/ 98249 h 2472623"/>
              <a:gd name="connsiteX6" fmla="*/ 1325065 w 3063870"/>
              <a:gd name="connsiteY6" fmla="*/ 12524 h 2472623"/>
              <a:gd name="connsiteX7" fmla="*/ 1553665 w 3063870"/>
              <a:gd name="connsiteY7" fmla="*/ 288749 h 2472623"/>
              <a:gd name="connsiteX8" fmla="*/ 2232244 w 3063870"/>
              <a:gd name="connsiteY8" fmla="*/ 928 h 2472623"/>
              <a:gd name="connsiteX9" fmla="*/ 2371111 w 3063870"/>
              <a:gd name="connsiteY9" fmla="*/ 160514 h 2472623"/>
              <a:gd name="connsiteX10" fmla="*/ 2544264 w 3063870"/>
              <a:gd name="connsiteY10" fmla="*/ 164925 h 2472623"/>
              <a:gd name="connsiteX11" fmla="*/ 2782390 w 3063870"/>
              <a:gd name="connsiteY11" fmla="*/ 393525 h 2472623"/>
              <a:gd name="connsiteX12" fmla="*/ 3063223 w 3063870"/>
              <a:gd name="connsiteY12" fmla="*/ 253298 h 2472623"/>
              <a:gd name="connsiteX13" fmla="*/ 1192322 w 3063870"/>
              <a:gd name="connsiteY13" fmla="*/ 1979652 h 2472623"/>
              <a:gd name="connsiteX14" fmla="*/ 502521 w 3063870"/>
              <a:gd name="connsiteY14" fmla="*/ 2472623 h 2472623"/>
              <a:gd name="connsiteX15" fmla="*/ 766008 w 3063870"/>
              <a:gd name="connsiteY15" fmla="*/ 1674989 h 2472623"/>
              <a:gd name="connsiteX16" fmla="*/ 0 w 3063870"/>
              <a:gd name="connsiteY16" fmla="*/ 220003 h 2472623"/>
              <a:gd name="connsiteX0" fmla="*/ 0 w 3278402"/>
              <a:gd name="connsiteY0" fmla="*/ 220003 h 2472623"/>
              <a:gd name="connsiteX1" fmla="*/ 271621 w 3278402"/>
              <a:gd name="connsiteY1" fmla="*/ 115233 h 2472623"/>
              <a:gd name="connsiteX2" fmla="*/ 401747 w 3278402"/>
              <a:gd name="connsiteY2" fmla="*/ 231996 h 2472623"/>
              <a:gd name="connsiteX3" fmla="*/ 420189 w 3278402"/>
              <a:gd name="connsiteY3" fmla="*/ 336374 h 2472623"/>
              <a:gd name="connsiteX4" fmla="*/ 874773 w 3278402"/>
              <a:gd name="connsiteY4" fmla="*/ 933 h 2472623"/>
              <a:gd name="connsiteX5" fmla="*/ 982164 w 3278402"/>
              <a:gd name="connsiteY5" fmla="*/ 98249 h 2472623"/>
              <a:gd name="connsiteX6" fmla="*/ 1325065 w 3278402"/>
              <a:gd name="connsiteY6" fmla="*/ 12524 h 2472623"/>
              <a:gd name="connsiteX7" fmla="*/ 1553665 w 3278402"/>
              <a:gd name="connsiteY7" fmla="*/ 288749 h 2472623"/>
              <a:gd name="connsiteX8" fmla="*/ 2232244 w 3278402"/>
              <a:gd name="connsiteY8" fmla="*/ 928 h 2472623"/>
              <a:gd name="connsiteX9" fmla="*/ 2371111 w 3278402"/>
              <a:gd name="connsiteY9" fmla="*/ 160514 h 2472623"/>
              <a:gd name="connsiteX10" fmla="*/ 2544264 w 3278402"/>
              <a:gd name="connsiteY10" fmla="*/ 164925 h 2472623"/>
              <a:gd name="connsiteX11" fmla="*/ 2782390 w 3278402"/>
              <a:gd name="connsiteY11" fmla="*/ 393525 h 2472623"/>
              <a:gd name="connsiteX12" fmla="*/ 3063223 w 3278402"/>
              <a:gd name="connsiteY12" fmla="*/ 253298 h 2472623"/>
              <a:gd name="connsiteX13" fmla="*/ 2963972 w 3278402"/>
              <a:gd name="connsiteY13" fmla="*/ 808077 h 2472623"/>
              <a:gd name="connsiteX14" fmla="*/ 502521 w 3278402"/>
              <a:gd name="connsiteY14" fmla="*/ 2472623 h 2472623"/>
              <a:gd name="connsiteX15" fmla="*/ 766008 w 3278402"/>
              <a:gd name="connsiteY15" fmla="*/ 1674989 h 2472623"/>
              <a:gd name="connsiteX16" fmla="*/ 0 w 3278402"/>
              <a:gd name="connsiteY16" fmla="*/ 220003 h 2472623"/>
              <a:gd name="connsiteX0" fmla="*/ 0 w 3545553"/>
              <a:gd name="connsiteY0" fmla="*/ 220003 h 2472623"/>
              <a:gd name="connsiteX1" fmla="*/ 271621 w 3545553"/>
              <a:gd name="connsiteY1" fmla="*/ 115233 h 2472623"/>
              <a:gd name="connsiteX2" fmla="*/ 401747 w 3545553"/>
              <a:gd name="connsiteY2" fmla="*/ 231996 h 2472623"/>
              <a:gd name="connsiteX3" fmla="*/ 420189 w 3545553"/>
              <a:gd name="connsiteY3" fmla="*/ 336374 h 2472623"/>
              <a:gd name="connsiteX4" fmla="*/ 874773 w 3545553"/>
              <a:gd name="connsiteY4" fmla="*/ 933 h 2472623"/>
              <a:gd name="connsiteX5" fmla="*/ 982164 w 3545553"/>
              <a:gd name="connsiteY5" fmla="*/ 98249 h 2472623"/>
              <a:gd name="connsiteX6" fmla="*/ 1325065 w 3545553"/>
              <a:gd name="connsiteY6" fmla="*/ 12524 h 2472623"/>
              <a:gd name="connsiteX7" fmla="*/ 1553665 w 3545553"/>
              <a:gd name="connsiteY7" fmla="*/ 288749 h 2472623"/>
              <a:gd name="connsiteX8" fmla="*/ 2232244 w 3545553"/>
              <a:gd name="connsiteY8" fmla="*/ 928 h 2472623"/>
              <a:gd name="connsiteX9" fmla="*/ 2371111 w 3545553"/>
              <a:gd name="connsiteY9" fmla="*/ 160514 h 2472623"/>
              <a:gd name="connsiteX10" fmla="*/ 2544264 w 3545553"/>
              <a:gd name="connsiteY10" fmla="*/ 164925 h 2472623"/>
              <a:gd name="connsiteX11" fmla="*/ 2782390 w 3545553"/>
              <a:gd name="connsiteY11" fmla="*/ 393525 h 2472623"/>
              <a:gd name="connsiteX12" fmla="*/ 3063223 w 3545553"/>
              <a:gd name="connsiteY12" fmla="*/ 253298 h 2472623"/>
              <a:gd name="connsiteX13" fmla="*/ 3316397 w 3545553"/>
              <a:gd name="connsiteY13" fmla="*/ 417552 h 2472623"/>
              <a:gd name="connsiteX14" fmla="*/ 502521 w 3545553"/>
              <a:gd name="connsiteY14" fmla="*/ 2472623 h 2472623"/>
              <a:gd name="connsiteX15" fmla="*/ 766008 w 3545553"/>
              <a:gd name="connsiteY15" fmla="*/ 1674989 h 2472623"/>
              <a:gd name="connsiteX16" fmla="*/ 0 w 3545553"/>
              <a:gd name="connsiteY16" fmla="*/ 220003 h 2472623"/>
              <a:gd name="connsiteX0" fmla="*/ 0 w 3789655"/>
              <a:gd name="connsiteY0" fmla="*/ 220003 h 2472623"/>
              <a:gd name="connsiteX1" fmla="*/ 271621 w 3789655"/>
              <a:gd name="connsiteY1" fmla="*/ 115233 h 2472623"/>
              <a:gd name="connsiteX2" fmla="*/ 401747 w 3789655"/>
              <a:gd name="connsiteY2" fmla="*/ 231996 h 2472623"/>
              <a:gd name="connsiteX3" fmla="*/ 420189 w 3789655"/>
              <a:gd name="connsiteY3" fmla="*/ 336374 h 2472623"/>
              <a:gd name="connsiteX4" fmla="*/ 874773 w 3789655"/>
              <a:gd name="connsiteY4" fmla="*/ 933 h 2472623"/>
              <a:gd name="connsiteX5" fmla="*/ 982164 w 3789655"/>
              <a:gd name="connsiteY5" fmla="*/ 98249 h 2472623"/>
              <a:gd name="connsiteX6" fmla="*/ 1325065 w 3789655"/>
              <a:gd name="connsiteY6" fmla="*/ 12524 h 2472623"/>
              <a:gd name="connsiteX7" fmla="*/ 1553665 w 3789655"/>
              <a:gd name="connsiteY7" fmla="*/ 288749 h 2472623"/>
              <a:gd name="connsiteX8" fmla="*/ 2232244 w 3789655"/>
              <a:gd name="connsiteY8" fmla="*/ 928 h 2472623"/>
              <a:gd name="connsiteX9" fmla="*/ 2371111 w 3789655"/>
              <a:gd name="connsiteY9" fmla="*/ 160514 h 2472623"/>
              <a:gd name="connsiteX10" fmla="*/ 2544264 w 3789655"/>
              <a:gd name="connsiteY10" fmla="*/ 164925 h 2472623"/>
              <a:gd name="connsiteX11" fmla="*/ 2782390 w 3789655"/>
              <a:gd name="connsiteY11" fmla="*/ 393525 h 2472623"/>
              <a:gd name="connsiteX12" fmla="*/ 3063223 w 3789655"/>
              <a:gd name="connsiteY12" fmla="*/ 253298 h 2472623"/>
              <a:gd name="connsiteX13" fmla="*/ 3602147 w 3789655"/>
              <a:gd name="connsiteY13" fmla="*/ 550902 h 2472623"/>
              <a:gd name="connsiteX14" fmla="*/ 502521 w 3789655"/>
              <a:gd name="connsiteY14" fmla="*/ 2472623 h 2472623"/>
              <a:gd name="connsiteX15" fmla="*/ 766008 w 3789655"/>
              <a:gd name="connsiteY15" fmla="*/ 1674989 h 2472623"/>
              <a:gd name="connsiteX16" fmla="*/ 0 w 3789655"/>
              <a:gd name="connsiteY16" fmla="*/ 220003 h 2472623"/>
              <a:gd name="connsiteX0" fmla="*/ 0 w 3602147"/>
              <a:gd name="connsiteY0" fmla="*/ 220003 h 2472623"/>
              <a:gd name="connsiteX1" fmla="*/ 271621 w 3602147"/>
              <a:gd name="connsiteY1" fmla="*/ 115233 h 2472623"/>
              <a:gd name="connsiteX2" fmla="*/ 401747 w 3602147"/>
              <a:gd name="connsiteY2" fmla="*/ 231996 h 2472623"/>
              <a:gd name="connsiteX3" fmla="*/ 420189 w 3602147"/>
              <a:gd name="connsiteY3" fmla="*/ 336374 h 2472623"/>
              <a:gd name="connsiteX4" fmla="*/ 874773 w 3602147"/>
              <a:gd name="connsiteY4" fmla="*/ 933 h 2472623"/>
              <a:gd name="connsiteX5" fmla="*/ 982164 w 3602147"/>
              <a:gd name="connsiteY5" fmla="*/ 98249 h 2472623"/>
              <a:gd name="connsiteX6" fmla="*/ 1325065 w 3602147"/>
              <a:gd name="connsiteY6" fmla="*/ 12524 h 2472623"/>
              <a:gd name="connsiteX7" fmla="*/ 1553665 w 3602147"/>
              <a:gd name="connsiteY7" fmla="*/ 288749 h 2472623"/>
              <a:gd name="connsiteX8" fmla="*/ 2232244 w 3602147"/>
              <a:gd name="connsiteY8" fmla="*/ 928 h 2472623"/>
              <a:gd name="connsiteX9" fmla="*/ 2371111 w 3602147"/>
              <a:gd name="connsiteY9" fmla="*/ 160514 h 2472623"/>
              <a:gd name="connsiteX10" fmla="*/ 2544264 w 3602147"/>
              <a:gd name="connsiteY10" fmla="*/ 164925 h 2472623"/>
              <a:gd name="connsiteX11" fmla="*/ 2782390 w 3602147"/>
              <a:gd name="connsiteY11" fmla="*/ 393525 h 2472623"/>
              <a:gd name="connsiteX12" fmla="*/ 3063223 w 3602147"/>
              <a:gd name="connsiteY12" fmla="*/ 253298 h 2472623"/>
              <a:gd name="connsiteX13" fmla="*/ 3602147 w 3602147"/>
              <a:gd name="connsiteY13" fmla="*/ 550902 h 2472623"/>
              <a:gd name="connsiteX14" fmla="*/ 502521 w 3602147"/>
              <a:gd name="connsiteY14" fmla="*/ 2472623 h 2472623"/>
              <a:gd name="connsiteX15" fmla="*/ 766008 w 3602147"/>
              <a:gd name="connsiteY15" fmla="*/ 1674989 h 2472623"/>
              <a:gd name="connsiteX16" fmla="*/ 0 w 3602147"/>
              <a:gd name="connsiteY16" fmla="*/ 220003 h 2472623"/>
              <a:gd name="connsiteX0" fmla="*/ 0 w 3354497"/>
              <a:gd name="connsiteY0" fmla="*/ 220003 h 2472623"/>
              <a:gd name="connsiteX1" fmla="*/ 271621 w 3354497"/>
              <a:gd name="connsiteY1" fmla="*/ 115233 h 2472623"/>
              <a:gd name="connsiteX2" fmla="*/ 401747 w 3354497"/>
              <a:gd name="connsiteY2" fmla="*/ 231996 h 2472623"/>
              <a:gd name="connsiteX3" fmla="*/ 420189 w 3354497"/>
              <a:gd name="connsiteY3" fmla="*/ 336374 h 2472623"/>
              <a:gd name="connsiteX4" fmla="*/ 874773 w 3354497"/>
              <a:gd name="connsiteY4" fmla="*/ 933 h 2472623"/>
              <a:gd name="connsiteX5" fmla="*/ 982164 w 3354497"/>
              <a:gd name="connsiteY5" fmla="*/ 98249 h 2472623"/>
              <a:gd name="connsiteX6" fmla="*/ 1325065 w 3354497"/>
              <a:gd name="connsiteY6" fmla="*/ 12524 h 2472623"/>
              <a:gd name="connsiteX7" fmla="*/ 1553665 w 3354497"/>
              <a:gd name="connsiteY7" fmla="*/ 288749 h 2472623"/>
              <a:gd name="connsiteX8" fmla="*/ 2232244 w 3354497"/>
              <a:gd name="connsiteY8" fmla="*/ 928 h 2472623"/>
              <a:gd name="connsiteX9" fmla="*/ 2371111 w 3354497"/>
              <a:gd name="connsiteY9" fmla="*/ 160514 h 2472623"/>
              <a:gd name="connsiteX10" fmla="*/ 2544264 w 3354497"/>
              <a:gd name="connsiteY10" fmla="*/ 164925 h 2472623"/>
              <a:gd name="connsiteX11" fmla="*/ 2782390 w 3354497"/>
              <a:gd name="connsiteY11" fmla="*/ 393525 h 2472623"/>
              <a:gd name="connsiteX12" fmla="*/ 3063223 w 3354497"/>
              <a:gd name="connsiteY12" fmla="*/ 253298 h 2472623"/>
              <a:gd name="connsiteX13" fmla="*/ 3354497 w 3354497"/>
              <a:gd name="connsiteY13" fmla="*/ 427077 h 2472623"/>
              <a:gd name="connsiteX14" fmla="*/ 502521 w 3354497"/>
              <a:gd name="connsiteY14" fmla="*/ 2472623 h 2472623"/>
              <a:gd name="connsiteX15" fmla="*/ 766008 w 3354497"/>
              <a:gd name="connsiteY15" fmla="*/ 1674989 h 2472623"/>
              <a:gd name="connsiteX16" fmla="*/ 0 w 3354497"/>
              <a:gd name="connsiteY16" fmla="*/ 220003 h 2472623"/>
              <a:gd name="connsiteX0" fmla="*/ 0 w 3503109"/>
              <a:gd name="connsiteY0" fmla="*/ 220003 h 2472623"/>
              <a:gd name="connsiteX1" fmla="*/ 271621 w 3503109"/>
              <a:gd name="connsiteY1" fmla="*/ 115233 h 2472623"/>
              <a:gd name="connsiteX2" fmla="*/ 401747 w 3503109"/>
              <a:gd name="connsiteY2" fmla="*/ 231996 h 2472623"/>
              <a:gd name="connsiteX3" fmla="*/ 420189 w 3503109"/>
              <a:gd name="connsiteY3" fmla="*/ 336374 h 2472623"/>
              <a:gd name="connsiteX4" fmla="*/ 874773 w 3503109"/>
              <a:gd name="connsiteY4" fmla="*/ 933 h 2472623"/>
              <a:gd name="connsiteX5" fmla="*/ 982164 w 3503109"/>
              <a:gd name="connsiteY5" fmla="*/ 98249 h 2472623"/>
              <a:gd name="connsiteX6" fmla="*/ 1325065 w 3503109"/>
              <a:gd name="connsiteY6" fmla="*/ 12524 h 2472623"/>
              <a:gd name="connsiteX7" fmla="*/ 1553665 w 3503109"/>
              <a:gd name="connsiteY7" fmla="*/ 288749 h 2472623"/>
              <a:gd name="connsiteX8" fmla="*/ 2232244 w 3503109"/>
              <a:gd name="connsiteY8" fmla="*/ 928 h 2472623"/>
              <a:gd name="connsiteX9" fmla="*/ 2371111 w 3503109"/>
              <a:gd name="connsiteY9" fmla="*/ 160514 h 2472623"/>
              <a:gd name="connsiteX10" fmla="*/ 2544264 w 3503109"/>
              <a:gd name="connsiteY10" fmla="*/ 164925 h 2472623"/>
              <a:gd name="connsiteX11" fmla="*/ 2782390 w 3503109"/>
              <a:gd name="connsiteY11" fmla="*/ 393525 h 2472623"/>
              <a:gd name="connsiteX12" fmla="*/ 3063223 w 3503109"/>
              <a:gd name="connsiteY12" fmla="*/ 253298 h 2472623"/>
              <a:gd name="connsiteX13" fmla="*/ 3115764 w 3503109"/>
              <a:gd name="connsiteY13" fmla="*/ 355425 h 2472623"/>
              <a:gd name="connsiteX14" fmla="*/ 3354497 w 3503109"/>
              <a:gd name="connsiteY14" fmla="*/ 427077 h 2472623"/>
              <a:gd name="connsiteX15" fmla="*/ 502521 w 3503109"/>
              <a:gd name="connsiteY15" fmla="*/ 2472623 h 2472623"/>
              <a:gd name="connsiteX16" fmla="*/ 766008 w 3503109"/>
              <a:gd name="connsiteY16" fmla="*/ 1674989 h 2472623"/>
              <a:gd name="connsiteX17" fmla="*/ 0 w 3503109"/>
              <a:gd name="connsiteY17" fmla="*/ 220003 h 2472623"/>
              <a:gd name="connsiteX0" fmla="*/ 0 w 4026499"/>
              <a:gd name="connsiteY0" fmla="*/ 220003 h 2472623"/>
              <a:gd name="connsiteX1" fmla="*/ 271621 w 4026499"/>
              <a:gd name="connsiteY1" fmla="*/ 115233 h 2472623"/>
              <a:gd name="connsiteX2" fmla="*/ 401747 w 4026499"/>
              <a:gd name="connsiteY2" fmla="*/ 231996 h 2472623"/>
              <a:gd name="connsiteX3" fmla="*/ 420189 w 4026499"/>
              <a:gd name="connsiteY3" fmla="*/ 336374 h 2472623"/>
              <a:gd name="connsiteX4" fmla="*/ 874773 w 4026499"/>
              <a:gd name="connsiteY4" fmla="*/ 933 h 2472623"/>
              <a:gd name="connsiteX5" fmla="*/ 982164 w 4026499"/>
              <a:gd name="connsiteY5" fmla="*/ 98249 h 2472623"/>
              <a:gd name="connsiteX6" fmla="*/ 1325065 w 4026499"/>
              <a:gd name="connsiteY6" fmla="*/ 12524 h 2472623"/>
              <a:gd name="connsiteX7" fmla="*/ 1553665 w 4026499"/>
              <a:gd name="connsiteY7" fmla="*/ 288749 h 2472623"/>
              <a:gd name="connsiteX8" fmla="*/ 2232244 w 4026499"/>
              <a:gd name="connsiteY8" fmla="*/ 928 h 2472623"/>
              <a:gd name="connsiteX9" fmla="*/ 2371111 w 4026499"/>
              <a:gd name="connsiteY9" fmla="*/ 160514 h 2472623"/>
              <a:gd name="connsiteX10" fmla="*/ 2544264 w 4026499"/>
              <a:gd name="connsiteY10" fmla="*/ 164925 h 2472623"/>
              <a:gd name="connsiteX11" fmla="*/ 2782390 w 4026499"/>
              <a:gd name="connsiteY11" fmla="*/ 393525 h 2472623"/>
              <a:gd name="connsiteX12" fmla="*/ 3063223 w 4026499"/>
              <a:gd name="connsiteY12" fmla="*/ 253298 h 2472623"/>
              <a:gd name="connsiteX13" fmla="*/ 3115764 w 4026499"/>
              <a:gd name="connsiteY13" fmla="*/ 355425 h 2472623"/>
              <a:gd name="connsiteX14" fmla="*/ 3935522 w 4026499"/>
              <a:gd name="connsiteY14" fmla="*/ 998577 h 2472623"/>
              <a:gd name="connsiteX15" fmla="*/ 502521 w 4026499"/>
              <a:gd name="connsiteY15" fmla="*/ 2472623 h 2472623"/>
              <a:gd name="connsiteX16" fmla="*/ 766008 w 4026499"/>
              <a:gd name="connsiteY16" fmla="*/ 1674989 h 2472623"/>
              <a:gd name="connsiteX17" fmla="*/ 0 w 4026499"/>
              <a:gd name="connsiteY17" fmla="*/ 220003 h 2472623"/>
              <a:gd name="connsiteX0" fmla="*/ 0 w 4041344"/>
              <a:gd name="connsiteY0" fmla="*/ 220003 h 2472623"/>
              <a:gd name="connsiteX1" fmla="*/ 271621 w 4041344"/>
              <a:gd name="connsiteY1" fmla="*/ 115233 h 2472623"/>
              <a:gd name="connsiteX2" fmla="*/ 401747 w 4041344"/>
              <a:gd name="connsiteY2" fmla="*/ 231996 h 2472623"/>
              <a:gd name="connsiteX3" fmla="*/ 420189 w 4041344"/>
              <a:gd name="connsiteY3" fmla="*/ 336374 h 2472623"/>
              <a:gd name="connsiteX4" fmla="*/ 874773 w 4041344"/>
              <a:gd name="connsiteY4" fmla="*/ 933 h 2472623"/>
              <a:gd name="connsiteX5" fmla="*/ 982164 w 4041344"/>
              <a:gd name="connsiteY5" fmla="*/ 98249 h 2472623"/>
              <a:gd name="connsiteX6" fmla="*/ 1325065 w 4041344"/>
              <a:gd name="connsiteY6" fmla="*/ 12524 h 2472623"/>
              <a:gd name="connsiteX7" fmla="*/ 1553665 w 4041344"/>
              <a:gd name="connsiteY7" fmla="*/ 288749 h 2472623"/>
              <a:gd name="connsiteX8" fmla="*/ 2232244 w 4041344"/>
              <a:gd name="connsiteY8" fmla="*/ 928 h 2472623"/>
              <a:gd name="connsiteX9" fmla="*/ 2371111 w 4041344"/>
              <a:gd name="connsiteY9" fmla="*/ 160514 h 2472623"/>
              <a:gd name="connsiteX10" fmla="*/ 2544264 w 4041344"/>
              <a:gd name="connsiteY10" fmla="*/ 164925 h 2472623"/>
              <a:gd name="connsiteX11" fmla="*/ 2782390 w 4041344"/>
              <a:gd name="connsiteY11" fmla="*/ 393525 h 2472623"/>
              <a:gd name="connsiteX12" fmla="*/ 3063223 w 4041344"/>
              <a:gd name="connsiteY12" fmla="*/ 253298 h 2472623"/>
              <a:gd name="connsiteX13" fmla="*/ 3325314 w 4041344"/>
              <a:gd name="connsiteY13" fmla="*/ 460200 h 2472623"/>
              <a:gd name="connsiteX14" fmla="*/ 3935522 w 4041344"/>
              <a:gd name="connsiteY14" fmla="*/ 998577 h 2472623"/>
              <a:gd name="connsiteX15" fmla="*/ 502521 w 4041344"/>
              <a:gd name="connsiteY15" fmla="*/ 2472623 h 2472623"/>
              <a:gd name="connsiteX16" fmla="*/ 766008 w 4041344"/>
              <a:gd name="connsiteY16" fmla="*/ 1674989 h 2472623"/>
              <a:gd name="connsiteX17" fmla="*/ 0 w 4041344"/>
              <a:gd name="connsiteY17" fmla="*/ 220003 h 2472623"/>
              <a:gd name="connsiteX0" fmla="*/ 0 w 3937362"/>
              <a:gd name="connsiteY0" fmla="*/ 220003 h 2472623"/>
              <a:gd name="connsiteX1" fmla="*/ 271621 w 3937362"/>
              <a:gd name="connsiteY1" fmla="*/ 115233 h 2472623"/>
              <a:gd name="connsiteX2" fmla="*/ 401747 w 3937362"/>
              <a:gd name="connsiteY2" fmla="*/ 231996 h 2472623"/>
              <a:gd name="connsiteX3" fmla="*/ 420189 w 3937362"/>
              <a:gd name="connsiteY3" fmla="*/ 336374 h 2472623"/>
              <a:gd name="connsiteX4" fmla="*/ 874773 w 3937362"/>
              <a:gd name="connsiteY4" fmla="*/ 933 h 2472623"/>
              <a:gd name="connsiteX5" fmla="*/ 982164 w 3937362"/>
              <a:gd name="connsiteY5" fmla="*/ 98249 h 2472623"/>
              <a:gd name="connsiteX6" fmla="*/ 1325065 w 3937362"/>
              <a:gd name="connsiteY6" fmla="*/ 12524 h 2472623"/>
              <a:gd name="connsiteX7" fmla="*/ 1553665 w 3937362"/>
              <a:gd name="connsiteY7" fmla="*/ 288749 h 2472623"/>
              <a:gd name="connsiteX8" fmla="*/ 2232244 w 3937362"/>
              <a:gd name="connsiteY8" fmla="*/ 928 h 2472623"/>
              <a:gd name="connsiteX9" fmla="*/ 2371111 w 3937362"/>
              <a:gd name="connsiteY9" fmla="*/ 160514 h 2472623"/>
              <a:gd name="connsiteX10" fmla="*/ 2544264 w 3937362"/>
              <a:gd name="connsiteY10" fmla="*/ 164925 h 2472623"/>
              <a:gd name="connsiteX11" fmla="*/ 2782390 w 3937362"/>
              <a:gd name="connsiteY11" fmla="*/ 393525 h 2472623"/>
              <a:gd name="connsiteX12" fmla="*/ 3063223 w 3937362"/>
              <a:gd name="connsiteY12" fmla="*/ 253298 h 2472623"/>
              <a:gd name="connsiteX13" fmla="*/ 3325314 w 3937362"/>
              <a:gd name="connsiteY13" fmla="*/ 460200 h 2472623"/>
              <a:gd name="connsiteX14" fmla="*/ 3821222 w 3937362"/>
              <a:gd name="connsiteY14" fmla="*/ 465177 h 2472623"/>
              <a:gd name="connsiteX15" fmla="*/ 502521 w 3937362"/>
              <a:gd name="connsiteY15" fmla="*/ 2472623 h 2472623"/>
              <a:gd name="connsiteX16" fmla="*/ 766008 w 3937362"/>
              <a:gd name="connsiteY16" fmla="*/ 1674989 h 2472623"/>
              <a:gd name="connsiteX17" fmla="*/ 0 w 3937362"/>
              <a:gd name="connsiteY17" fmla="*/ 220003 h 2472623"/>
              <a:gd name="connsiteX0" fmla="*/ 0 w 3821222"/>
              <a:gd name="connsiteY0" fmla="*/ 220003 h 2472623"/>
              <a:gd name="connsiteX1" fmla="*/ 271621 w 3821222"/>
              <a:gd name="connsiteY1" fmla="*/ 115233 h 2472623"/>
              <a:gd name="connsiteX2" fmla="*/ 401747 w 3821222"/>
              <a:gd name="connsiteY2" fmla="*/ 231996 h 2472623"/>
              <a:gd name="connsiteX3" fmla="*/ 420189 w 3821222"/>
              <a:gd name="connsiteY3" fmla="*/ 336374 h 2472623"/>
              <a:gd name="connsiteX4" fmla="*/ 874773 w 3821222"/>
              <a:gd name="connsiteY4" fmla="*/ 933 h 2472623"/>
              <a:gd name="connsiteX5" fmla="*/ 982164 w 3821222"/>
              <a:gd name="connsiteY5" fmla="*/ 98249 h 2472623"/>
              <a:gd name="connsiteX6" fmla="*/ 1325065 w 3821222"/>
              <a:gd name="connsiteY6" fmla="*/ 12524 h 2472623"/>
              <a:gd name="connsiteX7" fmla="*/ 1553665 w 3821222"/>
              <a:gd name="connsiteY7" fmla="*/ 288749 h 2472623"/>
              <a:gd name="connsiteX8" fmla="*/ 2232244 w 3821222"/>
              <a:gd name="connsiteY8" fmla="*/ 928 h 2472623"/>
              <a:gd name="connsiteX9" fmla="*/ 2371111 w 3821222"/>
              <a:gd name="connsiteY9" fmla="*/ 160514 h 2472623"/>
              <a:gd name="connsiteX10" fmla="*/ 2544264 w 3821222"/>
              <a:gd name="connsiteY10" fmla="*/ 164925 h 2472623"/>
              <a:gd name="connsiteX11" fmla="*/ 2782390 w 3821222"/>
              <a:gd name="connsiteY11" fmla="*/ 393525 h 2472623"/>
              <a:gd name="connsiteX12" fmla="*/ 3063223 w 3821222"/>
              <a:gd name="connsiteY12" fmla="*/ 253298 h 2472623"/>
              <a:gd name="connsiteX13" fmla="*/ 3325314 w 3821222"/>
              <a:gd name="connsiteY13" fmla="*/ 460200 h 2472623"/>
              <a:gd name="connsiteX14" fmla="*/ 3821222 w 3821222"/>
              <a:gd name="connsiteY14" fmla="*/ 465177 h 2472623"/>
              <a:gd name="connsiteX15" fmla="*/ 502521 w 3821222"/>
              <a:gd name="connsiteY15" fmla="*/ 2472623 h 2472623"/>
              <a:gd name="connsiteX16" fmla="*/ 766008 w 3821222"/>
              <a:gd name="connsiteY16" fmla="*/ 1674989 h 2472623"/>
              <a:gd name="connsiteX17" fmla="*/ 0 w 38212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4281654"/>
              <a:gd name="connsiteY0" fmla="*/ 220003 h 1674989"/>
              <a:gd name="connsiteX1" fmla="*/ 271621 w 4281654"/>
              <a:gd name="connsiteY1" fmla="*/ 115233 h 1674989"/>
              <a:gd name="connsiteX2" fmla="*/ 401747 w 4281654"/>
              <a:gd name="connsiteY2" fmla="*/ 231996 h 1674989"/>
              <a:gd name="connsiteX3" fmla="*/ 420189 w 4281654"/>
              <a:gd name="connsiteY3" fmla="*/ 336374 h 1674989"/>
              <a:gd name="connsiteX4" fmla="*/ 874773 w 4281654"/>
              <a:gd name="connsiteY4" fmla="*/ 933 h 1674989"/>
              <a:gd name="connsiteX5" fmla="*/ 982164 w 4281654"/>
              <a:gd name="connsiteY5" fmla="*/ 98249 h 1674989"/>
              <a:gd name="connsiteX6" fmla="*/ 1325065 w 4281654"/>
              <a:gd name="connsiteY6" fmla="*/ 12524 h 1674989"/>
              <a:gd name="connsiteX7" fmla="*/ 1553665 w 4281654"/>
              <a:gd name="connsiteY7" fmla="*/ 288749 h 1674989"/>
              <a:gd name="connsiteX8" fmla="*/ 2232244 w 4281654"/>
              <a:gd name="connsiteY8" fmla="*/ 928 h 1674989"/>
              <a:gd name="connsiteX9" fmla="*/ 2371111 w 4281654"/>
              <a:gd name="connsiteY9" fmla="*/ 160514 h 1674989"/>
              <a:gd name="connsiteX10" fmla="*/ 2544264 w 4281654"/>
              <a:gd name="connsiteY10" fmla="*/ 164925 h 1674989"/>
              <a:gd name="connsiteX11" fmla="*/ 2782390 w 4281654"/>
              <a:gd name="connsiteY11" fmla="*/ 393525 h 1674989"/>
              <a:gd name="connsiteX12" fmla="*/ 3063223 w 4281654"/>
              <a:gd name="connsiteY12" fmla="*/ 253298 h 1674989"/>
              <a:gd name="connsiteX13" fmla="*/ 3325314 w 4281654"/>
              <a:gd name="connsiteY13" fmla="*/ 460200 h 1674989"/>
              <a:gd name="connsiteX14" fmla="*/ 3859322 w 4281654"/>
              <a:gd name="connsiteY14" fmla="*/ 427077 h 1674989"/>
              <a:gd name="connsiteX15" fmla="*/ 3836271 w 4281654"/>
              <a:gd name="connsiteY15" fmla="*/ 900998 h 1674989"/>
              <a:gd name="connsiteX16" fmla="*/ 766008 w 4281654"/>
              <a:gd name="connsiteY16" fmla="*/ 1674989 h 1674989"/>
              <a:gd name="connsiteX17" fmla="*/ 0 w 4281654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4173218"/>
              <a:gd name="connsiteY0" fmla="*/ 220003 h 1017764"/>
              <a:gd name="connsiteX1" fmla="*/ 271621 w 4173218"/>
              <a:gd name="connsiteY1" fmla="*/ 115233 h 1017764"/>
              <a:gd name="connsiteX2" fmla="*/ 401747 w 4173218"/>
              <a:gd name="connsiteY2" fmla="*/ 231996 h 1017764"/>
              <a:gd name="connsiteX3" fmla="*/ 420189 w 4173218"/>
              <a:gd name="connsiteY3" fmla="*/ 336374 h 1017764"/>
              <a:gd name="connsiteX4" fmla="*/ 874773 w 4173218"/>
              <a:gd name="connsiteY4" fmla="*/ 933 h 1017764"/>
              <a:gd name="connsiteX5" fmla="*/ 982164 w 4173218"/>
              <a:gd name="connsiteY5" fmla="*/ 98249 h 1017764"/>
              <a:gd name="connsiteX6" fmla="*/ 1325065 w 4173218"/>
              <a:gd name="connsiteY6" fmla="*/ 12524 h 1017764"/>
              <a:gd name="connsiteX7" fmla="*/ 1553665 w 4173218"/>
              <a:gd name="connsiteY7" fmla="*/ 288749 h 1017764"/>
              <a:gd name="connsiteX8" fmla="*/ 2232244 w 4173218"/>
              <a:gd name="connsiteY8" fmla="*/ 928 h 1017764"/>
              <a:gd name="connsiteX9" fmla="*/ 2371111 w 4173218"/>
              <a:gd name="connsiteY9" fmla="*/ 160514 h 1017764"/>
              <a:gd name="connsiteX10" fmla="*/ 2544264 w 4173218"/>
              <a:gd name="connsiteY10" fmla="*/ 164925 h 1017764"/>
              <a:gd name="connsiteX11" fmla="*/ 2782390 w 4173218"/>
              <a:gd name="connsiteY11" fmla="*/ 393525 h 1017764"/>
              <a:gd name="connsiteX12" fmla="*/ 3063223 w 4173218"/>
              <a:gd name="connsiteY12" fmla="*/ 253298 h 1017764"/>
              <a:gd name="connsiteX13" fmla="*/ 3325314 w 4173218"/>
              <a:gd name="connsiteY13" fmla="*/ 460200 h 1017764"/>
              <a:gd name="connsiteX14" fmla="*/ 3859322 w 4173218"/>
              <a:gd name="connsiteY14" fmla="*/ 427077 h 1017764"/>
              <a:gd name="connsiteX15" fmla="*/ 3836271 w 4173218"/>
              <a:gd name="connsiteY15" fmla="*/ 900998 h 1017764"/>
              <a:gd name="connsiteX16" fmla="*/ 3575883 w 4173218"/>
              <a:gd name="connsiteY16" fmla="*/ 1017764 h 1017764"/>
              <a:gd name="connsiteX17" fmla="*/ 0 w 4173218"/>
              <a:gd name="connsiteY17" fmla="*/ 220003 h 1017764"/>
              <a:gd name="connsiteX0" fmla="*/ 0 w 3865359"/>
              <a:gd name="connsiteY0" fmla="*/ 220003 h 1017764"/>
              <a:gd name="connsiteX1" fmla="*/ 271621 w 3865359"/>
              <a:gd name="connsiteY1" fmla="*/ 115233 h 1017764"/>
              <a:gd name="connsiteX2" fmla="*/ 401747 w 3865359"/>
              <a:gd name="connsiteY2" fmla="*/ 231996 h 1017764"/>
              <a:gd name="connsiteX3" fmla="*/ 420189 w 3865359"/>
              <a:gd name="connsiteY3" fmla="*/ 336374 h 1017764"/>
              <a:gd name="connsiteX4" fmla="*/ 874773 w 3865359"/>
              <a:gd name="connsiteY4" fmla="*/ 933 h 1017764"/>
              <a:gd name="connsiteX5" fmla="*/ 982164 w 3865359"/>
              <a:gd name="connsiteY5" fmla="*/ 98249 h 1017764"/>
              <a:gd name="connsiteX6" fmla="*/ 1325065 w 3865359"/>
              <a:gd name="connsiteY6" fmla="*/ 12524 h 1017764"/>
              <a:gd name="connsiteX7" fmla="*/ 1553665 w 3865359"/>
              <a:gd name="connsiteY7" fmla="*/ 288749 h 1017764"/>
              <a:gd name="connsiteX8" fmla="*/ 2232244 w 3865359"/>
              <a:gd name="connsiteY8" fmla="*/ 928 h 1017764"/>
              <a:gd name="connsiteX9" fmla="*/ 2371111 w 3865359"/>
              <a:gd name="connsiteY9" fmla="*/ 160514 h 1017764"/>
              <a:gd name="connsiteX10" fmla="*/ 2544264 w 3865359"/>
              <a:gd name="connsiteY10" fmla="*/ 164925 h 1017764"/>
              <a:gd name="connsiteX11" fmla="*/ 2782390 w 3865359"/>
              <a:gd name="connsiteY11" fmla="*/ 393525 h 1017764"/>
              <a:gd name="connsiteX12" fmla="*/ 3063223 w 3865359"/>
              <a:gd name="connsiteY12" fmla="*/ 253298 h 1017764"/>
              <a:gd name="connsiteX13" fmla="*/ 3325314 w 3865359"/>
              <a:gd name="connsiteY13" fmla="*/ 460200 h 1017764"/>
              <a:gd name="connsiteX14" fmla="*/ 3859322 w 3865359"/>
              <a:gd name="connsiteY14" fmla="*/ 427077 h 1017764"/>
              <a:gd name="connsiteX15" fmla="*/ 3836271 w 3865359"/>
              <a:gd name="connsiteY15" fmla="*/ 900998 h 1017764"/>
              <a:gd name="connsiteX16" fmla="*/ 3575883 w 3865359"/>
              <a:gd name="connsiteY16" fmla="*/ 1017764 h 1017764"/>
              <a:gd name="connsiteX17" fmla="*/ 0 w 3865359"/>
              <a:gd name="connsiteY17" fmla="*/ 220003 h 1017764"/>
              <a:gd name="connsiteX0" fmla="*/ 0 w 3864866"/>
              <a:gd name="connsiteY0" fmla="*/ 220003 h 1017764"/>
              <a:gd name="connsiteX1" fmla="*/ 271621 w 3864866"/>
              <a:gd name="connsiteY1" fmla="*/ 115233 h 1017764"/>
              <a:gd name="connsiteX2" fmla="*/ 401747 w 3864866"/>
              <a:gd name="connsiteY2" fmla="*/ 231996 h 1017764"/>
              <a:gd name="connsiteX3" fmla="*/ 420189 w 3864866"/>
              <a:gd name="connsiteY3" fmla="*/ 336374 h 1017764"/>
              <a:gd name="connsiteX4" fmla="*/ 874773 w 3864866"/>
              <a:gd name="connsiteY4" fmla="*/ 933 h 1017764"/>
              <a:gd name="connsiteX5" fmla="*/ 982164 w 3864866"/>
              <a:gd name="connsiteY5" fmla="*/ 98249 h 1017764"/>
              <a:gd name="connsiteX6" fmla="*/ 1325065 w 3864866"/>
              <a:gd name="connsiteY6" fmla="*/ 12524 h 1017764"/>
              <a:gd name="connsiteX7" fmla="*/ 1553665 w 3864866"/>
              <a:gd name="connsiteY7" fmla="*/ 288749 h 1017764"/>
              <a:gd name="connsiteX8" fmla="*/ 2232244 w 3864866"/>
              <a:gd name="connsiteY8" fmla="*/ 928 h 1017764"/>
              <a:gd name="connsiteX9" fmla="*/ 2371111 w 3864866"/>
              <a:gd name="connsiteY9" fmla="*/ 160514 h 1017764"/>
              <a:gd name="connsiteX10" fmla="*/ 2544264 w 3864866"/>
              <a:gd name="connsiteY10" fmla="*/ 164925 h 1017764"/>
              <a:gd name="connsiteX11" fmla="*/ 2782390 w 3864866"/>
              <a:gd name="connsiteY11" fmla="*/ 393525 h 1017764"/>
              <a:gd name="connsiteX12" fmla="*/ 3063223 w 3864866"/>
              <a:gd name="connsiteY12" fmla="*/ 253298 h 1017764"/>
              <a:gd name="connsiteX13" fmla="*/ 3325314 w 3864866"/>
              <a:gd name="connsiteY13" fmla="*/ 460200 h 1017764"/>
              <a:gd name="connsiteX14" fmla="*/ 3859322 w 3864866"/>
              <a:gd name="connsiteY14" fmla="*/ 427077 h 1017764"/>
              <a:gd name="connsiteX15" fmla="*/ 3836271 w 3864866"/>
              <a:gd name="connsiteY15" fmla="*/ 900998 h 1017764"/>
              <a:gd name="connsiteX16" fmla="*/ 3575883 w 3864866"/>
              <a:gd name="connsiteY16" fmla="*/ 1017764 h 1017764"/>
              <a:gd name="connsiteX17" fmla="*/ 0 w 3864866"/>
              <a:gd name="connsiteY17" fmla="*/ 220003 h 1017764"/>
              <a:gd name="connsiteX0" fmla="*/ 0 w 3859322"/>
              <a:gd name="connsiteY0" fmla="*/ 220003 h 1313039"/>
              <a:gd name="connsiteX1" fmla="*/ 271621 w 3859322"/>
              <a:gd name="connsiteY1" fmla="*/ 115233 h 1313039"/>
              <a:gd name="connsiteX2" fmla="*/ 401747 w 3859322"/>
              <a:gd name="connsiteY2" fmla="*/ 231996 h 1313039"/>
              <a:gd name="connsiteX3" fmla="*/ 420189 w 3859322"/>
              <a:gd name="connsiteY3" fmla="*/ 336374 h 1313039"/>
              <a:gd name="connsiteX4" fmla="*/ 874773 w 3859322"/>
              <a:gd name="connsiteY4" fmla="*/ 933 h 1313039"/>
              <a:gd name="connsiteX5" fmla="*/ 982164 w 3859322"/>
              <a:gd name="connsiteY5" fmla="*/ 98249 h 1313039"/>
              <a:gd name="connsiteX6" fmla="*/ 1325065 w 3859322"/>
              <a:gd name="connsiteY6" fmla="*/ 12524 h 1313039"/>
              <a:gd name="connsiteX7" fmla="*/ 1553665 w 3859322"/>
              <a:gd name="connsiteY7" fmla="*/ 288749 h 1313039"/>
              <a:gd name="connsiteX8" fmla="*/ 2232244 w 3859322"/>
              <a:gd name="connsiteY8" fmla="*/ 928 h 1313039"/>
              <a:gd name="connsiteX9" fmla="*/ 2371111 w 3859322"/>
              <a:gd name="connsiteY9" fmla="*/ 160514 h 1313039"/>
              <a:gd name="connsiteX10" fmla="*/ 2544264 w 3859322"/>
              <a:gd name="connsiteY10" fmla="*/ 164925 h 1313039"/>
              <a:gd name="connsiteX11" fmla="*/ 2782390 w 3859322"/>
              <a:gd name="connsiteY11" fmla="*/ 393525 h 1313039"/>
              <a:gd name="connsiteX12" fmla="*/ 3063223 w 3859322"/>
              <a:gd name="connsiteY12" fmla="*/ 253298 h 1313039"/>
              <a:gd name="connsiteX13" fmla="*/ 3325314 w 3859322"/>
              <a:gd name="connsiteY13" fmla="*/ 460200 h 1313039"/>
              <a:gd name="connsiteX14" fmla="*/ 3859322 w 3859322"/>
              <a:gd name="connsiteY14" fmla="*/ 427077 h 1313039"/>
              <a:gd name="connsiteX15" fmla="*/ 3836271 w 3859322"/>
              <a:gd name="connsiteY15" fmla="*/ 900998 h 1313039"/>
              <a:gd name="connsiteX16" fmla="*/ 2518608 w 3859322"/>
              <a:gd name="connsiteY16" fmla="*/ 1313039 h 1313039"/>
              <a:gd name="connsiteX17" fmla="*/ 0 w 3859322"/>
              <a:gd name="connsiteY17" fmla="*/ 220003 h 1313039"/>
              <a:gd name="connsiteX0" fmla="*/ 0 w 3865377"/>
              <a:gd name="connsiteY0" fmla="*/ 220003 h 1017764"/>
              <a:gd name="connsiteX1" fmla="*/ 271621 w 3865377"/>
              <a:gd name="connsiteY1" fmla="*/ 115233 h 1017764"/>
              <a:gd name="connsiteX2" fmla="*/ 401747 w 3865377"/>
              <a:gd name="connsiteY2" fmla="*/ 231996 h 1017764"/>
              <a:gd name="connsiteX3" fmla="*/ 420189 w 3865377"/>
              <a:gd name="connsiteY3" fmla="*/ 336374 h 1017764"/>
              <a:gd name="connsiteX4" fmla="*/ 874773 w 3865377"/>
              <a:gd name="connsiteY4" fmla="*/ 933 h 1017764"/>
              <a:gd name="connsiteX5" fmla="*/ 982164 w 3865377"/>
              <a:gd name="connsiteY5" fmla="*/ 98249 h 1017764"/>
              <a:gd name="connsiteX6" fmla="*/ 1325065 w 3865377"/>
              <a:gd name="connsiteY6" fmla="*/ 12524 h 1017764"/>
              <a:gd name="connsiteX7" fmla="*/ 1553665 w 3865377"/>
              <a:gd name="connsiteY7" fmla="*/ 288749 h 1017764"/>
              <a:gd name="connsiteX8" fmla="*/ 2232244 w 3865377"/>
              <a:gd name="connsiteY8" fmla="*/ 928 h 1017764"/>
              <a:gd name="connsiteX9" fmla="*/ 2371111 w 3865377"/>
              <a:gd name="connsiteY9" fmla="*/ 160514 h 1017764"/>
              <a:gd name="connsiteX10" fmla="*/ 2544264 w 3865377"/>
              <a:gd name="connsiteY10" fmla="*/ 164925 h 1017764"/>
              <a:gd name="connsiteX11" fmla="*/ 2782390 w 3865377"/>
              <a:gd name="connsiteY11" fmla="*/ 393525 h 1017764"/>
              <a:gd name="connsiteX12" fmla="*/ 3063223 w 3865377"/>
              <a:gd name="connsiteY12" fmla="*/ 253298 h 1017764"/>
              <a:gd name="connsiteX13" fmla="*/ 3325314 w 3865377"/>
              <a:gd name="connsiteY13" fmla="*/ 460200 h 1017764"/>
              <a:gd name="connsiteX14" fmla="*/ 3859322 w 3865377"/>
              <a:gd name="connsiteY14" fmla="*/ 427077 h 1017764"/>
              <a:gd name="connsiteX15" fmla="*/ 3836271 w 3865377"/>
              <a:gd name="connsiteY15" fmla="*/ 900998 h 1017764"/>
              <a:gd name="connsiteX16" fmla="*/ 3594933 w 3865377"/>
              <a:gd name="connsiteY16" fmla="*/ 1017764 h 1017764"/>
              <a:gd name="connsiteX17" fmla="*/ 0 w 3865377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20189 w 3897960"/>
              <a:gd name="connsiteY3" fmla="*/ 336374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39239 w 3897960"/>
              <a:gd name="connsiteY3" fmla="*/ 63164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0 w 3897960"/>
              <a:gd name="connsiteY18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0 w 3897960"/>
              <a:gd name="connsiteY19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0 w 3897960"/>
              <a:gd name="connsiteY20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267788 w 3897960"/>
              <a:gd name="connsiteY20" fmla="*/ 850725 h 1017764"/>
              <a:gd name="connsiteX21" fmla="*/ 0 w 3897960"/>
              <a:gd name="connsiteY21" fmla="*/ 220003 h 1017764"/>
              <a:gd name="connsiteX0" fmla="*/ 0 w 3897960"/>
              <a:gd name="connsiteY0" fmla="*/ 220003 h 1527749"/>
              <a:gd name="connsiteX1" fmla="*/ 271621 w 3897960"/>
              <a:gd name="connsiteY1" fmla="*/ 115233 h 1527749"/>
              <a:gd name="connsiteX2" fmla="*/ 401747 w 3897960"/>
              <a:gd name="connsiteY2" fmla="*/ 231996 h 1527749"/>
              <a:gd name="connsiteX3" fmla="*/ 505914 w 3897960"/>
              <a:gd name="connsiteY3" fmla="*/ 307799 h 1527749"/>
              <a:gd name="connsiteX4" fmla="*/ 874773 w 3897960"/>
              <a:gd name="connsiteY4" fmla="*/ 933 h 1527749"/>
              <a:gd name="connsiteX5" fmla="*/ 982164 w 3897960"/>
              <a:gd name="connsiteY5" fmla="*/ 98249 h 1527749"/>
              <a:gd name="connsiteX6" fmla="*/ 1325065 w 3897960"/>
              <a:gd name="connsiteY6" fmla="*/ 12524 h 1527749"/>
              <a:gd name="connsiteX7" fmla="*/ 1553665 w 3897960"/>
              <a:gd name="connsiteY7" fmla="*/ 288749 h 1527749"/>
              <a:gd name="connsiteX8" fmla="*/ 2232244 w 3897960"/>
              <a:gd name="connsiteY8" fmla="*/ 928 h 1527749"/>
              <a:gd name="connsiteX9" fmla="*/ 2371111 w 3897960"/>
              <a:gd name="connsiteY9" fmla="*/ 160514 h 1527749"/>
              <a:gd name="connsiteX10" fmla="*/ 2544264 w 3897960"/>
              <a:gd name="connsiteY10" fmla="*/ 164925 h 1527749"/>
              <a:gd name="connsiteX11" fmla="*/ 2782390 w 3897960"/>
              <a:gd name="connsiteY11" fmla="*/ 393525 h 1527749"/>
              <a:gd name="connsiteX12" fmla="*/ 3063223 w 3897960"/>
              <a:gd name="connsiteY12" fmla="*/ 253298 h 1527749"/>
              <a:gd name="connsiteX13" fmla="*/ 3325314 w 3897960"/>
              <a:gd name="connsiteY13" fmla="*/ 460200 h 1527749"/>
              <a:gd name="connsiteX14" fmla="*/ 3859322 w 3897960"/>
              <a:gd name="connsiteY14" fmla="*/ 427077 h 1527749"/>
              <a:gd name="connsiteX15" fmla="*/ 3836271 w 3897960"/>
              <a:gd name="connsiteY15" fmla="*/ 900998 h 1527749"/>
              <a:gd name="connsiteX16" fmla="*/ 3594933 w 3897960"/>
              <a:gd name="connsiteY16" fmla="*/ 1017764 h 1527749"/>
              <a:gd name="connsiteX17" fmla="*/ 3620588 w 3897960"/>
              <a:gd name="connsiteY17" fmla="*/ 1527000 h 1527749"/>
              <a:gd name="connsiteX18" fmla="*/ 1801313 w 3897960"/>
              <a:gd name="connsiteY18" fmla="*/ 898350 h 1527749"/>
              <a:gd name="connsiteX19" fmla="*/ 1010738 w 3897960"/>
              <a:gd name="connsiteY19" fmla="*/ 898350 h 1527749"/>
              <a:gd name="connsiteX20" fmla="*/ 267788 w 3897960"/>
              <a:gd name="connsiteY20" fmla="*/ 850725 h 1527749"/>
              <a:gd name="connsiteX21" fmla="*/ 0 w 3897960"/>
              <a:gd name="connsiteY21" fmla="*/ 220003 h 1527749"/>
              <a:gd name="connsiteX0" fmla="*/ 0 w 3897960"/>
              <a:gd name="connsiteY0" fmla="*/ 220003 h 1855911"/>
              <a:gd name="connsiteX1" fmla="*/ 271621 w 3897960"/>
              <a:gd name="connsiteY1" fmla="*/ 115233 h 1855911"/>
              <a:gd name="connsiteX2" fmla="*/ 401747 w 3897960"/>
              <a:gd name="connsiteY2" fmla="*/ 231996 h 1855911"/>
              <a:gd name="connsiteX3" fmla="*/ 505914 w 3897960"/>
              <a:gd name="connsiteY3" fmla="*/ 307799 h 1855911"/>
              <a:gd name="connsiteX4" fmla="*/ 874773 w 3897960"/>
              <a:gd name="connsiteY4" fmla="*/ 933 h 1855911"/>
              <a:gd name="connsiteX5" fmla="*/ 982164 w 3897960"/>
              <a:gd name="connsiteY5" fmla="*/ 98249 h 1855911"/>
              <a:gd name="connsiteX6" fmla="*/ 1325065 w 3897960"/>
              <a:gd name="connsiteY6" fmla="*/ 12524 h 1855911"/>
              <a:gd name="connsiteX7" fmla="*/ 1553665 w 3897960"/>
              <a:gd name="connsiteY7" fmla="*/ 288749 h 1855911"/>
              <a:gd name="connsiteX8" fmla="*/ 2232244 w 3897960"/>
              <a:gd name="connsiteY8" fmla="*/ 928 h 1855911"/>
              <a:gd name="connsiteX9" fmla="*/ 2371111 w 3897960"/>
              <a:gd name="connsiteY9" fmla="*/ 160514 h 1855911"/>
              <a:gd name="connsiteX10" fmla="*/ 2544264 w 3897960"/>
              <a:gd name="connsiteY10" fmla="*/ 164925 h 1855911"/>
              <a:gd name="connsiteX11" fmla="*/ 2782390 w 3897960"/>
              <a:gd name="connsiteY11" fmla="*/ 393525 h 1855911"/>
              <a:gd name="connsiteX12" fmla="*/ 3063223 w 3897960"/>
              <a:gd name="connsiteY12" fmla="*/ 253298 h 1855911"/>
              <a:gd name="connsiteX13" fmla="*/ 3325314 w 3897960"/>
              <a:gd name="connsiteY13" fmla="*/ 460200 h 1855911"/>
              <a:gd name="connsiteX14" fmla="*/ 3859322 w 3897960"/>
              <a:gd name="connsiteY14" fmla="*/ 427077 h 1855911"/>
              <a:gd name="connsiteX15" fmla="*/ 3836271 w 3897960"/>
              <a:gd name="connsiteY15" fmla="*/ 900998 h 1855911"/>
              <a:gd name="connsiteX16" fmla="*/ 3594933 w 3897960"/>
              <a:gd name="connsiteY16" fmla="*/ 1017764 h 1855911"/>
              <a:gd name="connsiteX17" fmla="*/ 3620588 w 3897960"/>
              <a:gd name="connsiteY17" fmla="*/ 1527000 h 1855911"/>
              <a:gd name="connsiteX18" fmla="*/ 3315788 w 3897960"/>
              <a:gd name="connsiteY18" fmla="*/ 1841325 h 1855911"/>
              <a:gd name="connsiteX19" fmla="*/ 1010738 w 3897960"/>
              <a:gd name="connsiteY19" fmla="*/ 898350 h 1855911"/>
              <a:gd name="connsiteX20" fmla="*/ 267788 w 3897960"/>
              <a:gd name="connsiteY20" fmla="*/ 850725 h 1855911"/>
              <a:gd name="connsiteX21" fmla="*/ 0 w 3897960"/>
              <a:gd name="connsiteY21" fmla="*/ 220003 h 1855911"/>
              <a:gd name="connsiteX0" fmla="*/ 0 w 3897960"/>
              <a:gd name="connsiteY0" fmla="*/ 220003 h 1866566"/>
              <a:gd name="connsiteX1" fmla="*/ 271621 w 3897960"/>
              <a:gd name="connsiteY1" fmla="*/ 115233 h 1866566"/>
              <a:gd name="connsiteX2" fmla="*/ 401747 w 3897960"/>
              <a:gd name="connsiteY2" fmla="*/ 231996 h 1866566"/>
              <a:gd name="connsiteX3" fmla="*/ 505914 w 3897960"/>
              <a:gd name="connsiteY3" fmla="*/ 307799 h 1866566"/>
              <a:gd name="connsiteX4" fmla="*/ 874773 w 3897960"/>
              <a:gd name="connsiteY4" fmla="*/ 933 h 1866566"/>
              <a:gd name="connsiteX5" fmla="*/ 982164 w 3897960"/>
              <a:gd name="connsiteY5" fmla="*/ 98249 h 1866566"/>
              <a:gd name="connsiteX6" fmla="*/ 1325065 w 3897960"/>
              <a:gd name="connsiteY6" fmla="*/ 12524 h 1866566"/>
              <a:gd name="connsiteX7" fmla="*/ 1553665 w 3897960"/>
              <a:gd name="connsiteY7" fmla="*/ 288749 h 1866566"/>
              <a:gd name="connsiteX8" fmla="*/ 2232244 w 3897960"/>
              <a:gd name="connsiteY8" fmla="*/ 928 h 1866566"/>
              <a:gd name="connsiteX9" fmla="*/ 2371111 w 3897960"/>
              <a:gd name="connsiteY9" fmla="*/ 160514 h 1866566"/>
              <a:gd name="connsiteX10" fmla="*/ 2544264 w 3897960"/>
              <a:gd name="connsiteY10" fmla="*/ 164925 h 1866566"/>
              <a:gd name="connsiteX11" fmla="*/ 2782390 w 3897960"/>
              <a:gd name="connsiteY11" fmla="*/ 393525 h 1866566"/>
              <a:gd name="connsiteX12" fmla="*/ 3063223 w 3897960"/>
              <a:gd name="connsiteY12" fmla="*/ 253298 h 1866566"/>
              <a:gd name="connsiteX13" fmla="*/ 3325314 w 3897960"/>
              <a:gd name="connsiteY13" fmla="*/ 460200 h 1866566"/>
              <a:gd name="connsiteX14" fmla="*/ 3859322 w 3897960"/>
              <a:gd name="connsiteY14" fmla="*/ 427077 h 1866566"/>
              <a:gd name="connsiteX15" fmla="*/ 3836271 w 3897960"/>
              <a:gd name="connsiteY15" fmla="*/ 900998 h 1866566"/>
              <a:gd name="connsiteX16" fmla="*/ 3594933 w 3897960"/>
              <a:gd name="connsiteY16" fmla="*/ 1017764 h 1866566"/>
              <a:gd name="connsiteX17" fmla="*/ 3620588 w 3897960"/>
              <a:gd name="connsiteY17" fmla="*/ 1527000 h 1866566"/>
              <a:gd name="connsiteX18" fmla="*/ 3315788 w 3897960"/>
              <a:gd name="connsiteY18" fmla="*/ 1841325 h 1866566"/>
              <a:gd name="connsiteX19" fmla="*/ 1010738 w 3897960"/>
              <a:gd name="connsiteY19" fmla="*/ 898350 h 1866566"/>
              <a:gd name="connsiteX20" fmla="*/ 267788 w 3897960"/>
              <a:gd name="connsiteY20" fmla="*/ 850725 h 1866566"/>
              <a:gd name="connsiteX21" fmla="*/ 0 w 3897960"/>
              <a:gd name="connsiteY21" fmla="*/ 220003 h 1866566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930141"/>
              <a:gd name="connsiteX1" fmla="*/ 271621 w 3897960"/>
              <a:gd name="connsiteY1" fmla="*/ 115233 h 1930141"/>
              <a:gd name="connsiteX2" fmla="*/ 401747 w 3897960"/>
              <a:gd name="connsiteY2" fmla="*/ 231996 h 1930141"/>
              <a:gd name="connsiteX3" fmla="*/ 505914 w 3897960"/>
              <a:gd name="connsiteY3" fmla="*/ 307799 h 1930141"/>
              <a:gd name="connsiteX4" fmla="*/ 874773 w 3897960"/>
              <a:gd name="connsiteY4" fmla="*/ 933 h 1930141"/>
              <a:gd name="connsiteX5" fmla="*/ 982164 w 3897960"/>
              <a:gd name="connsiteY5" fmla="*/ 98249 h 1930141"/>
              <a:gd name="connsiteX6" fmla="*/ 1325065 w 3897960"/>
              <a:gd name="connsiteY6" fmla="*/ 12524 h 1930141"/>
              <a:gd name="connsiteX7" fmla="*/ 1553665 w 3897960"/>
              <a:gd name="connsiteY7" fmla="*/ 288749 h 1930141"/>
              <a:gd name="connsiteX8" fmla="*/ 2232244 w 3897960"/>
              <a:gd name="connsiteY8" fmla="*/ 928 h 1930141"/>
              <a:gd name="connsiteX9" fmla="*/ 2371111 w 3897960"/>
              <a:gd name="connsiteY9" fmla="*/ 160514 h 1930141"/>
              <a:gd name="connsiteX10" fmla="*/ 2544264 w 3897960"/>
              <a:gd name="connsiteY10" fmla="*/ 164925 h 1930141"/>
              <a:gd name="connsiteX11" fmla="*/ 2782390 w 3897960"/>
              <a:gd name="connsiteY11" fmla="*/ 393525 h 1930141"/>
              <a:gd name="connsiteX12" fmla="*/ 3063223 w 3897960"/>
              <a:gd name="connsiteY12" fmla="*/ 253298 h 1930141"/>
              <a:gd name="connsiteX13" fmla="*/ 3325314 w 3897960"/>
              <a:gd name="connsiteY13" fmla="*/ 460200 h 1930141"/>
              <a:gd name="connsiteX14" fmla="*/ 3859322 w 3897960"/>
              <a:gd name="connsiteY14" fmla="*/ 427077 h 1930141"/>
              <a:gd name="connsiteX15" fmla="*/ 3836271 w 3897960"/>
              <a:gd name="connsiteY15" fmla="*/ 900998 h 1930141"/>
              <a:gd name="connsiteX16" fmla="*/ 3594933 w 3897960"/>
              <a:gd name="connsiteY16" fmla="*/ 1017764 h 1930141"/>
              <a:gd name="connsiteX17" fmla="*/ 3620588 w 3897960"/>
              <a:gd name="connsiteY17" fmla="*/ 1527000 h 1930141"/>
              <a:gd name="connsiteX18" fmla="*/ 3792038 w 3897960"/>
              <a:gd name="connsiteY18" fmla="*/ 1717499 h 1930141"/>
              <a:gd name="connsiteX19" fmla="*/ 3544388 w 3897960"/>
              <a:gd name="connsiteY19" fmla="*/ 1879424 h 1930141"/>
              <a:gd name="connsiteX20" fmla="*/ 3315788 w 3897960"/>
              <a:gd name="connsiteY20" fmla="*/ 1841325 h 1930141"/>
              <a:gd name="connsiteX21" fmla="*/ 1010738 w 3897960"/>
              <a:gd name="connsiteY21" fmla="*/ 898350 h 1930141"/>
              <a:gd name="connsiteX22" fmla="*/ 267788 w 3897960"/>
              <a:gd name="connsiteY22" fmla="*/ 850725 h 1930141"/>
              <a:gd name="connsiteX23" fmla="*/ 0 w 3897960"/>
              <a:gd name="connsiteY23" fmla="*/ 220003 h 1930141"/>
              <a:gd name="connsiteX0" fmla="*/ 0 w 3897960"/>
              <a:gd name="connsiteY0" fmla="*/ 220003 h 2096606"/>
              <a:gd name="connsiteX1" fmla="*/ 271621 w 3897960"/>
              <a:gd name="connsiteY1" fmla="*/ 115233 h 2096606"/>
              <a:gd name="connsiteX2" fmla="*/ 401747 w 3897960"/>
              <a:gd name="connsiteY2" fmla="*/ 231996 h 2096606"/>
              <a:gd name="connsiteX3" fmla="*/ 505914 w 3897960"/>
              <a:gd name="connsiteY3" fmla="*/ 307799 h 2096606"/>
              <a:gd name="connsiteX4" fmla="*/ 874773 w 3897960"/>
              <a:gd name="connsiteY4" fmla="*/ 933 h 2096606"/>
              <a:gd name="connsiteX5" fmla="*/ 982164 w 3897960"/>
              <a:gd name="connsiteY5" fmla="*/ 98249 h 2096606"/>
              <a:gd name="connsiteX6" fmla="*/ 1325065 w 3897960"/>
              <a:gd name="connsiteY6" fmla="*/ 12524 h 2096606"/>
              <a:gd name="connsiteX7" fmla="*/ 1553665 w 3897960"/>
              <a:gd name="connsiteY7" fmla="*/ 288749 h 2096606"/>
              <a:gd name="connsiteX8" fmla="*/ 2232244 w 3897960"/>
              <a:gd name="connsiteY8" fmla="*/ 928 h 2096606"/>
              <a:gd name="connsiteX9" fmla="*/ 2371111 w 3897960"/>
              <a:gd name="connsiteY9" fmla="*/ 160514 h 2096606"/>
              <a:gd name="connsiteX10" fmla="*/ 2544264 w 3897960"/>
              <a:gd name="connsiteY10" fmla="*/ 164925 h 2096606"/>
              <a:gd name="connsiteX11" fmla="*/ 2782390 w 3897960"/>
              <a:gd name="connsiteY11" fmla="*/ 393525 h 2096606"/>
              <a:gd name="connsiteX12" fmla="*/ 3063223 w 3897960"/>
              <a:gd name="connsiteY12" fmla="*/ 253298 h 2096606"/>
              <a:gd name="connsiteX13" fmla="*/ 3325314 w 3897960"/>
              <a:gd name="connsiteY13" fmla="*/ 460200 h 2096606"/>
              <a:gd name="connsiteX14" fmla="*/ 3859322 w 3897960"/>
              <a:gd name="connsiteY14" fmla="*/ 427077 h 2096606"/>
              <a:gd name="connsiteX15" fmla="*/ 3836271 w 3897960"/>
              <a:gd name="connsiteY15" fmla="*/ 900998 h 2096606"/>
              <a:gd name="connsiteX16" fmla="*/ 3594933 w 3897960"/>
              <a:gd name="connsiteY16" fmla="*/ 1017764 h 2096606"/>
              <a:gd name="connsiteX17" fmla="*/ 3620588 w 3897960"/>
              <a:gd name="connsiteY17" fmla="*/ 1527000 h 2096606"/>
              <a:gd name="connsiteX18" fmla="*/ 3792038 w 3897960"/>
              <a:gd name="connsiteY18" fmla="*/ 1717499 h 2096606"/>
              <a:gd name="connsiteX19" fmla="*/ 3544388 w 3897960"/>
              <a:gd name="connsiteY19" fmla="*/ 1879424 h 2096606"/>
              <a:gd name="connsiteX20" fmla="*/ 3477713 w 3897960"/>
              <a:gd name="connsiteY20" fmla="*/ 2050875 h 2096606"/>
              <a:gd name="connsiteX21" fmla="*/ 1010738 w 3897960"/>
              <a:gd name="connsiteY21" fmla="*/ 898350 h 2096606"/>
              <a:gd name="connsiteX22" fmla="*/ 267788 w 3897960"/>
              <a:gd name="connsiteY22" fmla="*/ 850725 h 2096606"/>
              <a:gd name="connsiteX23" fmla="*/ 0 w 3897960"/>
              <a:gd name="connsiteY23" fmla="*/ 220003 h 2096606"/>
              <a:gd name="connsiteX0" fmla="*/ 0 w 3897960"/>
              <a:gd name="connsiteY0" fmla="*/ 220003 h 2050875"/>
              <a:gd name="connsiteX1" fmla="*/ 271621 w 3897960"/>
              <a:gd name="connsiteY1" fmla="*/ 115233 h 2050875"/>
              <a:gd name="connsiteX2" fmla="*/ 401747 w 3897960"/>
              <a:gd name="connsiteY2" fmla="*/ 231996 h 2050875"/>
              <a:gd name="connsiteX3" fmla="*/ 505914 w 3897960"/>
              <a:gd name="connsiteY3" fmla="*/ 307799 h 2050875"/>
              <a:gd name="connsiteX4" fmla="*/ 874773 w 3897960"/>
              <a:gd name="connsiteY4" fmla="*/ 933 h 2050875"/>
              <a:gd name="connsiteX5" fmla="*/ 982164 w 3897960"/>
              <a:gd name="connsiteY5" fmla="*/ 98249 h 2050875"/>
              <a:gd name="connsiteX6" fmla="*/ 1325065 w 3897960"/>
              <a:gd name="connsiteY6" fmla="*/ 12524 h 2050875"/>
              <a:gd name="connsiteX7" fmla="*/ 1553665 w 3897960"/>
              <a:gd name="connsiteY7" fmla="*/ 288749 h 2050875"/>
              <a:gd name="connsiteX8" fmla="*/ 2232244 w 3897960"/>
              <a:gd name="connsiteY8" fmla="*/ 928 h 2050875"/>
              <a:gd name="connsiteX9" fmla="*/ 2371111 w 3897960"/>
              <a:gd name="connsiteY9" fmla="*/ 160514 h 2050875"/>
              <a:gd name="connsiteX10" fmla="*/ 2544264 w 3897960"/>
              <a:gd name="connsiteY10" fmla="*/ 164925 h 2050875"/>
              <a:gd name="connsiteX11" fmla="*/ 2782390 w 3897960"/>
              <a:gd name="connsiteY11" fmla="*/ 393525 h 2050875"/>
              <a:gd name="connsiteX12" fmla="*/ 3063223 w 3897960"/>
              <a:gd name="connsiteY12" fmla="*/ 253298 h 2050875"/>
              <a:gd name="connsiteX13" fmla="*/ 3325314 w 3897960"/>
              <a:gd name="connsiteY13" fmla="*/ 460200 h 2050875"/>
              <a:gd name="connsiteX14" fmla="*/ 3859322 w 3897960"/>
              <a:gd name="connsiteY14" fmla="*/ 427077 h 2050875"/>
              <a:gd name="connsiteX15" fmla="*/ 3836271 w 3897960"/>
              <a:gd name="connsiteY15" fmla="*/ 900998 h 2050875"/>
              <a:gd name="connsiteX16" fmla="*/ 3594933 w 3897960"/>
              <a:gd name="connsiteY16" fmla="*/ 1017764 h 2050875"/>
              <a:gd name="connsiteX17" fmla="*/ 3620588 w 3897960"/>
              <a:gd name="connsiteY17" fmla="*/ 1527000 h 2050875"/>
              <a:gd name="connsiteX18" fmla="*/ 3792038 w 3897960"/>
              <a:gd name="connsiteY18" fmla="*/ 1717499 h 2050875"/>
              <a:gd name="connsiteX19" fmla="*/ 3544388 w 3897960"/>
              <a:gd name="connsiteY19" fmla="*/ 1879424 h 2050875"/>
              <a:gd name="connsiteX20" fmla="*/ 3477713 w 3897960"/>
              <a:gd name="connsiteY20" fmla="*/ 2050875 h 2050875"/>
              <a:gd name="connsiteX21" fmla="*/ 1010738 w 3897960"/>
              <a:gd name="connsiteY21" fmla="*/ 898350 h 2050875"/>
              <a:gd name="connsiteX22" fmla="*/ 267788 w 3897960"/>
              <a:gd name="connsiteY22" fmla="*/ 850725 h 2050875"/>
              <a:gd name="connsiteX23" fmla="*/ 0 w 3897960"/>
              <a:gd name="connsiteY23" fmla="*/ 220003 h 2050875"/>
              <a:gd name="connsiteX0" fmla="*/ 0 w 3897960"/>
              <a:gd name="connsiteY0" fmla="*/ 220003 h 2052143"/>
              <a:gd name="connsiteX1" fmla="*/ 271621 w 3897960"/>
              <a:gd name="connsiteY1" fmla="*/ 115233 h 2052143"/>
              <a:gd name="connsiteX2" fmla="*/ 401747 w 3897960"/>
              <a:gd name="connsiteY2" fmla="*/ 231996 h 2052143"/>
              <a:gd name="connsiteX3" fmla="*/ 505914 w 3897960"/>
              <a:gd name="connsiteY3" fmla="*/ 307799 h 2052143"/>
              <a:gd name="connsiteX4" fmla="*/ 874773 w 3897960"/>
              <a:gd name="connsiteY4" fmla="*/ 933 h 2052143"/>
              <a:gd name="connsiteX5" fmla="*/ 982164 w 3897960"/>
              <a:gd name="connsiteY5" fmla="*/ 98249 h 2052143"/>
              <a:gd name="connsiteX6" fmla="*/ 1325065 w 3897960"/>
              <a:gd name="connsiteY6" fmla="*/ 12524 h 2052143"/>
              <a:gd name="connsiteX7" fmla="*/ 1553665 w 3897960"/>
              <a:gd name="connsiteY7" fmla="*/ 288749 h 2052143"/>
              <a:gd name="connsiteX8" fmla="*/ 2232244 w 3897960"/>
              <a:gd name="connsiteY8" fmla="*/ 928 h 2052143"/>
              <a:gd name="connsiteX9" fmla="*/ 2371111 w 3897960"/>
              <a:gd name="connsiteY9" fmla="*/ 160514 h 2052143"/>
              <a:gd name="connsiteX10" fmla="*/ 2544264 w 3897960"/>
              <a:gd name="connsiteY10" fmla="*/ 164925 h 2052143"/>
              <a:gd name="connsiteX11" fmla="*/ 2782390 w 3897960"/>
              <a:gd name="connsiteY11" fmla="*/ 393525 h 2052143"/>
              <a:gd name="connsiteX12" fmla="*/ 3063223 w 3897960"/>
              <a:gd name="connsiteY12" fmla="*/ 253298 h 2052143"/>
              <a:gd name="connsiteX13" fmla="*/ 3325314 w 3897960"/>
              <a:gd name="connsiteY13" fmla="*/ 460200 h 2052143"/>
              <a:gd name="connsiteX14" fmla="*/ 3859322 w 3897960"/>
              <a:gd name="connsiteY14" fmla="*/ 427077 h 2052143"/>
              <a:gd name="connsiteX15" fmla="*/ 3836271 w 3897960"/>
              <a:gd name="connsiteY15" fmla="*/ 900998 h 2052143"/>
              <a:gd name="connsiteX16" fmla="*/ 3594933 w 3897960"/>
              <a:gd name="connsiteY16" fmla="*/ 1017764 h 2052143"/>
              <a:gd name="connsiteX17" fmla="*/ 3620588 w 3897960"/>
              <a:gd name="connsiteY17" fmla="*/ 1527000 h 2052143"/>
              <a:gd name="connsiteX18" fmla="*/ 3792038 w 3897960"/>
              <a:gd name="connsiteY18" fmla="*/ 1717499 h 2052143"/>
              <a:gd name="connsiteX19" fmla="*/ 3544388 w 3897960"/>
              <a:gd name="connsiteY19" fmla="*/ 1879424 h 2052143"/>
              <a:gd name="connsiteX20" fmla="*/ 3477713 w 3897960"/>
              <a:gd name="connsiteY20" fmla="*/ 2050875 h 2052143"/>
              <a:gd name="connsiteX21" fmla="*/ 2896688 w 3897960"/>
              <a:gd name="connsiteY21" fmla="*/ 1803224 h 2052143"/>
              <a:gd name="connsiteX22" fmla="*/ 1010738 w 3897960"/>
              <a:gd name="connsiteY22" fmla="*/ 898350 h 2052143"/>
              <a:gd name="connsiteX23" fmla="*/ 267788 w 3897960"/>
              <a:gd name="connsiteY23" fmla="*/ 850725 h 2052143"/>
              <a:gd name="connsiteX24" fmla="*/ 0 w 3897960"/>
              <a:gd name="connsiteY24" fmla="*/ 220003 h 2052143"/>
              <a:gd name="connsiteX0" fmla="*/ 0 w 3897960"/>
              <a:gd name="connsiteY0" fmla="*/ 220003 h 2463076"/>
              <a:gd name="connsiteX1" fmla="*/ 271621 w 3897960"/>
              <a:gd name="connsiteY1" fmla="*/ 115233 h 2463076"/>
              <a:gd name="connsiteX2" fmla="*/ 401747 w 3897960"/>
              <a:gd name="connsiteY2" fmla="*/ 231996 h 2463076"/>
              <a:gd name="connsiteX3" fmla="*/ 505914 w 3897960"/>
              <a:gd name="connsiteY3" fmla="*/ 307799 h 2463076"/>
              <a:gd name="connsiteX4" fmla="*/ 874773 w 3897960"/>
              <a:gd name="connsiteY4" fmla="*/ 933 h 2463076"/>
              <a:gd name="connsiteX5" fmla="*/ 982164 w 3897960"/>
              <a:gd name="connsiteY5" fmla="*/ 98249 h 2463076"/>
              <a:gd name="connsiteX6" fmla="*/ 1325065 w 3897960"/>
              <a:gd name="connsiteY6" fmla="*/ 12524 h 2463076"/>
              <a:gd name="connsiteX7" fmla="*/ 1553665 w 3897960"/>
              <a:gd name="connsiteY7" fmla="*/ 288749 h 2463076"/>
              <a:gd name="connsiteX8" fmla="*/ 2232244 w 3897960"/>
              <a:gd name="connsiteY8" fmla="*/ 928 h 2463076"/>
              <a:gd name="connsiteX9" fmla="*/ 2371111 w 3897960"/>
              <a:gd name="connsiteY9" fmla="*/ 160514 h 2463076"/>
              <a:gd name="connsiteX10" fmla="*/ 2544264 w 3897960"/>
              <a:gd name="connsiteY10" fmla="*/ 164925 h 2463076"/>
              <a:gd name="connsiteX11" fmla="*/ 2782390 w 3897960"/>
              <a:gd name="connsiteY11" fmla="*/ 393525 h 2463076"/>
              <a:gd name="connsiteX12" fmla="*/ 3063223 w 3897960"/>
              <a:gd name="connsiteY12" fmla="*/ 253298 h 2463076"/>
              <a:gd name="connsiteX13" fmla="*/ 3325314 w 3897960"/>
              <a:gd name="connsiteY13" fmla="*/ 460200 h 2463076"/>
              <a:gd name="connsiteX14" fmla="*/ 3859322 w 3897960"/>
              <a:gd name="connsiteY14" fmla="*/ 427077 h 2463076"/>
              <a:gd name="connsiteX15" fmla="*/ 3836271 w 3897960"/>
              <a:gd name="connsiteY15" fmla="*/ 900998 h 2463076"/>
              <a:gd name="connsiteX16" fmla="*/ 3594933 w 3897960"/>
              <a:gd name="connsiteY16" fmla="*/ 1017764 h 2463076"/>
              <a:gd name="connsiteX17" fmla="*/ 3620588 w 3897960"/>
              <a:gd name="connsiteY17" fmla="*/ 1527000 h 2463076"/>
              <a:gd name="connsiteX18" fmla="*/ 3792038 w 3897960"/>
              <a:gd name="connsiteY18" fmla="*/ 1717499 h 2463076"/>
              <a:gd name="connsiteX19" fmla="*/ 3544388 w 3897960"/>
              <a:gd name="connsiteY19" fmla="*/ 1879424 h 2463076"/>
              <a:gd name="connsiteX20" fmla="*/ 3477713 w 3897960"/>
              <a:gd name="connsiteY20" fmla="*/ 2050875 h 2463076"/>
              <a:gd name="connsiteX21" fmla="*/ 3649163 w 3897960"/>
              <a:gd name="connsiteY21" fmla="*/ 2460449 h 2463076"/>
              <a:gd name="connsiteX22" fmla="*/ 2896688 w 3897960"/>
              <a:gd name="connsiteY22" fmla="*/ 1803224 h 2463076"/>
              <a:gd name="connsiteX23" fmla="*/ 1010738 w 3897960"/>
              <a:gd name="connsiteY23" fmla="*/ 898350 h 2463076"/>
              <a:gd name="connsiteX24" fmla="*/ 267788 w 3897960"/>
              <a:gd name="connsiteY24" fmla="*/ 850725 h 2463076"/>
              <a:gd name="connsiteX25" fmla="*/ 0 w 3897960"/>
              <a:gd name="connsiteY25" fmla="*/ 220003 h 2463076"/>
              <a:gd name="connsiteX0" fmla="*/ 0 w 3897960"/>
              <a:gd name="connsiteY0" fmla="*/ 220003 h 2283659"/>
              <a:gd name="connsiteX1" fmla="*/ 271621 w 3897960"/>
              <a:gd name="connsiteY1" fmla="*/ 115233 h 2283659"/>
              <a:gd name="connsiteX2" fmla="*/ 401747 w 3897960"/>
              <a:gd name="connsiteY2" fmla="*/ 231996 h 2283659"/>
              <a:gd name="connsiteX3" fmla="*/ 505914 w 3897960"/>
              <a:gd name="connsiteY3" fmla="*/ 307799 h 2283659"/>
              <a:gd name="connsiteX4" fmla="*/ 874773 w 3897960"/>
              <a:gd name="connsiteY4" fmla="*/ 933 h 2283659"/>
              <a:gd name="connsiteX5" fmla="*/ 982164 w 3897960"/>
              <a:gd name="connsiteY5" fmla="*/ 98249 h 2283659"/>
              <a:gd name="connsiteX6" fmla="*/ 1325065 w 3897960"/>
              <a:gd name="connsiteY6" fmla="*/ 12524 h 2283659"/>
              <a:gd name="connsiteX7" fmla="*/ 1553665 w 3897960"/>
              <a:gd name="connsiteY7" fmla="*/ 288749 h 2283659"/>
              <a:gd name="connsiteX8" fmla="*/ 2232244 w 3897960"/>
              <a:gd name="connsiteY8" fmla="*/ 928 h 2283659"/>
              <a:gd name="connsiteX9" fmla="*/ 2371111 w 3897960"/>
              <a:gd name="connsiteY9" fmla="*/ 160514 h 2283659"/>
              <a:gd name="connsiteX10" fmla="*/ 2544264 w 3897960"/>
              <a:gd name="connsiteY10" fmla="*/ 164925 h 2283659"/>
              <a:gd name="connsiteX11" fmla="*/ 2782390 w 3897960"/>
              <a:gd name="connsiteY11" fmla="*/ 393525 h 2283659"/>
              <a:gd name="connsiteX12" fmla="*/ 3063223 w 3897960"/>
              <a:gd name="connsiteY12" fmla="*/ 253298 h 2283659"/>
              <a:gd name="connsiteX13" fmla="*/ 3325314 w 3897960"/>
              <a:gd name="connsiteY13" fmla="*/ 460200 h 2283659"/>
              <a:gd name="connsiteX14" fmla="*/ 3859322 w 3897960"/>
              <a:gd name="connsiteY14" fmla="*/ 427077 h 2283659"/>
              <a:gd name="connsiteX15" fmla="*/ 3836271 w 3897960"/>
              <a:gd name="connsiteY15" fmla="*/ 900998 h 2283659"/>
              <a:gd name="connsiteX16" fmla="*/ 3594933 w 3897960"/>
              <a:gd name="connsiteY16" fmla="*/ 1017764 h 2283659"/>
              <a:gd name="connsiteX17" fmla="*/ 3620588 w 3897960"/>
              <a:gd name="connsiteY17" fmla="*/ 1527000 h 2283659"/>
              <a:gd name="connsiteX18" fmla="*/ 3792038 w 3897960"/>
              <a:gd name="connsiteY18" fmla="*/ 1717499 h 2283659"/>
              <a:gd name="connsiteX19" fmla="*/ 3544388 w 3897960"/>
              <a:gd name="connsiteY19" fmla="*/ 1879424 h 2283659"/>
              <a:gd name="connsiteX20" fmla="*/ 3477713 w 3897960"/>
              <a:gd name="connsiteY20" fmla="*/ 2050875 h 2283659"/>
              <a:gd name="connsiteX21" fmla="*/ 3668213 w 3897960"/>
              <a:gd name="connsiteY21" fmla="*/ 2279474 h 2283659"/>
              <a:gd name="connsiteX22" fmla="*/ 2896688 w 3897960"/>
              <a:gd name="connsiteY22" fmla="*/ 1803224 h 2283659"/>
              <a:gd name="connsiteX23" fmla="*/ 1010738 w 3897960"/>
              <a:gd name="connsiteY23" fmla="*/ 898350 h 2283659"/>
              <a:gd name="connsiteX24" fmla="*/ 267788 w 3897960"/>
              <a:gd name="connsiteY24" fmla="*/ 850725 h 2283659"/>
              <a:gd name="connsiteX25" fmla="*/ 0 w 3897960"/>
              <a:gd name="connsiteY25" fmla="*/ 220003 h 2283659"/>
              <a:gd name="connsiteX0" fmla="*/ 0 w 3897960"/>
              <a:gd name="connsiteY0" fmla="*/ 220003 h 2596229"/>
              <a:gd name="connsiteX1" fmla="*/ 271621 w 3897960"/>
              <a:gd name="connsiteY1" fmla="*/ 115233 h 2596229"/>
              <a:gd name="connsiteX2" fmla="*/ 401747 w 3897960"/>
              <a:gd name="connsiteY2" fmla="*/ 231996 h 2596229"/>
              <a:gd name="connsiteX3" fmla="*/ 505914 w 3897960"/>
              <a:gd name="connsiteY3" fmla="*/ 307799 h 2596229"/>
              <a:gd name="connsiteX4" fmla="*/ 874773 w 3897960"/>
              <a:gd name="connsiteY4" fmla="*/ 933 h 2596229"/>
              <a:gd name="connsiteX5" fmla="*/ 982164 w 3897960"/>
              <a:gd name="connsiteY5" fmla="*/ 98249 h 2596229"/>
              <a:gd name="connsiteX6" fmla="*/ 1325065 w 3897960"/>
              <a:gd name="connsiteY6" fmla="*/ 12524 h 2596229"/>
              <a:gd name="connsiteX7" fmla="*/ 1553665 w 3897960"/>
              <a:gd name="connsiteY7" fmla="*/ 288749 h 2596229"/>
              <a:gd name="connsiteX8" fmla="*/ 2232244 w 3897960"/>
              <a:gd name="connsiteY8" fmla="*/ 928 h 2596229"/>
              <a:gd name="connsiteX9" fmla="*/ 2371111 w 3897960"/>
              <a:gd name="connsiteY9" fmla="*/ 160514 h 2596229"/>
              <a:gd name="connsiteX10" fmla="*/ 2544264 w 3897960"/>
              <a:gd name="connsiteY10" fmla="*/ 164925 h 2596229"/>
              <a:gd name="connsiteX11" fmla="*/ 2782390 w 3897960"/>
              <a:gd name="connsiteY11" fmla="*/ 393525 h 2596229"/>
              <a:gd name="connsiteX12" fmla="*/ 3063223 w 3897960"/>
              <a:gd name="connsiteY12" fmla="*/ 253298 h 2596229"/>
              <a:gd name="connsiteX13" fmla="*/ 3325314 w 3897960"/>
              <a:gd name="connsiteY13" fmla="*/ 460200 h 2596229"/>
              <a:gd name="connsiteX14" fmla="*/ 3859322 w 3897960"/>
              <a:gd name="connsiteY14" fmla="*/ 427077 h 2596229"/>
              <a:gd name="connsiteX15" fmla="*/ 3836271 w 3897960"/>
              <a:gd name="connsiteY15" fmla="*/ 900998 h 2596229"/>
              <a:gd name="connsiteX16" fmla="*/ 3594933 w 3897960"/>
              <a:gd name="connsiteY16" fmla="*/ 1017764 h 2596229"/>
              <a:gd name="connsiteX17" fmla="*/ 3620588 w 3897960"/>
              <a:gd name="connsiteY17" fmla="*/ 1527000 h 2596229"/>
              <a:gd name="connsiteX18" fmla="*/ 3792038 w 3897960"/>
              <a:gd name="connsiteY18" fmla="*/ 1717499 h 2596229"/>
              <a:gd name="connsiteX19" fmla="*/ 3544388 w 3897960"/>
              <a:gd name="connsiteY19" fmla="*/ 1879424 h 2596229"/>
              <a:gd name="connsiteX20" fmla="*/ 3477713 w 3897960"/>
              <a:gd name="connsiteY20" fmla="*/ 2050875 h 2596229"/>
              <a:gd name="connsiteX21" fmla="*/ 3668213 w 3897960"/>
              <a:gd name="connsiteY21" fmla="*/ 2279474 h 2596229"/>
              <a:gd name="connsiteX22" fmla="*/ 3592013 w 3897960"/>
              <a:gd name="connsiteY22" fmla="*/ 2565224 h 2596229"/>
              <a:gd name="connsiteX23" fmla="*/ 1010738 w 3897960"/>
              <a:gd name="connsiteY23" fmla="*/ 898350 h 2596229"/>
              <a:gd name="connsiteX24" fmla="*/ 267788 w 3897960"/>
              <a:gd name="connsiteY24" fmla="*/ 850725 h 2596229"/>
              <a:gd name="connsiteX25" fmla="*/ 0 w 3897960"/>
              <a:gd name="connsiteY25" fmla="*/ 220003 h 2596229"/>
              <a:gd name="connsiteX0" fmla="*/ 0 w 3897960"/>
              <a:gd name="connsiteY0" fmla="*/ 220003 h 2567913"/>
              <a:gd name="connsiteX1" fmla="*/ 271621 w 3897960"/>
              <a:gd name="connsiteY1" fmla="*/ 115233 h 2567913"/>
              <a:gd name="connsiteX2" fmla="*/ 401747 w 3897960"/>
              <a:gd name="connsiteY2" fmla="*/ 231996 h 2567913"/>
              <a:gd name="connsiteX3" fmla="*/ 505914 w 3897960"/>
              <a:gd name="connsiteY3" fmla="*/ 307799 h 2567913"/>
              <a:gd name="connsiteX4" fmla="*/ 874773 w 3897960"/>
              <a:gd name="connsiteY4" fmla="*/ 933 h 2567913"/>
              <a:gd name="connsiteX5" fmla="*/ 982164 w 3897960"/>
              <a:gd name="connsiteY5" fmla="*/ 98249 h 2567913"/>
              <a:gd name="connsiteX6" fmla="*/ 1325065 w 3897960"/>
              <a:gd name="connsiteY6" fmla="*/ 12524 h 2567913"/>
              <a:gd name="connsiteX7" fmla="*/ 1553665 w 3897960"/>
              <a:gd name="connsiteY7" fmla="*/ 288749 h 2567913"/>
              <a:gd name="connsiteX8" fmla="*/ 2232244 w 3897960"/>
              <a:gd name="connsiteY8" fmla="*/ 928 h 2567913"/>
              <a:gd name="connsiteX9" fmla="*/ 2371111 w 3897960"/>
              <a:gd name="connsiteY9" fmla="*/ 160514 h 2567913"/>
              <a:gd name="connsiteX10" fmla="*/ 2544264 w 3897960"/>
              <a:gd name="connsiteY10" fmla="*/ 164925 h 2567913"/>
              <a:gd name="connsiteX11" fmla="*/ 2782390 w 3897960"/>
              <a:gd name="connsiteY11" fmla="*/ 393525 h 2567913"/>
              <a:gd name="connsiteX12" fmla="*/ 3063223 w 3897960"/>
              <a:gd name="connsiteY12" fmla="*/ 253298 h 2567913"/>
              <a:gd name="connsiteX13" fmla="*/ 3325314 w 3897960"/>
              <a:gd name="connsiteY13" fmla="*/ 460200 h 2567913"/>
              <a:gd name="connsiteX14" fmla="*/ 3859322 w 3897960"/>
              <a:gd name="connsiteY14" fmla="*/ 427077 h 2567913"/>
              <a:gd name="connsiteX15" fmla="*/ 3836271 w 3897960"/>
              <a:gd name="connsiteY15" fmla="*/ 900998 h 2567913"/>
              <a:gd name="connsiteX16" fmla="*/ 3594933 w 3897960"/>
              <a:gd name="connsiteY16" fmla="*/ 1017764 h 2567913"/>
              <a:gd name="connsiteX17" fmla="*/ 3620588 w 3897960"/>
              <a:gd name="connsiteY17" fmla="*/ 1527000 h 2567913"/>
              <a:gd name="connsiteX18" fmla="*/ 3792038 w 3897960"/>
              <a:gd name="connsiteY18" fmla="*/ 1717499 h 2567913"/>
              <a:gd name="connsiteX19" fmla="*/ 3544388 w 3897960"/>
              <a:gd name="connsiteY19" fmla="*/ 1879424 h 2567913"/>
              <a:gd name="connsiteX20" fmla="*/ 3477713 w 3897960"/>
              <a:gd name="connsiteY20" fmla="*/ 2050875 h 2567913"/>
              <a:gd name="connsiteX21" fmla="*/ 3668213 w 3897960"/>
              <a:gd name="connsiteY21" fmla="*/ 2279474 h 2567913"/>
              <a:gd name="connsiteX22" fmla="*/ 3592013 w 3897960"/>
              <a:gd name="connsiteY22" fmla="*/ 2565224 h 2567913"/>
              <a:gd name="connsiteX23" fmla="*/ 3068138 w 3897960"/>
              <a:gd name="connsiteY23" fmla="*/ 2336624 h 2567913"/>
              <a:gd name="connsiteX24" fmla="*/ 1010738 w 3897960"/>
              <a:gd name="connsiteY24" fmla="*/ 898350 h 2567913"/>
              <a:gd name="connsiteX25" fmla="*/ 267788 w 3897960"/>
              <a:gd name="connsiteY25" fmla="*/ 850725 h 2567913"/>
              <a:gd name="connsiteX26" fmla="*/ 0 w 3897960"/>
              <a:gd name="connsiteY26" fmla="*/ 220003 h 2567913"/>
              <a:gd name="connsiteX0" fmla="*/ 0 w 3897960"/>
              <a:gd name="connsiteY0" fmla="*/ 220003 h 2641588"/>
              <a:gd name="connsiteX1" fmla="*/ 271621 w 3897960"/>
              <a:gd name="connsiteY1" fmla="*/ 115233 h 2641588"/>
              <a:gd name="connsiteX2" fmla="*/ 401747 w 3897960"/>
              <a:gd name="connsiteY2" fmla="*/ 231996 h 2641588"/>
              <a:gd name="connsiteX3" fmla="*/ 505914 w 3897960"/>
              <a:gd name="connsiteY3" fmla="*/ 307799 h 2641588"/>
              <a:gd name="connsiteX4" fmla="*/ 874773 w 3897960"/>
              <a:gd name="connsiteY4" fmla="*/ 933 h 2641588"/>
              <a:gd name="connsiteX5" fmla="*/ 982164 w 3897960"/>
              <a:gd name="connsiteY5" fmla="*/ 98249 h 2641588"/>
              <a:gd name="connsiteX6" fmla="*/ 1325065 w 3897960"/>
              <a:gd name="connsiteY6" fmla="*/ 12524 h 2641588"/>
              <a:gd name="connsiteX7" fmla="*/ 1553665 w 3897960"/>
              <a:gd name="connsiteY7" fmla="*/ 288749 h 2641588"/>
              <a:gd name="connsiteX8" fmla="*/ 2232244 w 3897960"/>
              <a:gd name="connsiteY8" fmla="*/ 928 h 2641588"/>
              <a:gd name="connsiteX9" fmla="*/ 2371111 w 3897960"/>
              <a:gd name="connsiteY9" fmla="*/ 160514 h 2641588"/>
              <a:gd name="connsiteX10" fmla="*/ 2544264 w 3897960"/>
              <a:gd name="connsiteY10" fmla="*/ 164925 h 2641588"/>
              <a:gd name="connsiteX11" fmla="*/ 2782390 w 3897960"/>
              <a:gd name="connsiteY11" fmla="*/ 393525 h 2641588"/>
              <a:gd name="connsiteX12" fmla="*/ 3063223 w 3897960"/>
              <a:gd name="connsiteY12" fmla="*/ 253298 h 2641588"/>
              <a:gd name="connsiteX13" fmla="*/ 3325314 w 3897960"/>
              <a:gd name="connsiteY13" fmla="*/ 460200 h 2641588"/>
              <a:gd name="connsiteX14" fmla="*/ 3859322 w 3897960"/>
              <a:gd name="connsiteY14" fmla="*/ 427077 h 2641588"/>
              <a:gd name="connsiteX15" fmla="*/ 3836271 w 3897960"/>
              <a:gd name="connsiteY15" fmla="*/ 900998 h 2641588"/>
              <a:gd name="connsiteX16" fmla="*/ 3594933 w 3897960"/>
              <a:gd name="connsiteY16" fmla="*/ 1017764 h 2641588"/>
              <a:gd name="connsiteX17" fmla="*/ 3620588 w 3897960"/>
              <a:gd name="connsiteY17" fmla="*/ 1527000 h 2641588"/>
              <a:gd name="connsiteX18" fmla="*/ 3792038 w 3897960"/>
              <a:gd name="connsiteY18" fmla="*/ 1717499 h 2641588"/>
              <a:gd name="connsiteX19" fmla="*/ 3544388 w 3897960"/>
              <a:gd name="connsiteY19" fmla="*/ 1879424 h 2641588"/>
              <a:gd name="connsiteX20" fmla="*/ 3477713 w 3897960"/>
              <a:gd name="connsiteY20" fmla="*/ 2050875 h 2641588"/>
              <a:gd name="connsiteX21" fmla="*/ 3668213 w 3897960"/>
              <a:gd name="connsiteY21" fmla="*/ 2279474 h 2641588"/>
              <a:gd name="connsiteX22" fmla="*/ 3592013 w 3897960"/>
              <a:gd name="connsiteY22" fmla="*/ 2565224 h 2641588"/>
              <a:gd name="connsiteX23" fmla="*/ 3382463 w 3897960"/>
              <a:gd name="connsiteY23" fmla="*/ 2498549 h 2641588"/>
              <a:gd name="connsiteX24" fmla="*/ 1010738 w 3897960"/>
              <a:gd name="connsiteY24" fmla="*/ 898350 h 2641588"/>
              <a:gd name="connsiteX25" fmla="*/ 267788 w 3897960"/>
              <a:gd name="connsiteY25" fmla="*/ 850725 h 2641588"/>
              <a:gd name="connsiteX26" fmla="*/ 0 w 3897960"/>
              <a:gd name="connsiteY26" fmla="*/ 220003 h 2641588"/>
              <a:gd name="connsiteX0" fmla="*/ 0 w 3897960"/>
              <a:gd name="connsiteY0" fmla="*/ 220003 h 2635284"/>
              <a:gd name="connsiteX1" fmla="*/ 271621 w 3897960"/>
              <a:gd name="connsiteY1" fmla="*/ 115233 h 2635284"/>
              <a:gd name="connsiteX2" fmla="*/ 401747 w 3897960"/>
              <a:gd name="connsiteY2" fmla="*/ 231996 h 2635284"/>
              <a:gd name="connsiteX3" fmla="*/ 505914 w 3897960"/>
              <a:gd name="connsiteY3" fmla="*/ 307799 h 2635284"/>
              <a:gd name="connsiteX4" fmla="*/ 874773 w 3897960"/>
              <a:gd name="connsiteY4" fmla="*/ 933 h 2635284"/>
              <a:gd name="connsiteX5" fmla="*/ 982164 w 3897960"/>
              <a:gd name="connsiteY5" fmla="*/ 98249 h 2635284"/>
              <a:gd name="connsiteX6" fmla="*/ 1325065 w 3897960"/>
              <a:gd name="connsiteY6" fmla="*/ 12524 h 2635284"/>
              <a:gd name="connsiteX7" fmla="*/ 1553665 w 3897960"/>
              <a:gd name="connsiteY7" fmla="*/ 288749 h 2635284"/>
              <a:gd name="connsiteX8" fmla="*/ 2232244 w 3897960"/>
              <a:gd name="connsiteY8" fmla="*/ 928 h 2635284"/>
              <a:gd name="connsiteX9" fmla="*/ 2371111 w 3897960"/>
              <a:gd name="connsiteY9" fmla="*/ 160514 h 2635284"/>
              <a:gd name="connsiteX10" fmla="*/ 2544264 w 3897960"/>
              <a:gd name="connsiteY10" fmla="*/ 164925 h 2635284"/>
              <a:gd name="connsiteX11" fmla="*/ 2782390 w 3897960"/>
              <a:gd name="connsiteY11" fmla="*/ 393525 h 2635284"/>
              <a:gd name="connsiteX12" fmla="*/ 3063223 w 3897960"/>
              <a:gd name="connsiteY12" fmla="*/ 253298 h 2635284"/>
              <a:gd name="connsiteX13" fmla="*/ 3325314 w 3897960"/>
              <a:gd name="connsiteY13" fmla="*/ 460200 h 2635284"/>
              <a:gd name="connsiteX14" fmla="*/ 3859322 w 3897960"/>
              <a:gd name="connsiteY14" fmla="*/ 427077 h 2635284"/>
              <a:gd name="connsiteX15" fmla="*/ 3836271 w 3897960"/>
              <a:gd name="connsiteY15" fmla="*/ 900998 h 2635284"/>
              <a:gd name="connsiteX16" fmla="*/ 3594933 w 3897960"/>
              <a:gd name="connsiteY16" fmla="*/ 1017764 h 2635284"/>
              <a:gd name="connsiteX17" fmla="*/ 3620588 w 3897960"/>
              <a:gd name="connsiteY17" fmla="*/ 1527000 h 2635284"/>
              <a:gd name="connsiteX18" fmla="*/ 3792038 w 3897960"/>
              <a:gd name="connsiteY18" fmla="*/ 1717499 h 2635284"/>
              <a:gd name="connsiteX19" fmla="*/ 3544388 w 3897960"/>
              <a:gd name="connsiteY19" fmla="*/ 1879424 h 2635284"/>
              <a:gd name="connsiteX20" fmla="*/ 3477713 w 3897960"/>
              <a:gd name="connsiteY20" fmla="*/ 2050875 h 2635284"/>
              <a:gd name="connsiteX21" fmla="*/ 3668213 w 3897960"/>
              <a:gd name="connsiteY21" fmla="*/ 2279474 h 2635284"/>
              <a:gd name="connsiteX22" fmla="*/ 3734888 w 3897960"/>
              <a:gd name="connsiteY22" fmla="*/ 2546174 h 2635284"/>
              <a:gd name="connsiteX23" fmla="*/ 3382463 w 3897960"/>
              <a:gd name="connsiteY23" fmla="*/ 2498549 h 2635284"/>
              <a:gd name="connsiteX24" fmla="*/ 1010738 w 3897960"/>
              <a:gd name="connsiteY24" fmla="*/ 898350 h 2635284"/>
              <a:gd name="connsiteX25" fmla="*/ 267788 w 3897960"/>
              <a:gd name="connsiteY25" fmla="*/ 850725 h 2635284"/>
              <a:gd name="connsiteX26" fmla="*/ 0 w 3897960"/>
              <a:gd name="connsiteY26" fmla="*/ 220003 h 2635284"/>
              <a:gd name="connsiteX0" fmla="*/ 0 w 3897960"/>
              <a:gd name="connsiteY0" fmla="*/ 220003 h 2808089"/>
              <a:gd name="connsiteX1" fmla="*/ 271621 w 3897960"/>
              <a:gd name="connsiteY1" fmla="*/ 115233 h 2808089"/>
              <a:gd name="connsiteX2" fmla="*/ 401747 w 3897960"/>
              <a:gd name="connsiteY2" fmla="*/ 231996 h 2808089"/>
              <a:gd name="connsiteX3" fmla="*/ 505914 w 3897960"/>
              <a:gd name="connsiteY3" fmla="*/ 307799 h 2808089"/>
              <a:gd name="connsiteX4" fmla="*/ 874773 w 3897960"/>
              <a:gd name="connsiteY4" fmla="*/ 933 h 2808089"/>
              <a:gd name="connsiteX5" fmla="*/ 982164 w 3897960"/>
              <a:gd name="connsiteY5" fmla="*/ 98249 h 2808089"/>
              <a:gd name="connsiteX6" fmla="*/ 1325065 w 3897960"/>
              <a:gd name="connsiteY6" fmla="*/ 12524 h 2808089"/>
              <a:gd name="connsiteX7" fmla="*/ 1553665 w 3897960"/>
              <a:gd name="connsiteY7" fmla="*/ 288749 h 2808089"/>
              <a:gd name="connsiteX8" fmla="*/ 2232244 w 3897960"/>
              <a:gd name="connsiteY8" fmla="*/ 928 h 2808089"/>
              <a:gd name="connsiteX9" fmla="*/ 2371111 w 3897960"/>
              <a:gd name="connsiteY9" fmla="*/ 160514 h 2808089"/>
              <a:gd name="connsiteX10" fmla="*/ 2544264 w 3897960"/>
              <a:gd name="connsiteY10" fmla="*/ 164925 h 2808089"/>
              <a:gd name="connsiteX11" fmla="*/ 2782390 w 3897960"/>
              <a:gd name="connsiteY11" fmla="*/ 393525 h 2808089"/>
              <a:gd name="connsiteX12" fmla="*/ 3063223 w 3897960"/>
              <a:gd name="connsiteY12" fmla="*/ 253298 h 2808089"/>
              <a:gd name="connsiteX13" fmla="*/ 3325314 w 3897960"/>
              <a:gd name="connsiteY13" fmla="*/ 460200 h 2808089"/>
              <a:gd name="connsiteX14" fmla="*/ 3859322 w 3897960"/>
              <a:gd name="connsiteY14" fmla="*/ 427077 h 2808089"/>
              <a:gd name="connsiteX15" fmla="*/ 3836271 w 3897960"/>
              <a:gd name="connsiteY15" fmla="*/ 900998 h 2808089"/>
              <a:gd name="connsiteX16" fmla="*/ 3594933 w 3897960"/>
              <a:gd name="connsiteY16" fmla="*/ 1017764 h 2808089"/>
              <a:gd name="connsiteX17" fmla="*/ 3620588 w 3897960"/>
              <a:gd name="connsiteY17" fmla="*/ 1527000 h 2808089"/>
              <a:gd name="connsiteX18" fmla="*/ 3792038 w 3897960"/>
              <a:gd name="connsiteY18" fmla="*/ 1717499 h 2808089"/>
              <a:gd name="connsiteX19" fmla="*/ 3544388 w 3897960"/>
              <a:gd name="connsiteY19" fmla="*/ 1879424 h 2808089"/>
              <a:gd name="connsiteX20" fmla="*/ 3477713 w 3897960"/>
              <a:gd name="connsiteY20" fmla="*/ 2050875 h 2808089"/>
              <a:gd name="connsiteX21" fmla="*/ 3668213 w 3897960"/>
              <a:gd name="connsiteY21" fmla="*/ 2279474 h 2808089"/>
              <a:gd name="connsiteX22" fmla="*/ 3734888 w 3897960"/>
              <a:gd name="connsiteY22" fmla="*/ 2546174 h 2808089"/>
              <a:gd name="connsiteX23" fmla="*/ 3363413 w 3897960"/>
              <a:gd name="connsiteY23" fmla="*/ 2717624 h 2808089"/>
              <a:gd name="connsiteX24" fmla="*/ 1010738 w 3897960"/>
              <a:gd name="connsiteY24" fmla="*/ 898350 h 2808089"/>
              <a:gd name="connsiteX25" fmla="*/ 267788 w 3897960"/>
              <a:gd name="connsiteY25" fmla="*/ 850725 h 2808089"/>
              <a:gd name="connsiteX26" fmla="*/ 0 w 3897960"/>
              <a:gd name="connsiteY26" fmla="*/ 220003 h 2808089"/>
              <a:gd name="connsiteX0" fmla="*/ 0 w 3897960"/>
              <a:gd name="connsiteY0" fmla="*/ 220003 h 2717624"/>
              <a:gd name="connsiteX1" fmla="*/ 271621 w 3897960"/>
              <a:gd name="connsiteY1" fmla="*/ 115233 h 2717624"/>
              <a:gd name="connsiteX2" fmla="*/ 401747 w 3897960"/>
              <a:gd name="connsiteY2" fmla="*/ 231996 h 2717624"/>
              <a:gd name="connsiteX3" fmla="*/ 505914 w 3897960"/>
              <a:gd name="connsiteY3" fmla="*/ 307799 h 2717624"/>
              <a:gd name="connsiteX4" fmla="*/ 874773 w 3897960"/>
              <a:gd name="connsiteY4" fmla="*/ 933 h 2717624"/>
              <a:gd name="connsiteX5" fmla="*/ 982164 w 3897960"/>
              <a:gd name="connsiteY5" fmla="*/ 98249 h 2717624"/>
              <a:gd name="connsiteX6" fmla="*/ 1325065 w 3897960"/>
              <a:gd name="connsiteY6" fmla="*/ 12524 h 2717624"/>
              <a:gd name="connsiteX7" fmla="*/ 1553665 w 3897960"/>
              <a:gd name="connsiteY7" fmla="*/ 288749 h 2717624"/>
              <a:gd name="connsiteX8" fmla="*/ 2232244 w 3897960"/>
              <a:gd name="connsiteY8" fmla="*/ 928 h 2717624"/>
              <a:gd name="connsiteX9" fmla="*/ 2371111 w 3897960"/>
              <a:gd name="connsiteY9" fmla="*/ 160514 h 2717624"/>
              <a:gd name="connsiteX10" fmla="*/ 2544264 w 3897960"/>
              <a:gd name="connsiteY10" fmla="*/ 164925 h 2717624"/>
              <a:gd name="connsiteX11" fmla="*/ 2782390 w 3897960"/>
              <a:gd name="connsiteY11" fmla="*/ 393525 h 2717624"/>
              <a:gd name="connsiteX12" fmla="*/ 3063223 w 3897960"/>
              <a:gd name="connsiteY12" fmla="*/ 253298 h 2717624"/>
              <a:gd name="connsiteX13" fmla="*/ 3325314 w 3897960"/>
              <a:gd name="connsiteY13" fmla="*/ 460200 h 2717624"/>
              <a:gd name="connsiteX14" fmla="*/ 3859322 w 3897960"/>
              <a:gd name="connsiteY14" fmla="*/ 427077 h 2717624"/>
              <a:gd name="connsiteX15" fmla="*/ 3836271 w 3897960"/>
              <a:gd name="connsiteY15" fmla="*/ 900998 h 2717624"/>
              <a:gd name="connsiteX16" fmla="*/ 3594933 w 3897960"/>
              <a:gd name="connsiteY16" fmla="*/ 1017764 h 2717624"/>
              <a:gd name="connsiteX17" fmla="*/ 3620588 w 3897960"/>
              <a:gd name="connsiteY17" fmla="*/ 1527000 h 2717624"/>
              <a:gd name="connsiteX18" fmla="*/ 3792038 w 3897960"/>
              <a:gd name="connsiteY18" fmla="*/ 1717499 h 2717624"/>
              <a:gd name="connsiteX19" fmla="*/ 3544388 w 3897960"/>
              <a:gd name="connsiteY19" fmla="*/ 1879424 h 2717624"/>
              <a:gd name="connsiteX20" fmla="*/ 3477713 w 3897960"/>
              <a:gd name="connsiteY20" fmla="*/ 2050875 h 2717624"/>
              <a:gd name="connsiteX21" fmla="*/ 3668213 w 3897960"/>
              <a:gd name="connsiteY21" fmla="*/ 2279474 h 2717624"/>
              <a:gd name="connsiteX22" fmla="*/ 3734888 w 3897960"/>
              <a:gd name="connsiteY22" fmla="*/ 2546174 h 2717624"/>
              <a:gd name="connsiteX23" fmla="*/ 3363413 w 3897960"/>
              <a:gd name="connsiteY23" fmla="*/ 2717624 h 2717624"/>
              <a:gd name="connsiteX24" fmla="*/ 1010738 w 3897960"/>
              <a:gd name="connsiteY24" fmla="*/ 898350 h 2717624"/>
              <a:gd name="connsiteX25" fmla="*/ 267788 w 3897960"/>
              <a:gd name="connsiteY25" fmla="*/ 850725 h 2717624"/>
              <a:gd name="connsiteX26" fmla="*/ 0 w 3897960"/>
              <a:gd name="connsiteY26" fmla="*/ 220003 h 271762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82295"/>
              <a:gd name="connsiteX1" fmla="*/ 271621 w 3897960"/>
              <a:gd name="connsiteY1" fmla="*/ 115233 h 2782295"/>
              <a:gd name="connsiteX2" fmla="*/ 401747 w 3897960"/>
              <a:gd name="connsiteY2" fmla="*/ 231996 h 2782295"/>
              <a:gd name="connsiteX3" fmla="*/ 505914 w 3897960"/>
              <a:gd name="connsiteY3" fmla="*/ 307799 h 2782295"/>
              <a:gd name="connsiteX4" fmla="*/ 874773 w 3897960"/>
              <a:gd name="connsiteY4" fmla="*/ 933 h 2782295"/>
              <a:gd name="connsiteX5" fmla="*/ 982164 w 3897960"/>
              <a:gd name="connsiteY5" fmla="*/ 98249 h 2782295"/>
              <a:gd name="connsiteX6" fmla="*/ 1325065 w 3897960"/>
              <a:gd name="connsiteY6" fmla="*/ 12524 h 2782295"/>
              <a:gd name="connsiteX7" fmla="*/ 1553665 w 3897960"/>
              <a:gd name="connsiteY7" fmla="*/ 288749 h 2782295"/>
              <a:gd name="connsiteX8" fmla="*/ 2232244 w 3897960"/>
              <a:gd name="connsiteY8" fmla="*/ 928 h 2782295"/>
              <a:gd name="connsiteX9" fmla="*/ 2371111 w 3897960"/>
              <a:gd name="connsiteY9" fmla="*/ 160514 h 2782295"/>
              <a:gd name="connsiteX10" fmla="*/ 2544264 w 3897960"/>
              <a:gd name="connsiteY10" fmla="*/ 164925 h 2782295"/>
              <a:gd name="connsiteX11" fmla="*/ 2782390 w 3897960"/>
              <a:gd name="connsiteY11" fmla="*/ 393525 h 2782295"/>
              <a:gd name="connsiteX12" fmla="*/ 3063223 w 3897960"/>
              <a:gd name="connsiteY12" fmla="*/ 253298 h 2782295"/>
              <a:gd name="connsiteX13" fmla="*/ 3325314 w 3897960"/>
              <a:gd name="connsiteY13" fmla="*/ 460200 h 2782295"/>
              <a:gd name="connsiteX14" fmla="*/ 3859322 w 3897960"/>
              <a:gd name="connsiteY14" fmla="*/ 427077 h 2782295"/>
              <a:gd name="connsiteX15" fmla="*/ 3836271 w 3897960"/>
              <a:gd name="connsiteY15" fmla="*/ 900998 h 2782295"/>
              <a:gd name="connsiteX16" fmla="*/ 3594933 w 3897960"/>
              <a:gd name="connsiteY16" fmla="*/ 1017764 h 2782295"/>
              <a:gd name="connsiteX17" fmla="*/ 3620588 w 3897960"/>
              <a:gd name="connsiteY17" fmla="*/ 1527000 h 2782295"/>
              <a:gd name="connsiteX18" fmla="*/ 3792038 w 3897960"/>
              <a:gd name="connsiteY18" fmla="*/ 1717499 h 2782295"/>
              <a:gd name="connsiteX19" fmla="*/ 3544388 w 3897960"/>
              <a:gd name="connsiteY19" fmla="*/ 1879424 h 2782295"/>
              <a:gd name="connsiteX20" fmla="*/ 3477713 w 3897960"/>
              <a:gd name="connsiteY20" fmla="*/ 2050875 h 2782295"/>
              <a:gd name="connsiteX21" fmla="*/ 3668213 w 3897960"/>
              <a:gd name="connsiteY21" fmla="*/ 2279474 h 2782295"/>
              <a:gd name="connsiteX22" fmla="*/ 3734888 w 3897960"/>
              <a:gd name="connsiteY22" fmla="*/ 2546174 h 2782295"/>
              <a:gd name="connsiteX23" fmla="*/ 3430088 w 3897960"/>
              <a:gd name="connsiteY23" fmla="*/ 2774774 h 2782295"/>
              <a:gd name="connsiteX24" fmla="*/ 2715713 w 3897960"/>
              <a:gd name="connsiteY24" fmla="*/ 2231848 h 2782295"/>
              <a:gd name="connsiteX25" fmla="*/ 1010738 w 3897960"/>
              <a:gd name="connsiteY25" fmla="*/ 898350 h 2782295"/>
              <a:gd name="connsiteX26" fmla="*/ 267788 w 3897960"/>
              <a:gd name="connsiteY26" fmla="*/ 850725 h 2782295"/>
              <a:gd name="connsiteX27" fmla="*/ 0 w 3897960"/>
              <a:gd name="connsiteY27" fmla="*/ 220003 h 2782295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081398"/>
              <a:gd name="connsiteX1" fmla="*/ 271621 w 3897960"/>
              <a:gd name="connsiteY1" fmla="*/ 115233 h 3081398"/>
              <a:gd name="connsiteX2" fmla="*/ 401747 w 3897960"/>
              <a:gd name="connsiteY2" fmla="*/ 231996 h 3081398"/>
              <a:gd name="connsiteX3" fmla="*/ 505914 w 3897960"/>
              <a:gd name="connsiteY3" fmla="*/ 307799 h 3081398"/>
              <a:gd name="connsiteX4" fmla="*/ 874773 w 3897960"/>
              <a:gd name="connsiteY4" fmla="*/ 933 h 3081398"/>
              <a:gd name="connsiteX5" fmla="*/ 982164 w 3897960"/>
              <a:gd name="connsiteY5" fmla="*/ 98249 h 3081398"/>
              <a:gd name="connsiteX6" fmla="*/ 1325065 w 3897960"/>
              <a:gd name="connsiteY6" fmla="*/ 12524 h 3081398"/>
              <a:gd name="connsiteX7" fmla="*/ 1553665 w 3897960"/>
              <a:gd name="connsiteY7" fmla="*/ 288749 h 3081398"/>
              <a:gd name="connsiteX8" fmla="*/ 2232244 w 3897960"/>
              <a:gd name="connsiteY8" fmla="*/ 928 h 3081398"/>
              <a:gd name="connsiteX9" fmla="*/ 2371111 w 3897960"/>
              <a:gd name="connsiteY9" fmla="*/ 160514 h 3081398"/>
              <a:gd name="connsiteX10" fmla="*/ 2544264 w 3897960"/>
              <a:gd name="connsiteY10" fmla="*/ 164925 h 3081398"/>
              <a:gd name="connsiteX11" fmla="*/ 2782390 w 3897960"/>
              <a:gd name="connsiteY11" fmla="*/ 393525 h 3081398"/>
              <a:gd name="connsiteX12" fmla="*/ 3063223 w 3897960"/>
              <a:gd name="connsiteY12" fmla="*/ 253298 h 3081398"/>
              <a:gd name="connsiteX13" fmla="*/ 3325314 w 3897960"/>
              <a:gd name="connsiteY13" fmla="*/ 460200 h 3081398"/>
              <a:gd name="connsiteX14" fmla="*/ 3859322 w 3897960"/>
              <a:gd name="connsiteY14" fmla="*/ 427077 h 3081398"/>
              <a:gd name="connsiteX15" fmla="*/ 3836271 w 3897960"/>
              <a:gd name="connsiteY15" fmla="*/ 900998 h 3081398"/>
              <a:gd name="connsiteX16" fmla="*/ 3594933 w 3897960"/>
              <a:gd name="connsiteY16" fmla="*/ 1017764 h 3081398"/>
              <a:gd name="connsiteX17" fmla="*/ 3620588 w 3897960"/>
              <a:gd name="connsiteY17" fmla="*/ 1527000 h 3081398"/>
              <a:gd name="connsiteX18" fmla="*/ 3792038 w 3897960"/>
              <a:gd name="connsiteY18" fmla="*/ 1717499 h 3081398"/>
              <a:gd name="connsiteX19" fmla="*/ 3544388 w 3897960"/>
              <a:gd name="connsiteY19" fmla="*/ 1879424 h 3081398"/>
              <a:gd name="connsiteX20" fmla="*/ 3477713 w 3897960"/>
              <a:gd name="connsiteY20" fmla="*/ 2050875 h 3081398"/>
              <a:gd name="connsiteX21" fmla="*/ 3668213 w 3897960"/>
              <a:gd name="connsiteY21" fmla="*/ 2279474 h 3081398"/>
              <a:gd name="connsiteX22" fmla="*/ 3734888 w 3897960"/>
              <a:gd name="connsiteY22" fmla="*/ 2546174 h 3081398"/>
              <a:gd name="connsiteX23" fmla="*/ 3430088 w 3897960"/>
              <a:gd name="connsiteY23" fmla="*/ 2774774 h 3081398"/>
              <a:gd name="connsiteX24" fmla="*/ 3582488 w 3897960"/>
              <a:gd name="connsiteY24" fmla="*/ 3079573 h 3081398"/>
              <a:gd name="connsiteX25" fmla="*/ 2906213 w 3897960"/>
              <a:gd name="connsiteY25" fmla="*/ 2631898 h 3081398"/>
              <a:gd name="connsiteX26" fmla="*/ 1010738 w 3897960"/>
              <a:gd name="connsiteY26" fmla="*/ 898350 h 3081398"/>
              <a:gd name="connsiteX27" fmla="*/ 267788 w 3897960"/>
              <a:gd name="connsiteY27" fmla="*/ 850725 h 3081398"/>
              <a:gd name="connsiteX28" fmla="*/ 0 w 3897960"/>
              <a:gd name="connsiteY28" fmla="*/ 220003 h 3081398"/>
              <a:gd name="connsiteX0" fmla="*/ 0 w 3897960"/>
              <a:gd name="connsiteY0" fmla="*/ 220003 h 3405821"/>
              <a:gd name="connsiteX1" fmla="*/ 271621 w 3897960"/>
              <a:gd name="connsiteY1" fmla="*/ 115233 h 3405821"/>
              <a:gd name="connsiteX2" fmla="*/ 401747 w 3897960"/>
              <a:gd name="connsiteY2" fmla="*/ 231996 h 3405821"/>
              <a:gd name="connsiteX3" fmla="*/ 505914 w 3897960"/>
              <a:gd name="connsiteY3" fmla="*/ 307799 h 3405821"/>
              <a:gd name="connsiteX4" fmla="*/ 874773 w 3897960"/>
              <a:gd name="connsiteY4" fmla="*/ 933 h 3405821"/>
              <a:gd name="connsiteX5" fmla="*/ 982164 w 3897960"/>
              <a:gd name="connsiteY5" fmla="*/ 98249 h 3405821"/>
              <a:gd name="connsiteX6" fmla="*/ 1325065 w 3897960"/>
              <a:gd name="connsiteY6" fmla="*/ 12524 h 3405821"/>
              <a:gd name="connsiteX7" fmla="*/ 1553665 w 3897960"/>
              <a:gd name="connsiteY7" fmla="*/ 288749 h 3405821"/>
              <a:gd name="connsiteX8" fmla="*/ 2232244 w 3897960"/>
              <a:gd name="connsiteY8" fmla="*/ 928 h 3405821"/>
              <a:gd name="connsiteX9" fmla="*/ 2371111 w 3897960"/>
              <a:gd name="connsiteY9" fmla="*/ 160514 h 3405821"/>
              <a:gd name="connsiteX10" fmla="*/ 2544264 w 3897960"/>
              <a:gd name="connsiteY10" fmla="*/ 164925 h 3405821"/>
              <a:gd name="connsiteX11" fmla="*/ 2782390 w 3897960"/>
              <a:gd name="connsiteY11" fmla="*/ 393525 h 3405821"/>
              <a:gd name="connsiteX12" fmla="*/ 3063223 w 3897960"/>
              <a:gd name="connsiteY12" fmla="*/ 253298 h 3405821"/>
              <a:gd name="connsiteX13" fmla="*/ 3325314 w 3897960"/>
              <a:gd name="connsiteY13" fmla="*/ 460200 h 3405821"/>
              <a:gd name="connsiteX14" fmla="*/ 3859322 w 3897960"/>
              <a:gd name="connsiteY14" fmla="*/ 427077 h 3405821"/>
              <a:gd name="connsiteX15" fmla="*/ 3836271 w 3897960"/>
              <a:gd name="connsiteY15" fmla="*/ 900998 h 3405821"/>
              <a:gd name="connsiteX16" fmla="*/ 3594933 w 3897960"/>
              <a:gd name="connsiteY16" fmla="*/ 1017764 h 3405821"/>
              <a:gd name="connsiteX17" fmla="*/ 3620588 w 3897960"/>
              <a:gd name="connsiteY17" fmla="*/ 1527000 h 3405821"/>
              <a:gd name="connsiteX18" fmla="*/ 3792038 w 3897960"/>
              <a:gd name="connsiteY18" fmla="*/ 1717499 h 3405821"/>
              <a:gd name="connsiteX19" fmla="*/ 3544388 w 3897960"/>
              <a:gd name="connsiteY19" fmla="*/ 1879424 h 3405821"/>
              <a:gd name="connsiteX20" fmla="*/ 3477713 w 3897960"/>
              <a:gd name="connsiteY20" fmla="*/ 2050875 h 3405821"/>
              <a:gd name="connsiteX21" fmla="*/ 3668213 w 3897960"/>
              <a:gd name="connsiteY21" fmla="*/ 2279474 h 3405821"/>
              <a:gd name="connsiteX22" fmla="*/ 3734888 w 3897960"/>
              <a:gd name="connsiteY22" fmla="*/ 2546174 h 3405821"/>
              <a:gd name="connsiteX23" fmla="*/ 3430088 w 3897960"/>
              <a:gd name="connsiteY23" fmla="*/ 2774774 h 3405821"/>
              <a:gd name="connsiteX24" fmla="*/ 3582488 w 3897960"/>
              <a:gd name="connsiteY24" fmla="*/ 3079573 h 3405821"/>
              <a:gd name="connsiteX25" fmla="*/ 3372938 w 3897960"/>
              <a:gd name="connsiteY25" fmla="*/ 3289123 h 3405821"/>
              <a:gd name="connsiteX26" fmla="*/ 1010738 w 3897960"/>
              <a:gd name="connsiteY26" fmla="*/ 898350 h 3405821"/>
              <a:gd name="connsiteX27" fmla="*/ 267788 w 3897960"/>
              <a:gd name="connsiteY27" fmla="*/ 850725 h 3405821"/>
              <a:gd name="connsiteX28" fmla="*/ 0 w 3897960"/>
              <a:gd name="connsiteY28" fmla="*/ 220003 h 3405821"/>
              <a:gd name="connsiteX0" fmla="*/ 0 w 3897960"/>
              <a:gd name="connsiteY0" fmla="*/ 220003 h 3289123"/>
              <a:gd name="connsiteX1" fmla="*/ 271621 w 3897960"/>
              <a:gd name="connsiteY1" fmla="*/ 115233 h 3289123"/>
              <a:gd name="connsiteX2" fmla="*/ 401747 w 3897960"/>
              <a:gd name="connsiteY2" fmla="*/ 231996 h 3289123"/>
              <a:gd name="connsiteX3" fmla="*/ 505914 w 3897960"/>
              <a:gd name="connsiteY3" fmla="*/ 307799 h 3289123"/>
              <a:gd name="connsiteX4" fmla="*/ 874773 w 3897960"/>
              <a:gd name="connsiteY4" fmla="*/ 933 h 3289123"/>
              <a:gd name="connsiteX5" fmla="*/ 982164 w 3897960"/>
              <a:gd name="connsiteY5" fmla="*/ 98249 h 3289123"/>
              <a:gd name="connsiteX6" fmla="*/ 1325065 w 3897960"/>
              <a:gd name="connsiteY6" fmla="*/ 12524 h 3289123"/>
              <a:gd name="connsiteX7" fmla="*/ 1553665 w 3897960"/>
              <a:gd name="connsiteY7" fmla="*/ 288749 h 3289123"/>
              <a:gd name="connsiteX8" fmla="*/ 2232244 w 3897960"/>
              <a:gd name="connsiteY8" fmla="*/ 928 h 3289123"/>
              <a:gd name="connsiteX9" fmla="*/ 2371111 w 3897960"/>
              <a:gd name="connsiteY9" fmla="*/ 160514 h 3289123"/>
              <a:gd name="connsiteX10" fmla="*/ 2544264 w 3897960"/>
              <a:gd name="connsiteY10" fmla="*/ 164925 h 3289123"/>
              <a:gd name="connsiteX11" fmla="*/ 2782390 w 3897960"/>
              <a:gd name="connsiteY11" fmla="*/ 393525 h 3289123"/>
              <a:gd name="connsiteX12" fmla="*/ 3063223 w 3897960"/>
              <a:gd name="connsiteY12" fmla="*/ 253298 h 3289123"/>
              <a:gd name="connsiteX13" fmla="*/ 3325314 w 3897960"/>
              <a:gd name="connsiteY13" fmla="*/ 460200 h 3289123"/>
              <a:gd name="connsiteX14" fmla="*/ 3859322 w 3897960"/>
              <a:gd name="connsiteY14" fmla="*/ 427077 h 3289123"/>
              <a:gd name="connsiteX15" fmla="*/ 3836271 w 3897960"/>
              <a:gd name="connsiteY15" fmla="*/ 900998 h 3289123"/>
              <a:gd name="connsiteX16" fmla="*/ 3594933 w 3897960"/>
              <a:gd name="connsiteY16" fmla="*/ 1017764 h 3289123"/>
              <a:gd name="connsiteX17" fmla="*/ 3620588 w 3897960"/>
              <a:gd name="connsiteY17" fmla="*/ 1527000 h 3289123"/>
              <a:gd name="connsiteX18" fmla="*/ 3792038 w 3897960"/>
              <a:gd name="connsiteY18" fmla="*/ 1717499 h 3289123"/>
              <a:gd name="connsiteX19" fmla="*/ 3544388 w 3897960"/>
              <a:gd name="connsiteY19" fmla="*/ 1879424 h 3289123"/>
              <a:gd name="connsiteX20" fmla="*/ 3477713 w 3897960"/>
              <a:gd name="connsiteY20" fmla="*/ 2050875 h 3289123"/>
              <a:gd name="connsiteX21" fmla="*/ 3668213 w 3897960"/>
              <a:gd name="connsiteY21" fmla="*/ 2279474 h 3289123"/>
              <a:gd name="connsiteX22" fmla="*/ 3734888 w 3897960"/>
              <a:gd name="connsiteY22" fmla="*/ 2546174 h 3289123"/>
              <a:gd name="connsiteX23" fmla="*/ 3430088 w 3897960"/>
              <a:gd name="connsiteY23" fmla="*/ 2774774 h 3289123"/>
              <a:gd name="connsiteX24" fmla="*/ 3582488 w 3897960"/>
              <a:gd name="connsiteY24" fmla="*/ 3079573 h 3289123"/>
              <a:gd name="connsiteX25" fmla="*/ 3372938 w 3897960"/>
              <a:gd name="connsiteY25" fmla="*/ 3289123 h 3289123"/>
              <a:gd name="connsiteX26" fmla="*/ 1010738 w 3897960"/>
              <a:gd name="connsiteY26" fmla="*/ 898350 h 3289123"/>
              <a:gd name="connsiteX27" fmla="*/ 267788 w 3897960"/>
              <a:gd name="connsiteY27" fmla="*/ 850725 h 3289123"/>
              <a:gd name="connsiteX28" fmla="*/ 0 w 3897960"/>
              <a:gd name="connsiteY28" fmla="*/ 220003 h 3289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2753813 w 3897960"/>
              <a:gd name="connsiteY26" fmla="*/ 271762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410534"/>
              <a:gd name="connsiteX1" fmla="*/ 271621 w 3897960"/>
              <a:gd name="connsiteY1" fmla="*/ 115233 h 3410534"/>
              <a:gd name="connsiteX2" fmla="*/ 401747 w 3897960"/>
              <a:gd name="connsiteY2" fmla="*/ 231996 h 3410534"/>
              <a:gd name="connsiteX3" fmla="*/ 505914 w 3897960"/>
              <a:gd name="connsiteY3" fmla="*/ 307799 h 3410534"/>
              <a:gd name="connsiteX4" fmla="*/ 874773 w 3897960"/>
              <a:gd name="connsiteY4" fmla="*/ 933 h 3410534"/>
              <a:gd name="connsiteX5" fmla="*/ 982164 w 3897960"/>
              <a:gd name="connsiteY5" fmla="*/ 98249 h 3410534"/>
              <a:gd name="connsiteX6" fmla="*/ 1325065 w 3897960"/>
              <a:gd name="connsiteY6" fmla="*/ 12524 h 3410534"/>
              <a:gd name="connsiteX7" fmla="*/ 1553665 w 3897960"/>
              <a:gd name="connsiteY7" fmla="*/ 288749 h 3410534"/>
              <a:gd name="connsiteX8" fmla="*/ 2232244 w 3897960"/>
              <a:gd name="connsiteY8" fmla="*/ 928 h 3410534"/>
              <a:gd name="connsiteX9" fmla="*/ 2371111 w 3897960"/>
              <a:gd name="connsiteY9" fmla="*/ 160514 h 3410534"/>
              <a:gd name="connsiteX10" fmla="*/ 2544264 w 3897960"/>
              <a:gd name="connsiteY10" fmla="*/ 164925 h 3410534"/>
              <a:gd name="connsiteX11" fmla="*/ 2782390 w 3897960"/>
              <a:gd name="connsiteY11" fmla="*/ 393525 h 3410534"/>
              <a:gd name="connsiteX12" fmla="*/ 3063223 w 3897960"/>
              <a:gd name="connsiteY12" fmla="*/ 253298 h 3410534"/>
              <a:gd name="connsiteX13" fmla="*/ 3325314 w 3897960"/>
              <a:gd name="connsiteY13" fmla="*/ 460200 h 3410534"/>
              <a:gd name="connsiteX14" fmla="*/ 3859322 w 3897960"/>
              <a:gd name="connsiteY14" fmla="*/ 427077 h 3410534"/>
              <a:gd name="connsiteX15" fmla="*/ 3836271 w 3897960"/>
              <a:gd name="connsiteY15" fmla="*/ 900998 h 3410534"/>
              <a:gd name="connsiteX16" fmla="*/ 3594933 w 3897960"/>
              <a:gd name="connsiteY16" fmla="*/ 1017764 h 3410534"/>
              <a:gd name="connsiteX17" fmla="*/ 3620588 w 3897960"/>
              <a:gd name="connsiteY17" fmla="*/ 1527000 h 3410534"/>
              <a:gd name="connsiteX18" fmla="*/ 3792038 w 3897960"/>
              <a:gd name="connsiteY18" fmla="*/ 1717499 h 3410534"/>
              <a:gd name="connsiteX19" fmla="*/ 3544388 w 3897960"/>
              <a:gd name="connsiteY19" fmla="*/ 1879424 h 3410534"/>
              <a:gd name="connsiteX20" fmla="*/ 3477713 w 3897960"/>
              <a:gd name="connsiteY20" fmla="*/ 2050875 h 3410534"/>
              <a:gd name="connsiteX21" fmla="*/ 3668213 w 3897960"/>
              <a:gd name="connsiteY21" fmla="*/ 2279474 h 3410534"/>
              <a:gd name="connsiteX22" fmla="*/ 3734888 w 3897960"/>
              <a:gd name="connsiteY22" fmla="*/ 2546174 h 3410534"/>
              <a:gd name="connsiteX23" fmla="*/ 3430088 w 3897960"/>
              <a:gd name="connsiteY23" fmla="*/ 2774774 h 3410534"/>
              <a:gd name="connsiteX24" fmla="*/ 3582488 w 3897960"/>
              <a:gd name="connsiteY24" fmla="*/ 3079573 h 3410534"/>
              <a:gd name="connsiteX25" fmla="*/ 3372938 w 3897960"/>
              <a:gd name="connsiteY25" fmla="*/ 3289123 h 3410534"/>
              <a:gd name="connsiteX26" fmla="*/ 3182438 w 3897960"/>
              <a:gd name="connsiteY26" fmla="*/ 3231973 h 3410534"/>
              <a:gd name="connsiteX27" fmla="*/ 1010738 w 3897960"/>
              <a:gd name="connsiteY27" fmla="*/ 898350 h 3410534"/>
              <a:gd name="connsiteX28" fmla="*/ 267788 w 3897960"/>
              <a:gd name="connsiteY28" fmla="*/ 850725 h 3410534"/>
              <a:gd name="connsiteX29" fmla="*/ 0 w 3897960"/>
              <a:gd name="connsiteY29" fmla="*/ 220003 h 3410534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2477588 w 3897960"/>
              <a:gd name="connsiteY27" fmla="*/ 25842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353763 w 3897960"/>
              <a:gd name="connsiteY28" fmla="*/ 248902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377937"/>
              <a:gd name="connsiteX1" fmla="*/ 271621 w 3897960"/>
              <a:gd name="connsiteY1" fmla="*/ 115233 h 3377937"/>
              <a:gd name="connsiteX2" fmla="*/ 401747 w 3897960"/>
              <a:gd name="connsiteY2" fmla="*/ 231996 h 3377937"/>
              <a:gd name="connsiteX3" fmla="*/ 505914 w 3897960"/>
              <a:gd name="connsiteY3" fmla="*/ 307799 h 3377937"/>
              <a:gd name="connsiteX4" fmla="*/ 874773 w 3897960"/>
              <a:gd name="connsiteY4" fmla="*/ 933 h 3377937"/>
              <a:gd name="connsiteX5" fmla="*/ 982164 w 3897960"/>
              <a:gd name="connsiteY5" fmla="*/ 98249 h 3377937"/>
              <a:gd name="connsiteX6" fmla="*/ 1325065 w 3897960"/>
              <a:gd name="connsiteY6" fmla="*/ 12524 h 3377937"/>
              <a:gd name="connsiteX7" fmla="*/ 1553665 w 3897960"/>
              <a:gd name="connsiteY7" fmla="*/ 288749 h 3377937"/>
              <a:gd name="connsiteX8" fmla="*/ 2232244 w 3897960"/>
              <a:gd name="connsiteY8" fmla="*/ 928 h 3377937"/>
              <a:gd name="connsiteX9" fmla="*/ 2371111 w 3897960"/>
              <a:gd name="connsiteY9" fmla="*/ 160514 h 3377937"/>
              <a:gd name="connsiteX10" fmla="*/ 2544264 w 3897960"/>
              <a:gd name="connsiteY10" fmla="*/ 164925 h 3377937"/>
              <a:gd name="connsiteX11" fmla="*/ 2782390 w 3897960"/>
              <a:gd name="connsiteY11" fmla="*/ 393525 h 3377937"/>
              <a:gd name="connsiteX12" fmla="*/ 3063223 w 3897960"/>
              <a:gd name="connsiteY12" fmla="*/ 253298 h 3377937"/>
              <a:gd name="connsiteX13" fmla="*/ 3325314 w 3897960"/>
              <a:gd name="connsiteY13" fmla="*/ 460200 h 3377937"/>
              <a:gd name="connsiteX14" fmla="*/ 3859322 w 3897960"/>
              <a:gd name="connsiteY14" fmla="*/ 427077 h 3377937"/>
              <a:gd name="connsiteX15" fmla="*/ 3836271 w 3897960"/>
              <a:gd name="connsiteY15" fmla="*/ 900998 h 3377937"/>
              <a:gd name="connsiteX16" fmla="*/ 3594933 w 3897960"/>
              <a:gd name="connsiteY16" fmla="*/ 1017764 h 3377937"/>
              <a:gd name="connsiteX17" fmla="*/ 3620588 w 3897960"/>
              <a:gd name="connsiteY17" fmla="*/ 1527000 h 3377937"/>
              <a:gd name="connsiteX18" fmla="*/ 3792038 w 3897960"/>
              <a:gd name="connsiteY18" fmla="*/ 1717499 h 3377937"/>
              <a:gd name="connsiteX19" fmla="*/ 3544388 w 3897960"/>
              <a:gd name="connsiteY19" fmla="*/ 1879424 h 3377937"/>
              <a:gd name="connsiteX20" fmla="*/ 3477713 w 3897960"/>
              <a:gd name="connsiteY20" fmla="*/ 2050875 h 3377937"/>
              <a:gd name="connsiteX21" fmla="*/ 3668213 w 3897960"/>
              <a:gd name="connsiteY21" fmla="*/ 2279474 h 3377937"/>
              <a:gd name="connsiteX22" fmla="*/ 3734888 w 3897960"/>
              <a:gd name="connsiteY22" fmla="*/ 2546174 h 3377937"/>
              <a:gd name="connsiteX23" fmla="*/ 3430088 w 3897960"/>
              <a:gd name="connsiteY23" fmla="*/ 2774774 h 3377937"/>
              <a:gd name="connsiteX24" fmla="*/ 3582488 w 3897960"/>
              <a:gd name="connsiteY24" fmla="*/ 3079573 h 3377937"/>
              <a:gd name="connsiteX25" fmla="*/ 3372938 w 3897960"/>
              <a:gd name="connsiteY25" fmla="*/ 3289123 h 3377937"/>
              <a:gd name="connsiteX26" fmla="*/ 3182438 w 3897960"/>
              <a:gd name="connsiteY26" fmla="*/ 3231973 h 3377937"/>
              <a:gd name="connsiteX27" fmla="*/ 3020513 w 3897960"/>
              <a:gd name="connsiteY27" fmla="*/ 3079573 h 3377937"/>
              <a:gd name="connsiteX28" fmla="*/ 2839538 w 3897960"/>
              <a:gd name="connsiteY28" fmla="*/ 3270073 h 3377937"/>
              <a:gd name="connsiteX29" fmla="*/ 1010738 w 3897960"/>
              <a:gd name="connsiteY29" fmla="*/ 898350 h 3377937"/>
              <a:gd name="connsiteX30" fmla="*/ 267788 w 3897960"/>
              <a:gd name="connsiteY30" fmla="*/ 850725 h 3377937"/>
              <a:gd name="connsiteX31" fmla="*/ 0 w 3897960"/>
              <a:gd name="connsiteY31" fmla="*/ 220003 h 337793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496638 w 3897960"/>
              <a:gd name="connsiteY29" fmla="*/ 287954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389667"/>
              <a:gd name="connsiteX1" fmla="*/ 271621 w 3897960"/>
              <a:gd name="connsiteY1" fmla="*/ 115233 h 3389667"/>
              <a:gd name="connsiteX2" fmla="*/ 401747 w 3897960"/>
              <a:gd name="connsiteY2" fmla="*/ 231996 h 3389667"/>
              <a:gd name="connsiteX3" fmla="*/ 505914 w 3897960"/>
              <a:gd name="connsiteY3" fmla="*/ 307799 h 3389667"/>
              <a:gd name="connsiteX4" fmla="*/ 874773 w 3897960"/>
              <a:gd name="connsiteY4" fmla="*/ 933 h 3389667"/>
              <a:gd name="connsiteX5" fmla="*/ 982164 w 3897960"/>
              <a:gd name="connsiteY5" fmla="*/ 98249 h 3389667"/>
              <a:gd name="connsiteX6" fmla="*/ 1325065 w 3897960"/>
              <a:gd name="connsiteY6" fmla="*/ 12524 h 3389667"/>
              <a:gd name="connsiteX7" fmla="*/ 1553665 w 3897960"/>
              <a:gd name="connsiteY7" fmla="*/ 288749 h 3389667"/>
              <a:gd name="connsiteX8" fmla="*/ 2232244 w 3897960"/>
              <a:gd name="connsiteY8" fmla="*/ 928 h 3389667"/>
              <a:gd name="connsiteX9" fmla="*/ 2371111 w 3897960"/>
              <a:gd name="connsiteY9" fmla="*/ 160514 h 3389667"/>
              <a:gd name="connsiteX10" fmla="*/ 2544264 w 3897960"/>
              <a:gd name="connsiteY10" fmla="*/ 164925 h 3389667"/>
              <a:gd name="connsiteX11" fmla="*/ 2782390 w 3897960"/>
              <a:gd name="connsiteY11" fmla="*/ 393525 h 3389667"/>
              <a:gd name="connsiteX12" fmla="*/ 3063223 w 3897960"/>
              <a:gd name="connsiteY12" fmla="*/ 253298 h 3389667"/>
              <a:gd name="connsiteX13" fmla="*/ 3325314 w 3897960"/>
              <a:gd name="connsiteY13" fmla="*/ 460200 h 3389667"/>
              <a:gd name="connsiteX14" fmla="*/ 3859322 w 3897960"/>
              <a:gd name="connsiteY14" fmla="*/ 427077 h 3389667"/>
              <a:gd name="connsiteX15" fmla="*/ 3836271 w 3897960"/>
              <a:gd name="connsiteY15" fmla="*/ 900998 h 3389667"/>
              <a:gd name="connsiteX16" fmla="*/ 3594933 w 3897960"/>
              <a:gd name="connsiteY16" fmla="*/ 1017764 h 3389667"/>
              <a:gd name="connsiteX17" fmla="*/ 3620588 w 3897960"/>
              <a:gd name="connsiteY17" fmla="*/ 1527000 h 3389667"/>
              <a:gd name="connsiteX18" fmla="*/ 3792038 w 3897960"/>
              <a:gd name="connsiteY18" fmla="*/ 1717499 h 3389667"/>
              <a:gd name="connsiteX19" fmla="*/ 3544388 w 3897960"/>
              <a:gd name="connsiteY19" fmla="*/ 1879424 h 3389667"/>
              <a:gd name="connsiteX20" fmla="*/ 3477713 w 3897960"/>
              <a:gd name="connsiteY20" fmla="*/ 2050875 h 3389667"/>
              <a:gd name="connsiteX21" fmla="*/ 3668213 w 3897960"/>
              <a:gd name="connsiteY21" fmla="*/ 2279474 h 3389667"/>
              <a:gd name="connsiteX22" fmla="*/ 3734888 w 3897960"/>
              <a:gd name="connsiteY22" fmla="*/ 2546174 h 3389667"/>
              <a:gd name="connsiteX23" fmla="*/ 3430088 w 3897960"/>
              <a:gd name="connsiteY23" fmla="*/ 2774774 h 3389667"/>
              <a:gd name="connsiteX24" fmla="*/ 3582488 w 3897960"/>
              <a:gd name="connsiteY24" fmla="*/ 3079573 h 3389667"/>
              <a:gd name="connsiteX25" fmla="*/ 3372938 w 3897960"/>
              <a:gd name="connsiteY25" fmla="*/ 3289123 h 3389667"/>
              <a:gd name="connsiteX26" fmla="*/ 3182438 w 3897960"/>
              <a:gd name="connsiteY26" fmla="*/ 3231973 h 3389667"/>
              <a:gd name="connsiteX27" fmla="*/ 3020513 w 3897960"/>
              <a:gd name="connsiteY27" fmla="*/ 3079573 h 3389667"/>
              <a:gd name="connsiteX28" fmla="*/ 2839538 w 3897960"/>
              <a:gd name="connsiteY28" fmla="*/ 3270073 h 3389667"/>
              <a:gd name="connsiteX29" fmla="*/ 2706188 w 3897960"/>
              <a:gd name="connsiteY29" fmla="*/ 3203398 h 3389667"/>
              <a:gd name="connsiteX30" fmla="*/ 1010738 w 3897960"/>
              <a:gd name="connsiteY30" fmla="*/ 898350 h 3389667"/>
              <a:gd name="connsiteX31" fmla="*/ 267788 w 3897960"/>
              <a:gd name="connsiteY31" fmla="*/ 850725 h 3389667"/>
              <a:gd name="connsiteX32" fmla="*/ 0 w 3897960"/>
              <a:gd name="connsiteY32" fmla="*/ 220003 h 338966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172788 w 3897960"/>
              <a:gd name="connsiteY30" fmla="*/ 26033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389820"/>
              <a:gd name="connsiteX1" fmla="*/ 271621 w 3897960"/>
              <a:gd name="connsiteY1" fmla="*/ 115233 h 3389820"/>
              <a:gd name="connsiteX2" fmla="*/ 401747 w 3897960"/>
              <a:gd name="connsiteY2" fmla="*/ 231996 h 3389820"/>
              <a:gd name="connsiteX3" fmla="*/ 505914 w 3897960"/>
              <a:gd name="connsiteY3" fmla="*/ 307799 h 3389820"/>
              <a:gd name="connsiteX4" fmla="*/ 874773 w 3897960"/>
              <a:gd name="connsiteY4" fmla="*/ 933 h 3389820"/>
              <a:gd name="connsiteX5" fmla="*/ 982164 w 3897960"/>
              <a:gd name="connsiteY5" fmla="*/ 98249 h 3389820"/>
              <a:gd name="connsiteX6" fmla="*/ 1325065 w 3897960"/>
              <a:gd name="connsiteY6" fmla="*/ 12524 h 3389820"/>
              <a:gd name="connsiteX7" fmla="*/ 1553665 w 3897960"/>
              <a:gd name="connsiteY7" fmla="*/ 288749 h 3389820"/>
              <a:gd name="connsiteX8" fmla="*/ 2232244 w 3897960"/>
              <a:gd name="connsiteY8" fmla="*/ 928 h 3389820"/>
              <a:gd name="connsiteX9" fmla="*/ 2371111 w 3897960"/>
              <a:gd name="connsiteY9" fmla="*/ 160514 h 3389820"/>
              <a:gd name="connsiteX10" fmla="*/ 2544264 w 3897960"/>
              <a:gd name="connsiteY10" fmla="*/ 164925 h 3389820"/>
              <a:gd name="connsiteX11" fmla="*/ 2782390 w 3897960"/>
              <a:gd name="connsiteY11" fmla="*/ 393525 h 3389820"/>
              <a:gd name="connsiteX12" fmla="*/ 3063223 w 3897960"/>
              <a:gd name="connsiteY12" fmla="*/ 253298 h 3389820"/>
              <a:gd name="connsiteX13" fmla="*/ 3325314 w 3897960"/>
              <a:gd name="connsiteY13" fmla="*/ 460200 h 3389820"/>
              <a:gd name="connsiteX14" fmla="*/ 3859322 w 3897960"/>
              <a:gd name="connsiteY14" fmla="*/ 427077 h 3389820"/>
              <a:gd name="connsiteX15" fmla="*/ 3836271 w 3897960"/>
              <a:gd name="connsiteY15" fmla="*/ 900998 h 3389820"/>
              <a:gd name="connsiteX16" fmla="*/ 3594933 w 3897960"/>
              <a:gd name="connsiteY16" fmla="*/ 1017764 h 3389820"/>
              <a:gd name="connsiteX17" fmla="*/ 3620588 w 3897960"/>
              <a:gd name="connsiteY17" fmla="*/ 1527000 h 3389820"/>
              <a:gd name="connsiteX18" fmla="*/ 3792038 w 3897960"/>
              <a:gd name="connsiteY18" fmla="*/ 1717499 h 3389820"/>
              <a:gd name="connsiteX19" fmla="*/ 3544388 w 3897960"/>
              <a:gd name="connsiteY19" fmla="*/ 1879424 h 3389820"/>
              <a:gd name="connsiteX20" fmla="*/ 3477713 w 3897960"/>
              <a:gd name="connsiteY20" fmla="*/ 2050875 h 3389820"/>
              <a:gd name="connsiteX21" fmla="*/ 3668213 w 3897960"/>
              <a:gd name="connsiteY21" fmla="*/ 2279474 h 3389820"/>
              <a:gd name="connsiteX22" fmla="*/ 3734888 w 3897960"/>
              <a:gd name="connsiteY22" fmla="*/ 2546174 h 3389820"/>
              <a:gd name="connsiteX23" fmla="*/ 3430088 w 3897960"/>
              <a:gd name="connsiteY23" fmla="*/ 2774774 h 3389820"/>
              <a:gd name="connsiteX24" fmla="*/ 3582488 w 3897960"/>
              <a:gd name="connsiteY24" fmla="*/ 3079573 h 3389820"/>
              <a:gd name="connsiteX25" fmla="*/ 3372938 w 3897960"/>
              <a:gd name="connsiteY25" fmla="*/ 3289123 h 3389820"/>
              <a:gd name="connsiteX26" fmla="*/ 3182438 w 3897960"/>
              <a:gd name="connsiteY26" fmla="*/ 3231973 h 3389820"/>
              <a:gd name="connsiteX27" fmla="*/ 3020513 w 3897960"/>
              <a:gd name="connsiteY27" fmla="*/ 3079573 h 3389820"/>
              <a:gd name="connsiteX28" fmla="*/ 2839538 w 3897960"/>
              <a:gd name="connsiteY28" fmla="*/ 3270073 h 3389820"/>
              <a:gd name="connsiteX29" fmla="*/ 2706188 w 3897960"/>
              <a:gd name="connsiteY29" fmla="*/ 3203398 h 3389820"/>
              <a:gd name="connsiteX30" fmla="*/ 2458538 w 3897960"/>
              <a:gd name="connsiteY30" fmla="*/ 3251023 h 3389820"/>
              <a:gd name="connsiteX31" fmla="*/ 1010738 w 3897960"/>
              <a:gd name="connsiteY31" fmla="*/ 898350 h 3389820"/>
              <a:gd name="connsiteX32" fmla="*/ 267788 w 3897960"/>
              <a:gd name="connsiteY32" fmla="*/ 850725 h 3389820"/>
              <a:gd name="connsiteX33" fmla="*/ 0 w 3897960"/>
              <a:gd name="connsiteY33" fmla="*/ 220003 h 3389820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867988 w 3897960"/>
              <a:gd name="connsiteY31" fmla="*/ 2469973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67988 w 3897960"/>
              <a:gd name="connsiteY32" fmla="*/ 2431873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9418"/>
              <a:gd name="connsiteX1" fmla="*/ 271621 w 3897960"/>
              <a:gd name="connsiteY1" fmla="*/ 115233 h 3299418"/>
              <a:gd name="connsiteX2" fmla="*/ 401747 w 3897960"/>
              <a:gd name="connsiteY2" fmla="*/ 231996 h 3299418"/>
              <a:gd name="connsiteX3" fmla="*/ 505914 w 3897960"/>
              <a:gd name="connsiteY3" fmla="*/ 307799 h 3299418"/>
              <a:gd name="connsiteX4" fmla="*/ 874773 w 3897960"/>
              <a:gd name="connsiteY4" fmla="*/ 933 h 3299418"/>
              <a:gd name="connsiteX5" fmla="*/ 982164 w 3897960"/>
              <a:gd name="connsiteY5" fmla="*/ 98249 h 3299418"/>
              <a:gd name="connsiteX6" fmla="*/ 1325065 w 3897960"/>
              <a:gd name="connsiteY6" fmla="*/ 12524 h 3299418"/>
              <a:gd name="connsiteX7" fmla="*/ 1553665 w 3897960"/>
              <a:gd name="connsiteY7" fmla="*/ 288749 h 3299418"/>
              <a:gd name="connsiteX8" fmla="*/ 2232244 w 3897960"/>
              <a:gd name="connsiteY8" fmla="*/ 928 h 3299418"/>
              <a:gd name="connsiteX9" fmla="*/ 2371111 w 3897960"/>
              <a:gd name="connsiteY9" fmla="*/ 160514 h 3299418"/>
              <a:gd name="connsiteX10" fmla="*/ 2544264 w 3897960"/>
              <a:gd name="connsiteY10" fmla="*/ 164925 h 3299418"/>
              <a:gd name="connsiteX11" fmla="*/ 2782390 w 3897960"/>
              <a:gd name="connsiteY11" fmla="*/ 393525 h 3299418"/>
              <a:gd name="connsiteX12" fmla="*/ 3063223 w 3897960"/>
              <a:gd name="connsiteY12" fmla="*/ 253298 h 3299418"/>
              <a:gd name="connsiteX13" fmla="*/ 3325314 w 3897960"/>
              <a:gd name="connsiteY13" fmla="*/ 460200 h 3299418"/>
              <a:gd name="connsiteX14" fmla="*/ 3859322 w 3897960"/>
              <a:gd name="connsiteY14" fmla="*/ 427077 h 3299418"/>
              <a:gd name="connsiteX15" fmla="*/ 3836271 w 3897960"/>
              <a:gd name="connsiteY15" fmla="*/ 900998 h 3299418"/>
              <a:gd name="connsiteX16" fmla="*/ 3594933 w 3897960"/>
              <a:gd name="connsiteY16" fmla="*/ 1017764 h 3299418"/>
              <a:gd name="connsiteX17" fmla="*/ 3620588 w 3897960"/>
              <a:gd name="connsiteY17" fmla="*/ 1527000 h 3299418"/>
              <a:gd name="connsiteX18" fmla="*/ 3792038 w 3897960"/>
              <a:gd name="connsiteY18" fmla="*/ 1717499 h 3299418"/>
              <a:gd name="connsiteX19" fmla="*/ 3544388 w 3897960"/>
              <a:gd name="connsiteY19" fmla="*/ 1879424 h 3299418"/>
              <a:gd name="connsiteX20" fmla="*/ 3477713 w 3897960"/>
              <a:gd name="connsiteY20" fmla="*/ 2050875 h 3299418"/>
              <a:gd name="connsiteX21" fmla="*/ 3668213 w 3897960"/>
              <a:gd name="connsiteY21" fmla="*/ 2279474 h 3299418"/>
              <a:gd name="connsiteX22" fmla="*/ 3734888 w 3897960"/>
              <a:gd name="connsiteY22" fmla="*/ 2546174 h 3299418"/>
              <a:gd name="connsiteX23" fmla="*/ 3430088 w 3897960"/>
              <a:gd name="connsiteY23" fmla="*/ 2774774 h 3299418"/>
              <a:gd name="connsiteX24" fmla="*/ 3582488 w 3897960"/>
              <a:gd name="connsiteY24" fmla="*/ 3079573 h 3299418"/>
              <a:gd name="connsiteX25" fmla="*/ 3372938 w 3897960"/>
              <a:gd name="connsiteY25" fmla="*/ 3289123 h 3299418"/>
              <a:gd name="connsiteX26" fmla="*/ 3182438 w 3897960"/>
              <a:gd name="connsiteY26" fmla="*/ 3231973 h 3299418"/>
              <a:gd name="connsiteX27" fmla="*/ 3020513 w 3897960"/>
              <a:gd name="connsiteY27" fmla="*/ 3079573 h 3299418"/>
              <a:gd name="connsiteX28" fmla="*/ 2839538 w 3897960"/>
              <a:gd name="connsiteY28" fmla="*/ 3270073 h 3299418"/>
              <a:gd name="connsiteX29" fmla="*/ 2706188 w 3897960"/>
              <a:gd name="connsiteY29" fmla="*/ 3203398 h 3299418"/>
              <a:gd name="connsiteX30" fmla="*/ 2458538 w 3897960"/>
              <a:gd name="connsiteY30" fmla="*/ 3251023 h 3299418"/>
              <a:gd name="connsiteX31" fmla="*/ 2334713 w 3897960"/>
              <a:gd name="connsiteY31" fmla="*/ 3070048 h 3299418"/>
              <a:gd name="connsiteX32" fmla="*/ 1848938 w 3897960"/>
              <a:gd name="connsiteY32" fmla="*/ 3184348 h 3299418"/>
              <a:gd name="connsiteX33" fmla="*/ 1010738 w 3897960"/>
              <a:gd name="connsiteY33" fmla="*/ 898350 h 3299418"/>
              <a:gd name="connsiteX34" fmla="*/ 267788 w 3897960"/>
              <a:gd name="connsiteY34" fmla="*/ 850725 h 3299418"/>
              <a:gd name="connsiteX35" fmla="*/ 0 w 3897960"/>
              <a:gd name="connsiteY35" fmla="*/ 220003 h 3299418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429838 w 3897960"/>
              <a:gd name="connsiteY33" fmla="*/ 224137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344113 w 3897960"/>
              <a:gd name="connsiteY34" fmla="*/ 2288998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010738 w 3897960"/>
              <a:gd name="connsiteY36" fmla="*/ 898350 h 3297123"/>
              <a:gd name="connsiteX37" fmla="*/ 267788 w 3897960"/>
              <a:gd name="connsiteY37" fmla="*/ 850725 h 3297123"/>
              <a:gd name="connsiteX38" fmla="*/ 0 w 3897960"/>
              <a:gd name="connsiteY38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192481 w 4090441"/>
              <a:gd name="connsiteY0" fmla="*/ 220003 h 3331413"/>
              <a:gd name="connsiteX1" fmla="*/ 464102 w 4090441"/>
              <a:gd name="connsiteY1" fmla="*/ 115233 h 3331413"/>
              <a:gd name="connsiteX2" fmla="*/ 594228 w 4090441"/>
              <a:gd name="connsiteY2" fmla="*/ 231996 h 3331413"/>
              <a:gd name="connsiteX3" fmla="*/ 698395 w 4090441"/>
              <a:gd name="connsiteY3" fmla="*/ 307799 h 3331413"/>
              <a:gd name="connsiteX4" fmla="*/ 1067254 w 4090441"/>
              <a:gd name="connsiteY4" fmla="*/ 933 h 3331413"/>
              <a:gd name="connsiteX5" fmla="*/ 1174645 w 4090441"/>
              <a:gd name="connsiteY5" fmla="*/ 98249 h 3331413"/>
              <a:gd name="connsiteX6" fmla="*/ 1517546 w 4090441"/>
              <a:gd name="connsiteY6" fmla="*/ 12524 h 3331413"/>
              <a:gd name="connsiteX7" fmla="*/ 1746146 w 4090441"/>
              <a:gd name="connsiteY7" fmla="*/ 288749 h 3331413"/>
              <a:gd name="connsiteX8" fmla="*/ 2424725 w 4090441"/>
              <a:gd name="connsiteY8" fmla="*/ 928 h 3331413"/>
              <a:gd name="connsiteX9" fmla="*/ 2563592 w 4090441"/>
              <a:gd name="connsiteY9" fmla="*/ 160514 h 3331413"/>
              <a:gd name="connsiteX10" fmla="*/ 2736745 w 4090441"/>
              <a:gd name="connsiteY10" fmla="*/ 164925 h 3331413"/>
              <a:gd name="connsiteX11" fmla="*/ 2974871 w 4090441"/>
              <a:gd name="connsiteY11" fmla="*/ 393525 h 3331413"/>
              <a:gd name="connsiteX12" fmla="*/ 3255704 w 4090441"/>
              <a:gd name="connsiteY12" fmla="*/ 253298 h 3331413"/>
              <a:gd name="connsiteX13" fmla="*/ 3517795 w 4090441"/>
              <a:gd name="connsiteY13" fmla="*/ 460200 h 3331413"/>
              <a:gd name="connsiteX14" fmla="*/ 4051803 w 4090441"/>
              <a:gd name="connsiteY14" fmla="*/ 427077 h 3331413"/>
              <a:gd name="connsiteX15" fmla="*/ 4028752 w 4090441"/>
              <a:gd name="connsiteY15" fmla="*/ 900998 h 3331413"/>
              <a:gd name="connsiteX16" fmla="*/ 3787414 w 4090441"/>
              <a:gd name="connsiteY16" fmla="*/ 1017764 h 3331413"/>
              <a:gd name="connsiteX17" fmla="*/ 3813069 w 4090441"/>
              <a:gd name="connsiteY17" fmla="*/ 1527000 h 3331413"/>
              <a:gd name="connsiteX18" fmla="*/ 3984519 w 4090441"/>
              <a:gd name="connsiteY18" fmla="*/ 1717499 h 3331413"/>
              <a:gd name="connsiteX19" fmla="*/ 3736869 w 4090441"/>
              <a:gd name="connsiteY19" fmla="*/ 1879424 h 3331413"/>
              <a:gd name="connsiteX20" fmla="*/ 3670194 w 4090441"/>
              <a:gd name="connsiteY20" fmla="*/ 2050875 h 3331413"/>
              <a:gd name="connsiteX21" fmla="*/ 3860694 w 4090441"/>
              <a:gd name="connsiteY21" fmla="*/ 2279474 h 3331413"/>
              <a:gd name="connsiteX22" fmla="*/ 3927369 w 4090441"/>
              <a:gd name="connsiteY22" fmla="*/ 2546174 h 3331413"/>
              <a:gd name="connsiteX23" fmla="*/ 3622569 w 4090441"/>
              <a:gd name="connsiteY23" fmla="*/ 2774774 h 3331413"/>
              <a:gd name="connsiteX24" fmla="*/ 3774969 w 4090441"/>
              <a:gd name="connsiteY24" fmla="*/ 3079573 h 3331413"/>
              <a:gd name="connsiteX25" fmla="*/ 3565419 w 4090441"/>
              <a:gd name="connsiteY25" fmla="*/ 3289123 h 3331413"/>
              <a:gd name="connsiteX26" fmla="*/ 3374919 w 4090441"/>
              <a:gd name="connsiteY26" fmla="*/ 3231973 h 3331413"/>
              <a:gd name="connsiteX27" fmla="*/ 3212994 w 4090441"/>
              <a:gd name="connsiteY27" fmla="*/ 3079573 h 3331413"/>
              <a:gd name="connsiteX28" fmla="*/ 3032019 w 4090441"/>
              <a:gd name="connsiteY28" fmla="*/ 3270073 h 3331413"/>
              <a:gd name="connsiteX29" fmla="*/ 2898669 w 4090441"/>
              <a:gd name="connsiteY29" fmla="*/ 3203398 h 3331413"/>
              <a:gd name="connsiteX30" fmla="*/ 2651019 w 4090441"/>
              <a:gd name="connsiteY30" fmla="*/ 3251023 h 3331413"/>
              <a:gd name="connsiteX31" fmla="*/ 2527194 w 4090441"/>
              <a:gd name="connsiteY31" fmla="*/ 3070048 h 3331413"/>
              <a:gd name="connsiteX32" fmla="*/ 2041419 w 4090441"/>
              <a:gd name="connsiteY32" fmla="*/ 3184348 h 3331413"/>
              <a:gd name="connsiteX33" fmla="*/ 1946169 w 4090441"/>
              <a:gd name="connsiteY33" fmla="*/ 3060523 h 3331413"/>
              <a:gd name="connsiteX34" fmla="*/ 1679469 w 4090441"/>
              <a:gd name="connsiteY34" fmla="*/ 3174823 h 3331413"/>
              <a:gd name="connsiteX35" fmla="*/ 1631844 w 4090441"/>
              <a:gd name="connsiteY35" fmla="*/ 3012898 h 3331413"/>
              <a:gd name="connsiteX36" fmla="*/ 1422294 w 4090441"/>
              <a:gd name="connsiteY36" fmla="*/ 3117673 h 3331413"/>
              <a:gd name="connsiteX37" fmla="*/ 1365144 w 4090441"/>
              <a:gd name="connsiteY37" fmla="*/ 3031948 h 3331413"/>
              <a:gd name="connsiteX38" fmla="*/ 955569 w 4090441"/>
              <a:gd name="connsiteY38" fmla="*/ 3146248 h 3331413"/>
              <a:gd name="connsiteX39" fmla="*/ 831744 w 4090441"/>
              <a:gd name="connsiteY39" fmla="*/ 2965273 h 3331413"/>
              <a:gd name="connsiteX40" fmla="*/ 3069 w 4090441"/>
              <a:gd name="connsiteY40" fmla="*/ 3241498 h 3331413"/>
              <a:gd name="connsiteX41" fmla="*/ 1203219 w 4090441"/>
              <a:gd name="connsiteY41" fmla="*/ 898350 h 3331413"/>
              <a:gd name="connsiteX42" fmla="*/ 460269 w 4090441"/>
              <a:gd name="connsiteY42" fmla="*/ 850725 h 3331413"/>
              <a:gd name="connsiteX43" fmla="*/ 192481 w 4090441"/>
              <a:gd name="connsiteY43" fmla="*/ 220003 h 3331413"/>
              <a:gd name="connsiteX0" fmla="*/ 189412 w 4087372"/>
              <a:gd name="connsiteY0" fmla="*/ 220003 h 3297123"/>
              <a:gd name="connsiteX1" fmla="*/ 461033 w 4087372"/>
              <a:gd name="connsiteY1" fmla="*/ 115233 h 3297123"/>
              <a:gd name="connsiteX2" fmla="*/ 591159 w 4087372"/>
              <a:gd name="connsiteY2" fmla="*/ 231996 h 3297123"/>
              <a:gd name="connsiteX3" fmla="*/ 695326 w 4087372"/>
              <a:gd name="connsiteY3" fmla="*/ 307799 h 3297123"/>
              <a:gd name="connsiteX4" fmla="*/ 1064185 w 4087372"/>
              <a:gd name="connsiteY4" fmla="*/ 933 h 3297123"/>
              <a:gd name="connsiteX5" fmla="*/ 1171576 w 4087372"/>
              <a:gd name="connsiteY5" fmla="*/ 98249 h 3297123"/>
              <a:gd name="connsiteX6" fmla="*/ 1514477 w 4087372"/>
              <a:gd name="connsiteY6" fmla="*/ 12524 h 3297123"/>
              <a:gd name="connsiteX7" fmla="*/ 1743077 w 4087372"/>
              <a:gd name="connsiteY7" fmla="*/ 288749 h 3297123"/>
              <a:gd name="connsiteX8" fmla="*/ 2421656 w 4087372"/>
              <a:gd name="connsiteY8" fmla="*/ 928 h 3297123"/>
              <a:gd name="connsiteX9" fmla="*/ 2560523 w 4087372"/>
              <a:gd name="connsiteY9" fmla="*/ 160514 h 3297123"/>
              <a:gd name="connsiteX10" fmla="*/ 2733676 w 4087372"/>
              <a:gd name="connsiteY10" fmla="*/ 164925 h 3297123"/>
              <a:gd name="connsiteX11" fmla="*/ 2971802 w 4087372"/>
              <a:gd name="connsiteY11" fmla="*/ 393525 h 3297123"/>
              <a:gd name="connsiteX12" fmla="*/ 3252635 w 4087372"/>
              <a:gd name="connsiteY12" fmla="*/ 253298 h 3297123"/>
              <a:gd name="connsiteX13" fmla="*/ 3514726 w 4087372"/>
              <a:gd name="connsiteY13" fmla="*/ 460200 h 3297123"/>
              <a:gd name="connsiteX14" fmla="*/ 4048734 w 4087372"/>
              <a:gd name="connsiteY14" fmla="*/ 427077 h 3297123"/>
              <a:gd name="connsiteX15" fmla="*/ 4025683 w 4087372"/>
              <a:gd name="connsiteY15" fmla="*/ 900998 h 3297123"/>
              <a:gd name="connsiteX16" fmla="*/ 3784345 w 4087372"/>
              <a:gd name="connsiteY16" fmla="*/ 1017764 h 3297123"/>
              <a:gd name="connsiteX17" fmla="*/ 3810000 w 4087372"/>
              <a:gd name="connsiteY17" fmla="*/ 1527000 h 3297123"/>
              <a:gd name="connsiteX18" fmla="*/ 3981450 w 4087372"/>
              <a:gd name="connsiteY18" fmla="*/ 1717499 h 3297123"/>
              <a:gd name="connsiteX19" fmla="*/ 3733800 w 4087372"/>
              <a:gd name="connsiteY19" fmla="*/ 1879424 h 3297123"/>
              <a:gd name="connsiteX20" fmla="*/ 3667125 w 4087372"/>
              <a:gd name="connsiteY20" fmla="*/ 2050875 h 3297123"/>
              <a:gd name="connsiteX21" fmla="*/ 3857625 w 4087372"/>
              <a:gd name="connsiteY21" fmla="*/ 2279474 h 3297123"/>
              <a:gd name="connsiteX22" fmla="*/ 3924300 w 4087372"/>
              <a:gd name="connsiteY22" fmla="*/ 2546174 h 3297123"/>
              <a:gd name="connsiteX23" fmla="*/ 3619500 w 4087372"/>
              <a:gd name="connsiteY23" fmla="*/ 2774774 h 3297123"/>
              <a:gd name="connsiteX24" fmla="*/ 3771900 w 4087372"/>
              <a:gd name="connsiteY24" fmla="*/ 3079573 h 3297123"/>
              <a:gd name="connsiteX25" fmla="*/ 3562350 w 4087372"/>
              <a:gd name="connsiteY25" fmla="*/ 3289123 h 3297123"/>
              <a:gd name="connsiteX26" fmla="*/ 3371850 w 4087372"/>
              <a:gd name="connsiteY26" fmla="*/ 3231973 h 3297123"/>
              <a:gd name="connsiteX27" fmla="*/ 3209925 w 4087372"/>
              <a:gd name="connsiteY27" fmla="*/ 3079573 h 3297123"/>
              <a:gd name="connsiteX28" fmla="*/ 3028950 w 4087372"/>
              <a:gd name="connsiteY28" fmla="*/ 3270073 h 3297123"/>
              <a:gd name="connsiteX29" fmla="*/ 2895600 w 4087372"/>
              <a:gd name="connsiteY29" fmla="*/ 3203398 h 3297123"/>
              <a:gd name="connsiteX30" fmla="*/ 2647950 w 4087372"/>
              <a:gd name="connsiteY30" fmla="*/ 3251023 h 3297123"/>
              <a:gd name="connsiteX31" fmla="*/ 2524125 w 4087372"/>
              <a:gd name="connsiteY31" fmla="*/ 3070048 h 3297123"/>
              <a:gd name="connsiteX32" fmla="*/ 2038350 w 4087372"/>
              <a:gd name="connsiteY32" fmla="*/ 3184348 h 3297123"/>
              <a:gd name="connsiteX33" fmla="*/ 1943100 w 4087372"/>
              <a:gd name="connsiteY33" fmla="*/ 3060523 h 3297123"/>
              <a:gd name="connsiteX34" fmla="*/ 1676400 w 4087372"/>
              <a:gd name="connsiteY34" fmla="*/ 3174823 h 3297123"/>
              <a:gd name="connsiteX35" fmla="*/ 1628775 w 4087372"/>
              <a:gd name="connsiteY35" fmla="*/ 3012898 h 3297123"/>
              <a:gd name="connsiteX36" fmla="*/ 1419225 w 4087372"/>
              <a:gd name="connsiteY36" fmla="*/ 3117673 h 3297123"/>
              <a:gd name="connsiteX37" fmla="*/ 1362075 w 4087372"/>
              <a:gd name="connsiteY37" fmla="*/ 3031948 h 3297123"/>
              <a:gd name="connsiteX38" fmla="*/ 952500 w 4087372"/>
              <a:gd name="connsiteY38" fmla="*/ 3146248 h 3297123"/>
              <a:gd name="connsiteX39" fmla="*/ 828675 w 4087372"/>
              <a:gd name="connsiteY39" fmla="*/ 2965273 h 3297123"/>
              <a:gd name="connsiteX40" fmla="*/ 0 w 4087372"/>
              <a:gd name="connsiteY40" fmla="*/ 3241498 h 3297123"/>
              <a:gd name="connsiteX41" fmla="*/ 1200150 w 4087372"/>
              <a:gd name="connsiteY41" fmla="*/ 898350 h 3297123"/>
              <a:gd name="connsiteX42" fmla="*/ 457200 w 4087372"/>
              <a:gd name="connsiteY42" fmla="*/ 850725 h 3297123"/>
              <a:gd name="connsiteX43" fmla="*/ 189412 w 4087372"/>
              <a:gd name="connsiteY43" fmla="*/ 220003 h 3297123"/>
              <a:gd name="connsiteX0" fmla="*/ 566223 w 4464183"/>
              <a:gd name="connsiteY0" fmla="*/ 220003 h 3297123"/>
              <a:gd name="connsiteX1" fmla="*/ 837844 w 4464183"/>
              <a:gd name="connsiteY1" fmla="*/ 115233 h 3297123"/>
              <a:gd name="connsiteX2" fmla="*/ 967970 w 4464183"/>
              <a:gd name="connsiteY2" fmla="*/ 231996 h 3297123"/>
              <a:gd name="connsiteX3" fmla="*/ 1072137 w 4464183"/>
              <a:gd name="connsiteY3" fmla="*/ 307799 h 3297123"/>
              <a:gd name="connsiteX4" fmla="*/ 1440996 w 4464183"/>
              <a:gd name="connsiteY4" fmla="*/ 933 h 3297123"/>
              <a:gd name="connsiteX5" fmla="*/ 1548387 w 4464183"/>
              <a:gd name="connsiteY5" fmla="*/ 98249 h 3297123"/>
              <a:gd name="connsiteX6" fmla="*/ 1891288 w 4464183"/>
              <a:gd name="connsiteY6" fmla="*/ 12524 h 3297123"/>
              <a:gd name="connsiteX7" fmla="*/ 2119888 w 4464183"/>
              <a:gd name="connsiteY7" fmla="*/ 288749 h 3297123"/>
              <a:gd name="connsiteX8" fmla="*/ 2798467 w 4464183"/>
              <a:gd name="connsiteY8" fmla="*/ 928 h 3297123"/>
              <a:gd name="connsiteX9" fmla="*/ 2937334 w 4464183"/>
              <a:gd name="connsiteY9" fmla="*/ 160514 h 3297123"/>
              <a:gd name="connsiteX10" fmla="*/ 3110487 w 4464183"/>
              <a:gd name="connsiteY10" fmla="*/ 164925 h 3297123"/>
              <a:gd name="connsiteX11" fmla="*/ 3348613 w 4464183"/>
              <a:gd name="connsiteY11" fmla="*/ 393525 h 3297123"/>
              <a:gd name="connsiteX12" fmla="*/ 3629446 w 4464183"/>
              <a:gd name="connsiteY12" fmla="*/ 253298 h 3297123"/>
              <a:gd name="connsiteX13" fmla="*/ 3891537 w 4464183"/>
              <a:gd name="connsiteY13" fmla="*/ 460200 h 3297123"/>
              <a:gd name="connsiteX14" fmla="*/ 4425545 w 4464183"/>
              <a:gd name="connsiteY14" fmla="*/ 427077 h 3297123"/>
              <a:gd name="connsiteX15" fmla="*/ 4402494 w 4464183"/>
              <a:gd name="connsiteY15" fmla="*/ 900998 h 3297123"/>
              <a:gd name="connsiteX16" fmla="*/ 4161156 w 4464183"/>
              <a:gd name="connsiteY16" fmla="*/ 1017764 h 3297123"/>
              <a:gd name="connsiteX17" fmla="*/ 4186811 w 4464183"/>
              <a:gd name="connsiteY17" fmla="*/ 1527000 h 3297123"/>
              <a:gd name="connsiteX18" fmla="*/ 4358261 w 4464183"/>
              <a:gd name="connsiteY18" fmla="*/ 1717499 h 3297123"/>
              <a:gd name="connsiteX19" fmla="*/ 4110611 w 4464183"/>
              <a:gd name="connsiteY19" fmla="*/ 1879424 h 3297123"/>
              <a:gd name="connsiteX20" fmla="*/ 4043936 w 4464183"/>
              <a:gd name="connsiteY20" fmla="*/ 2050875 h 3297123"/>
              <a:gd name="connsiteX21" fmla="*/ 4234436 w 4464183"/>
              <a:gd name="connsiteY21" fmla="*/ 2279474 h 3297123"/>
              <a:gd name="connsiteX22" fmla="*/ 4301111 w 4464183"/>
              <a:gd name="connsiteY22" fmla="*/ 2546174 h 3297123"/>
              <a:gd name="connsiteX23" fmla="*/ 3996311 w 4464183"/>
              <a:gd name="connsiteY23" fmla="*/ 2774774 h 3297123"/>
              <a:gd name="connsiteX24" fmla="*/ 4148711 w 4464183"/>
              <a:gd name="connsiteY24" fmla="*/ 3079573 h 3297123"/>
              <a:gd name="connsiteX25" fmla="*/ 3939161 w 4464183"/>
              <a:gd name="connsiteY25" fmla="*/ 3289123 h 3297123"/>
              <a:gd name="connsiteX26" fmla="*/ 3748661 w 4464183"/>
              <a:gd name="connsiteY26" fmla="*/ 3231973 h 3297123"/>
              <a:gd name="connsiteX27" fmla="*/ 3586736 w 4464183"/>
              <a:gd name="connsiteY27" fmla="*/ 3079573 h 3297123"/>
              <a:gd name="connsiteX28" fmla="*/ 3405761 w 4464183"/>
              <a:gd name="connsiteY28" fmla="*/ 3270073 h 3297123"/>
              <a:gd name="connsiteX29" fmla="*/ 3272411 w 4464183"/>
              <a:gd name="connsiteY29" fmla="*/ 3203398 h 3297123"/>
              <a:gd name="connsiteX30" fmla="*/ 3024761 w 4464183"/>
              <a:gd name="connsiteY30" fmla="*/ 3251023 h 3297123"/>
              <a:gd name="connsiteX31" fmla="*/ 2900936 w 4464183"/>
              <a:gd name="connsiteY31" fmla="*/ 3070048 h 3297123"/>
              <a:gd name="connsiteX32" fmla="*/ 2415161 w 4464183"/>
              <a:gd name="connsiteY32" fmla="*/ 3184348 h 3297123"/>
              <a:gd name="connsiteX33" fmla="*/ 2319911 w 4464183"/>
              <a:gd name="connsiteY33" fmla="*/ 3060523 h 3297123"/>
              <a:gd name="connsiteX34" fmla="*/ 2053211 w 4464183"/>
              <a:gd name="connsiteY34" fmla="*/ 3174823 h 3297123"/>
              <a:gd name="connsiteX35" fmla="*/ 2005586 w 4464183"/>
              <a:gd name="connsiteY35" fmla="*/ 3012898 h 3297123"/>
              <a:gd name="connsiteX36" fmla="*/ 1796036 w 4464183"/>
              <a:gd name="connsiteY36" fmla="*/ 3117673 h 3297123"/>
              <a:gd name="connsiteX37" fmla="*/ 1738886 w 4464183"/>
              <a:gd name="connsiteY37" fmla="*/ 3031948 h 3297123"/>
              <a:gd name="connsiteX38" fmla="*/ 1329311 w 4464183"/>
              <a:gd name="connsiteY38" fmla="*/ 3146248 h 3297123"/>
              <a:gd name="connsiteX39" fmla="*/ 1205486 w 4464183"/>
              <a:gd name="connsiteY39" fmla="*/ 2965273 h 3297123"/>
              <a:gd name="connsiteX40" fmla="*/ 376811 w 4464183"/>
              <a:gd name="connsiteY40" fmla="*/ 3241498 h 3297123"/>
              <a:gd name="connsiteX41" fmla="*/ 52961 w 4464183"/>
              <a:gd name="connsiteY41" fmla="*/ 2889073 h 3297123"/>
              <a:gd name="connsiteX42" fmla="*/ 1576961 w 4464183"/>
              <a:gd name="connsiteY42" fmla="*/ 898350 h 3297123"/>
              <a:gd name="connsiteX43" fmla="*/ 834011 w 4464183"/>
              <a:gd name="connsiteY43" fmla="*/ 850725 h 3297123"/>
              <a:gd name="connsiteX44" fmla="*/ 566223 w 4464183"/>
              <a:gd name="connsiteY44" fmla="*/ 220003 h 3297123"/>
              <a:gd name="connsiteX0" fmla="*/ 513262 w 4411222"/>
              <a:gd name="connsiteY0" fmla="*/ 220003 h 3297123"/>
              <a:gd name="connsiteX1" fmla="*/ 784883 w 4411222"/>
              <a:gd name="connsiteY1" fmla="*/ 115233 h 3297123"/>
              <a:gd name="connsiteX2" fmla="*/ 915009 w 4411222"/>
              <a:gd name="connsiteY2" fmla="*/ 231996 h 3297123"/>
              <a:gd name="connsiteX3" fmla="*/ 1019176 w 4411222"/>
              <a:gd name="connsiteY3" fmla="*/ 307799 h 3297123"/>
              <a:gd name="connsiteX4" fmla="*/ 1388035 w 4411222"/>
              <a:gd name="connsiteY4" fmla="*/ 933 h 3297123"/>
              <a:gd name="connsiteX5" fmla="*/ 1495426 w 4411222"/>
              <a:gd name="connsiteY5" fmla="*/ 98249 h 3297123"/>
              <a:gd name="connsiteX6" fmla="*/ 1838327 w 4411222"/>
              <a:gd name="connsiteY6" fmla="*/ 12524 h 3297123"/>
              <a:gd name="connsiteX7" fmla="*/ 2066927 w 4411222"/>
              <a:gd name="connsiteY7" fmla="*/ 288749 h 3297123"/>
              <a:gd name="connsiteX8" fmla="*/ 2745506 w 4411222"/>
              <a:gd name="connsiteY8" fmla="*/ 928 h 3297123"/>
              <a:gd name="connsiteX9" fmla="*/ 2884373 w 4411222"/>
              <a:gd name="connsiteY9" fmla="*/ 160514 h 3297123"/>
              <a:gd name="connsiteX10" fmla="*/ 3057526 w 4411222"/>
              <a:gd name="connsiteY10" fmla="*/ 164925 h 3297123"/>
              <a:gd name="connsiteX11" fmla="*/ 3295652 w 4411222"/>
              <a:gd name="connsiteY11" fmla="*/ 393525 h 3297123"/>
              <a:gd name="connsiteX12" fmla="*/ 3576485 w 4411222"/>
              <a:gd name="connsiteY12" fmla="*/ 253298 h 3297123"/>
              <a:gd name="connsiteX13" fmla="*/ 3838576 w 4411222"/>
              <a:gd name="connsiteY13" fmla="*/ 460200 h 3297123"/>
              <a:gd name="connsiteX14" fmla="*/ 4372584 w 4411222"/>
              <a:gd name="connsiteY14" fmla="*/ 427077 h 3297123"/>
              <a:gd name="connsiteX15" fmla="*/ 4349533 w 4411222"/>
              <a:gd name="connsiteY15" fmla="*/ 900998 h 3297123"/>
              <a:gd name="connsiteX16" fmla="*/ 4108195 w 4411222"/>
              <a:gd name="connsiteY16" fmla="*/ 1017764 h 3297123"/>
              <a:gd name="connsiteX17" fmla="*/ 4133850 w 4411222"/>
              <a:gd name="connsiteY17" fmla="*/ 1527000 h 3297123"/>
              <a:gd name="connsiteX18" fmla="*/ 4305300 w 4411222"/>
              <a:gd name="connsiteY18" fmla="*/ 1717499 h 3297123"/>
              <a:gd name="connsiteX19" fmla="*/ 4057650 w 4411222"/>
              <a:gd name="connsiteY19" fmla="*/ 1879424 h 3297123"/>
              <a:gd name="connsiteX20" fmla="*/ 3990975 w 4411222"/>
              <a:gd name="connsiteY20" fmla="*/ 2050875 h 3297123"/>
              <a:gd name="connsiteX21" fmla="*/ 4181475 w 4411222"/>
              <a:gd name="connsiteY21" fmla="*/ 2279474 h 3297123"/>
              <a:gd name="connsiteX22" fmla="*/ 4248150 w 4411222"/>
              <a:gd name="connsiteY22" fmla="*/ 2546174 h 3297123"/>
              <a:gd name="connsiteX23" fmla="*/ 3943350 w 4411222"/>
              <a:gd name="connsiteY23" fmla="*/ 2774774 h 3297123"/>
              <a:gd name="connsiteX24" fmla="*/ 4095750 w 4411222"/>
              <a:gd name="connsiteY24" fmla="*/ 3079573 h 3297123"/>
              <a:gd name="connsiteX25" fmla="*/ 3886200 w 4411222"/>
              <a:gd name="connsiteY25" fmla="*/ 3289123 h 3297123"/>
              <a:gd name="connsiteX26" fmla="*/ 3695700 w 4411222"/>
              <a:gd name="connsiteY26" fmla="*/ 3231973 h 3297123"/>
              <a:gd name="connsiteX27" fmla="*/ 3533775 w 4411222"/>
              <a:gd name="connsiteY27" fmla="*/ 3079573 h 3297123"/>
              <a:gd name="connsiteX28" fmla="*/ 3352800 w 4411222"/>
              <a:gd name="connsiteY28" fmla="*/ 3270073 h 3297123"/>
              <a:gd name="connsiteX29" fmla="*/ 3219450 w 4411222"/>
              <a:gd name="connsiteY29" fmla="*/ 3203398 h 3297123"/>
              <a:gd name="connsiteX30" fmla="*/ 2971800 w 4411222"/>
              <a:gd name="connsiteY30" fmla="*/ 3251023 h 3297123"/>
              <a:gd name="connsiteX31" fmla="*/ 2847975 w 4411222"/>
              <a:gd name="connsiteY31" fmla="*/ 3070048 h 3297123"/>
              <a:gd name="connsiteX32" fmla="*/ 2362200 w 4411222"/>
              <a:gd name="connsiteY32" fmla="*/ 3184348 h 3297123"/>
              <a:gd name="connsiteX33" fmla="*/ 2266950 w 4411222"/>
              <a:gd name="connsiteY33" fmla="*/ 3060523 h 3297123"/>
              <a:gd name="connsiteX34" fmla="*/ 2000250 w 4411222"/>
              <a:gd name="connsiteY34" fmla="*/ 3174823 h 3297123"/>
              <a:gd name="connsiteX35" fmla="*/ 1952625 w 4411222"/>
              <a:gd name="connsiteY35" fmla="*/ 3012898 h 3297123"/>
              <a:gd name="connsiteX36" fmla="*/ 1743075 w 4411222"/>
              <a:gd name="connsiteY36" fmla="*/ 3117673 h 3297123"/>
              <a:gd name="connsiteX37" fmla="*/ 1685925 w 4411222"/>
              <a:gd name="connsiteY37" fmla="*/ 3031948 h 3297123"/>
              <a:gd name="connsiteX38" fmla="*/ 1276350 w 4411222"/>
              <a:gd name="connsiteY38" fmla="*/ 3146248 h 3297123"/>
              <a:gd name="connsiteX39" fmla="*/ 1152525 w 4411222"/>
              <a:gd name="connsiteY39" fmla="*/ 2965273 h 3297123"/>
              <a:gd name="connsiteX40" fmla="*/ 323850 w 4411222"/>
              <a:gd name="connsiteY40" fmla="*/ 3241498 h 3297123"/>
              <a:gd name="connsiteX41" fmla="*/ 0 w 4411222"/>
              <a:gd name="connsiteY41" fmla="*/ 2889073 h 3297123"/>
              <a:gd name="connsiteX42" fmla="*/ 1524000 w 4411222"/>
              <a:gd name="connsiteY42" fmla="*/ 898350 h 3297123"/>
              <a:gd name="connsiteX43" fmla="*/ 781050 w 4411222"/>
              <a:gd name="connsiteY43" fmla="*/ 850725 h 3297123"/>
              <a:gd name="connsiteX44" fmla="*/ 513262 w 4411222"/>
              <a:gd name="connsiteY44" fmla="*/ 220003 h 3297123"/>
              <a:gd name="connsiteX0" fmla="*/ 727915 w 4625875"/>
              <a:gd name="connsiteY0" fmla="*/ 220003 h 3297123"/>
              <a:gd name="connsiteX1" fmla="*/ 999536 w 4625875"/>
              <a:gd name="connsiteY1" fmla="*/ 115233 h 3297123"/>
              <a:gd name="connsiteX2" fmla="*/ 1129662 w 4625875"/>
              <a:gd name="connsiteY2" fmla="*/ 231996 h 3297123"/>
              <a:gd name="connsiteX3" fmla="*/ 1233829 w 4625875"/>
              <a:gd name="connsiteY3" fmla="*/ 307799 h 3297123"/>
              <a:gd name="connsiteX4" fmla="*/ 1602688 w 4625875"/>
              <a:gd name="connsiteY4" fmla="*/ 933 h 3297123"/>
              <a:gd name="connsiteX5" fmla="*/ 1710079 w 4625875"/>
              <a:gd name="connsiteY5" fmla="*/ 98249 h 3297123"/>
              <a:gd name="connsiteX6" fmla="*/ 2052980 w 4625875"/>
              <a:gd name="connsiteY6" fmla="*/ 12524 h 3297123"/>
              <a:gd name="connsiteX7" fmla="*/ 2281580 w 4625875"/>
              <a:gd name="connsiteY7" fmla="*/ 288749 h 3297123"/>
              <a:gd name="connsiteX8" fmla="*/ 2960159 w 4625875"/>
              <a:gd name="connsiteY8" fmla="*/ 928 h 3297123"/>
              <a:gd name="connsiteX9" fmla="*/ 3099026 w 4625875"/>
              <a:gd name="connsiteY9" fmla="*/ 160514 h 3297123"/>
              <a:gd name="connsiteX10" fmla="*/ 3272179 w 4625875"/>
              <a:gd name="connsiteY10" fmla="*/ 164925 h 3297123"/>
              <a:gd name="connsiteX11" fmla="*/ 3510305 w 4625875"/>
              <a:gd name="connsiteY11" fmla="*/ 393525 h 3297123"/>
              <a:gd name="connsiteX12" fmla="*/ 3791138 w 4625875"/>
              <a:gd name="connsiteY12" fmla="*/ 253298 h 3297123"/>
              <a:gd name="connsiteX13" fmla="*/ 4053229 w 4625875"/>
              <a:gd name="connsiteY13" fmla="*/ 460200 h 3297123"/>
              <a:gd name="connsiteX14" fmla="*/ 4587237 w 4625875"/>
              <a:gd name="connsiteY14" fmla="*/ 427077 h 3297123"/>
              <a:gd name="connsiteX15" fmla="*/ 4564186 w 4625875"/>
              <a:gd name="connsiteY15" fmla="*/ 900998 h 3297123"/>
              <a:gd name="connsiteX16" fmla="*/ 4322848 w 4625875"/>
              <a:gd name="connsiteY16" fmla="*/ 1017764 h 3297123"/>
              <a:gd name="connsiteX17" fmla="*/ 4348503 w 4625875"/>
              <a:gd name="connsiteY17" fmla="*/ 1527000 h 3297123"/>
              <a:gd name="connsiteX18" fmla="*/ 4519953 w 4625875"/>
              <a:gd name="connsiteY18" fmla="*/ 1717499 h 3297123"/>
              <a:gd name="connsiteX19" fmla="*/ 4272303 w 4625875"/>
              <a:gd name="connsiteY19" fmla="*/ 1879424 h 3297123"/>
              <a:gd name="connsiteX20" fmla="*/ 4205628 w 4625875"/>
              <a:gd name="connsiteY20" fmla="*/ 2050875 h 3297123"/>
              <a:gd name="connsiteX21" fmla="*/ 4396128 w 4625875"/>
              <a:gd name="connsiteY21" fmla="*/ 2279474 h 3297123"/>
              <a:gd name="connsiteX22" fmla="*/ 4462803 w 4625875"/>
              <a:gd name="connsiteY22" fmla="*/ 2546174 h 3297123"/>
              <a:gd name="connsiteX23" fmla="*/ 4158003 w 4625875"/>
              <a:gd name="connsiteY23" fmla="*/ 2774774 h 3297123"/>
              <a:gd name="connsiteX24" fmla="*/ 4310403 w 4625875"/>
              <a:gd name="connsiteY24" fmla="*/ 3079573 h 3297123"/>
              <a:gd name="connsiteX25" fmla="*/ 4100853 w 4625875"/>
              <a:gd name="connsiteY25" fmla="*/ 3289123 h 3297123"/>
              <a:gd name="connsiteX26" fmla="*/ 3910353 w 4625875"/>
              <a:gd name="connsiteY26" fmla="*/ 3231973 h 3297123"/>
              <a:gd name="connsiteX27" fmla="*/ 3748428 w 4625875"/>
              <a:gd name="connsiteY27" fmla="*/ 3079573 h 3297123"/>
              <a:gd name="connsiteX28" fmla="*/ 3567453 w 4625875"/>
              <a:gd name="connsiteY28" fmla="*/ 3270073 h 3297123"/>
              <a:gd name="connsiteX29" fmla="*/ 3434103 w 4625875"/>
              <a:gd name="connsiteY29" fmla="*/ 3203398 h 3297123"/>
              <a:gd name="connsiteX30" fmla="*/ 3186453 w 4625875"/>
              <a:gd name="connsiteY30" fmla="*/ 3251023 h 3297123"/>
              <a:gd name="connsiteX31" fmla="*/ 3062628 w 4625875"/>
              <a:gd name="connsiteY31" fmla="*/ 3070048 h 3297123"/>
              <a:gd name="connsiteX32" fmla="*/ 2576853 w 4625875"/>
              <a:gd name="connsiteY32" fmla="*/ 3184348 h 3297123"/>
              <a:gd name="connsiteX33" fmla="*/ 2481603 w 4625875"/>
              <a:gd name="connsiteY33" fmla="*/ 3060523 h 3297123"/>
              <a:gd name="connsiteX34" fmla="*/ 2214903 w 4625875"/>
              <a:gd name="connsiteY34" fmla="*/ 3174823 h 3297123"/>
              <a:gd name="connsiteX35" fmla="*/ 2167278 w 4625875"/>
              <a:gd name="connsiteY35" fmla="*/ 3012898 h 3297123"/>
              <a:gd name="connsiteX36" fmla="*/ 1957728 w 4625875"/>
              <a:gd name="connsiteY36" fmla="*/ 3117673 h 3297123"/>
              <a:gd name="connsiteX37" fmla="*/ 1900578 w 4625875"/>
              <a:gd name="connsiteY37" fmla="*/ 3031948 h 3297123"/>
              <a:gd name="connsiteX38" fmla="*/ 1491003 w 4625875"/>
              <a:gd name="connsiteY38" fmla="*/ 3146248 h 3297123"/>
              <a:gd name="connsiteX39" fmla="*/ 1367178 w 4625875"/>
              <a:gd name="connsiteY39" fmla="*/ 2965273 h 3297123"/>
              <a:gd name="connsiteX40" fmla="*/ 538503 w 4625875"/>
              <a:gd name="connsiteY40" fmla="*/ 3241498 h 3297123"/>
              <a:gd name="connsiteX41" fmla="*/ 214653 w 4625875"/>
              <a:gd name="connsiteY41" fmla="*/ 2889073 h 3297123"/>
              <a:gd name="connsiteX42" fmla="*/ 90828 w 4625875"/>
              <a:gd name="connsiteY42" fmla="*/ 2631898 h 3297123"/>
              <a:gd name="connsiteX43" fmla="*/ 1738653 w 4625875"/>
              <a:gd name="connsiteY43" fmla="*/ 898350 h 3297123"/>
              <a:gd name="connsiteX44" fmla="*/ 995703 w 4625875"/>
              <a:gd name="connsiteY44" fmla="*/ 850725 h 3297123"/>
              <a:gd name="connsiteX45" fmla="*/ 727915 w 4625875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1647825 w 4535047"/>
              <a:gd name="connsiteY43" fmla="*/ 898350 h 3297123"/>
              <a:gd name="connsiteX44" fmla="*/ 904875 w 4535047"/>
              <a:gd name="connsiteY44" fmla="*/ 850725 h 3297123"/>
              <a:gd name="connsiteX45" fmla="*/ 637087 w 4535047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219076 w 4535047"/>
              <a:gd name="connsiteY43" fmla="*/ 2346148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718705 w 4616665"/>
              <a:gd name="connsiteY0" fmla="*/ 220003 h 3297123"/>
              <a:gd name="connsiteX1" fmla="*/ 990326 w 4616665"/>
              <a:gd name="connsiteY1" fmla="*/ 115233 h 3297123"/>
              <a:gd name="connsiteX2" fmla="*/ 1120452 w 4616665"/>
              <a:gd name="connsiteY2" fmla="*/ 231996 h 3297123"/>
              <a:gd name="connsiteX3" fmla="*/ 1224619 w 4616665"/>
              <a:gd name="connsiteY3" fmla="*/ 307799 h 3297123"/>
              <a:gd name="connsiteX4" fmla="*/ 1593478 w 4616665"/>
              <a:gd name="connsiteY4" fmla="*/ 933 h 3297123"/>
              <a:gd name="connsiteX5" fmla="*/ 1700869 w 4616665"/>
              <a:gd name="connsiteY5" fmla="*/ 98249 h 3297123"/>
              <a:gd name="connsiteX6" fmla="*/ 2043770 w 4616665"/>
              <a:gd name="connsiteY6" fmla="*/ 12524 h 3297123"/>
              <a:gd name="connsiteX7" fmla="*/ 2272370 w 4616665"/>
              <a:gd name="connsiteY7" fmla="*/ 288749 h 3297123"/>
              <a:gd name="connsiteX8" fmla="*/ 2950949 w 4616665"/>
              <a:gd name="connsiteY8" fmla="*/ 928 h 3297123"/>
              <a:gd name="connsiteX9" fmla="*/ 3089816 w 4616665"/>
              <a:gd name="connsiteY9" fmla="*/ 160514 h 3297123"/>
              <a:gd name="connsiteX10" fmla="*/ 3262969 w 4616665"/>
              <a:gd name="connsiteY10" fmla="*/ 164925 h 3297123"/>
              <a:gd name="connsiteX11" fmla="*/ 3501095 w 4616665"/>
              <a:gd name="connsiteY11" fmla="*/ 393525 h 3297123"/>
              <a:gd name="connsiteX12" fmla="*/ 3781928 w 4616665"/>
              <a:gd name="connsiteY12" fmla="*/ 253298 h 3297123"/>
              <a:gd name="connsiteX13" fmla="*/ 4044019 w 4616665"/>
              <a:gd name="connsiteY13" fmla="*/ 460200 h 3297123"/>
              <a:gd name="connsiteX14" fmla="*/ 4578027 w 4616665"/>
              <a:gd name="connsiteY14" fmla="*/ 427077 h 3297123"/>
              <a:gd name="connsiteX15" fmla="*/ 4554976 w 4616665"/>
              <a:gd name="connsiteY15" fmla="*/ 900998 h 3297123"/>
              <a:gd name="connsiteX16" fmla="*/ 4313638 w 4616665"/>
              <a:gd name="connsiteY16" fmla="*/ 1017764 h 3297123"/>
              <a:gd name="connsiteX17" fmla="*/ 4339293 w 4616665"/>
              <a:gd name="connsiteY17" fmla="*/ 1527000 h 3297123"/>
              <a:gd name="connsiteX18" fmla="*/ 4510743 w 4616665"/>
              <a:gd name="connsiteY18" fmla="*/ 1717499 h 3297123"/>
              <a:gd name="connsiteX19" fmla="*/ 4263093 w 4616665"/>
              <a:gd name="connsiteY19" fmla="*/ 1879424 h 3297123"/>
              <a:gd name="connsiteX20" fmla="*/ 4196418 w 4616665"/>
              <a:gd name="connsiteY20" fmla="*/ 2050875 h 3297123"/>
              <a:gd name="connsiteX21" fmla="*/ 4386918 w 4616665"/>
              <a:gd name="connsiteY21" fmla="*/ 2279474 h 3297123"/>
              <a:gd name="connsiteX22" fmla="*/ 4453593 w 4616665"/>
              <a:gd name="connsiteY22" fmla="*/ 2546174 h 3297123"/>
              <a:gd name="connsiteX23" fmla="*/ 4148793 w 4616665"/>
              <a:gd name="connsiteY23" fmla="*/ 2774774 h 3297123"/>
              <a:gd name="connsiteX24" fmla="*/ 4301193 w 4616665"/>
              <a:gd name="connsiteY24" fmla="*/ 3079573 h 3297123"/>
              <a:gd name="connsiteX25" fmla="*/ 4091643 w 4616665"/>
              <a:gd name="connsiteY25" fmla="*/ 3289123 h 3297123"/>
              <a:gd name="connsiteX26" fmla="*/ 3901143 w 4616665"/>
              <a:gd name="connsiteY26" fmla="*/ 3231973 h 3297123"/>
              <a:gd name="connsiteX27" fmla="*/ 3739218 w 4616665"/>
              <a:gd name="connsiteY27" fmla="*/ 3079573 h 3297123"/>
              <a:gd name="connsiteX28" fmla="*/ 3558243 w 4616665"/>
              <a:gd name="connsiteY28" fmla="*/ 3270073 h 3297123"/>
              <a:gd name="connsiteX29" fmla="*/ 3424893 w 4616665"/>
              <a:gd name="connsiteY29" fmla="*/ 3203398 h 3297123"/>
              <a:gd name="connsiteX30" fmla="*/ 3177243 w 4616665"/>
              <a:gd name="connsiteY30" fmla="*/ 3251023 h 3297123"/>
              <a:gd name="connsiteX31" fmla="*/ 3053418 w 4616665"/>
              <a:gd name="connsiteY31" fmla="*/ 3070048 h 3297123"/>
              <a:gd name="connsiteX32" fmla="*/ 2567643 w 4616665"/>
              <a:gd name="connsiteY32" fmla="*/ 3184348 h 3297123"/>
              <a:gd name="connsiteX33" fmla="*/ 2472393 w 4616665"/>
              <a:gd name="connsiteY33" fmla="*/ 3060523 h 3297123"/>
              <a:gd name="connsiteX34" fmla="*/ 2205693 w 4616665"/>
              <a:gd name="connsiteY34" fmla="*/ 3174823 h 3297123"/>
              <a:gd name="connsiteX35" fmla="*/ 2158068 w 4616665"/>
              <a:gd name="connsiteY35" fmla="*/ 3012898 h 3297123"/>
              <a:gd name="connsiteX36" fmla="*/ 1948518 w 4616665"/>
              <a:gd name="connsiteY36" fmla="*/ 3117673 h 3297123"/>
              <a:gd name="connsiteX37" fmla="*/ 1891368 w 4616665"/>
              <a:gd name="connsiteY37" fmla="*/ 3031948 h 3297123"/>
              <a:gd name="connsiteX38" fmla="*/ 1481793 w 4616665"/>
              <a:gd name="connsiteY38" fmla="*/ 3146248 h 3297123"/>
              <a:gd name="connsiteX39" fmla="*/ 1357968 w 4616665"/>
              <a:gd name="connsiteY39" fmla="*/ 2965273 h 3297123"/>
              <a:gd name="connsiteX40" fmla="*/ 529293 w 4616665"/>
              <a:gd name="connsiteY40" fmla="*/ 3241498 h 3297123"/>
              <a:gd name="connsiteX41" fmla="*/ 205443 w 4616665"/>
              <a:gd name="connsiteY41" fmla="*/ 2889073 h 3297123"/>
              <a:gd name="connsiteX42" fmla="*/ 81618 w 4616665"/>
              <a:gd name="connsiteY42" fmla="*/ 2631898 h 3297123"/>
              <a:gd name="connsiteX43" fmla="*/ 129244 w 4616665"/>
              <a:gd name="connsiteY43" fmla="*/ 2527123 h 3297123"/>
              <a:gd name="connsiteX44" fmla="*/ 1729443 w 4616665"/>
              <a:gd name="connsiteY44" fmla="*/ 898350 h 3297123"/>
              <a:gd name="connsiteX45" fmla="*/ 986493 w 4616665"/>
              <a:gd name="connsiteY45" fmla="*/ 850725 h 3297123"/>
              <a:gd name="connsiteX46" fmla="*/ 718705 w 4616665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333376 w 4535047"/>
              <a:gd name="connsiteY44" fmla="*/ 2155648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708637 w 4606597"/>
              <a:gd name="connsiteY0" fmla="*/ 220003 h 3297123"/>
              <a:gd name="connsiteX1" fmla="*/ 980258 w 4606597"/>
              <a:gd name="connsiteY1" fmla="*/ 115233 h 3297123"/>
              <a:gd name="connsiteX2" fmla="*/ 1110384 w 4606597"/>
              <a:gd name="connsiteY2" fmla="*/ 231996 h 3297123"/>
              <a:gd name="connsiteX3" fmla="*/ 1214551 w 4606597"/>
              <a:gd name="connsiteY3" fmla="*/ 307799 h 3297123"/>
              <a:gd name="connsiteX4" fmla="*/ 1583410 w 4606597"/>
              <a:gd name="connsiteY4" fmla="*/ 933 h 3297123"/>
              <a:gd name="connsiteX5" fmla="*/ 1690801 w 4606597"/>
              <a:gd name="connsiteY5" fmla="*/ 98249 h 3297123"/>
              <a:gd name="connsiteX6" fmla="*/ 2033702 w 4606597"/>
              <a:gd name="connsiteY6" fmla="*/ 12524 h 3297123"/>
              <a:gd name="connsiteX7" fmla="*/ 2262302 w 4606597"/>
              <a:gd name="connsiteY7" fmla="*/ 288749 h 3297123"/>
              <a:gd name="connsiteX8" fmla="*/ 2940881 w 4606597"/>
              <a:gd name="connsiteY8" fmla="*/ 928 h 3297123"/>
              <a:gd name="connsiteX9" fmla="*/ 3079748 w 4606597"/>
              <a:gd name="connsiteY9" fmla="*/ 160514 h 3297123"/>
              <a:gd name="connsiteX10" fmla="*/ 3252901 w 4606597"/>
              <a:gd name="connsiteY10" fmla="*/ 164925 h 3297123"/>
              <a:gd name="connsiteX11" fmla="*/ 3491027 w 4606597"/>
              <a:gd name="connsiteY11" fmla="*/ 393525 h 3297123"/>
              <a:gd name="connsiteX12" fmla="*/ 3771860 w 4606597"/>
              <a:gd name="connsiteY12" fmla="*/ 253298 h 3297123"/>
              <a:gd name="connsiteX13" fmla="*/ 4033951 w 4606597"/>
              <a:gd name="connsiteY13" fmla="*/ 460200 h 3297123"/>
              <a:gd name="connsiteX14" fmla="*/ 4567959 w 4606597"/>
              <a:gd name="connsiteY14" fmla="*/ 427077 h 3297123"/>
              <a:gd name="connsiteX15" fmla="*/ 4544908 w 4606597"/>
              <a:gd name="connsiteY15" fmla="*/ 900998 h 3297123"/>
              <a:gd name="connsiteX16" fmla="*/ 4303570 w 4606597"/>
              <a:gd name="connsiteY16" fmla="*/ 1017764 h 3297123"/>
              <a:gd name="connsiteX17" fmla="*/ 4329225 w 4606597"/>
              <a:gd name="connsiteY17" fmla="*/ 1527000 h 3297123"/>
              <a:gd name="connsiteX18" fmla="*/ 4500675 w 4606597"/>
              <a:gd name="connsiteY18" fmla="*/ 1717499 h 3297123"/>
              <a:gd name="connsiteX19" fmla="*/ 4253025 w 4606597"/>
              <a:gd name="connsiteY19" fmla="*/ 1879424 h 3297123"/>
              <a:gd name="connsiteX20" fmla="*/ 4186350 w 4606597"/>
              <a:gd name="connsiteY20" fmla="*/ 2050875 h 3297123"/>
              <a:gd name="connsiteX21" fmla="*/ 4376850 w 4606597"/>
              <a:gd name="connsiteY21" fmla="*/ 2279474 h 3297123"/>
              <a:gd name="connsiteX22" fmla="*/ 4443525 w 4606597"/>
              <a:gd name="connsiteY22" fmla="*/ 2546174 h 3297123"/>
              <a:gd name="connsiteX23" fmla="*/ 4138725 w 4606597"/>
              <a:gd name="connsiteY23" fmla="*/ 2774774 h 3297123"/>
              <a:gd name="connsiteX24" fmla="*/ 4291125 w 4606597"/>
              <a:gd name="connsiteY24" fmla="*/ 3079573 h 3297123"/>
              <a:gd name="connsiteX25" fmla="*/ 4081575 w 4606597"/>
              <a:gd name="connsiteY25" fmla="*/ 3289123 h 3297123"/>
              <a:gd name="connsiteX26" fmla="*/ 3891075 w 4606597"/>
              <a:gd name="connsiteY26" fmla="*/ 3231973 h 3297123"/>
              <a:gd name="connsiteX27" fmla="*/ 3729150 w 4606597"/>
              <a:gd name="connsiteY27" fmla="*/ 3079573 h 3297123"/>
              <a:gd name="connsiteX28" fmla="*/ 3548175 w 4606597"/>
              <a:gd name="connsiteY28" fmla="*/ 3270073 h 3297123"/>
              <a:gd name="connsiteX29" fmla="*/ 3414825 w 4606597"/>
              <a:gd name="connsiteY29" fmla="*/ 3203398 h 3297123"/>
              <a:gd name="connsiteX30" fmla="*/ 3167175 w 4606597"/>
              <a:gd name="connsiteY30" fmla="*/ 3251023 h 3297123"/>
              <a:gd name="connsiteX31" fmla="*/ 3043350 w 4606597"/>
              <a:gd name="connsiteY31" fmla="*/ 3070048 h 3297123"/>
              <a:gd name="connsiteX32" fmla="*/ 2557575 w 4606597"/>
              <a:gd name="connsiteY32" fmla="*/ 3184348 h 3297123"/>
              <a:gd name="connsiteX33" fmla="*/ 2462325 w 4606597"/>
              <a:gd name="connsiteY33" fmla="*/ 3060523 h 3297123"/>
              <a:gd name="connsiteX34" fmla="*/ 2195625 w 4606597"/>
              <a:gd name="connsiteY34" fmla="*/ 3174823 h 3297123"/>
              <a:gd name="connsiteX35" fmla="*/ 2148000 w 4606597"/>
              <a:gd name="connsiteY35" fmla="*/ 3012898 h 3297123"/>
              <a:gd name="connsiteX36" fmla="*/ 1938450 w 4606597"/>
              <a:gd name="connsiteY36" fmla="*/ 3117673 h 3297123"/>
              <a:gd name="connsiteX37" fmla="*/ 1881300 w 4606597"/>
              <a:gd name="connsiteY37" fmla="*/ 3031948 h 3297123"/>
              <a:gd name="connsiteX38" fmla="*/ 1471725 w 4606597"/>
              <a:gd name="connsiteY38" fmla="*/ 3146248 h 3297123"/>
              <a:gd name="connsiteX39" fmla="*/ 1347900 w 4606597"/>
              <a:gd name="connsiteY39" fmla="*/ 2965273 h 3297123"/>
              <a:gd name="connsiteX40" fmla="*/ 519225 w 4606597"/>
              <a:gd name="connsiteY40" fmla="*/ 3241498 h 3297123"/>
              <a:gd name="connsiteX41" fmla="*/ 195375 w 4606597"/>
              <a:gd name="connsiteY41" fmla="*/ 2889073 h 3297123"/>
              <a:gd name="connsiteX42" fmla="*/ 71550 w 4606597"/>
              <a:gd name="connsiteY42" fmla="*/ 2631898 h 3297123"/>
              <a:gd name="connsiteX43" fmla="*/ 119176 w 4606597"/>
              <a:gd name="connsiteY43" fmla="*/ 2527123 h 3297123"/>
              <a:gd name="connsiteX44" fmla="*/ 100126 w 4606597"/>
              <a:gd name="connsiteY44" fmla="*/ 2393773 h 3297123"/>
              <a:gd name="connsiteX45" fmla="*/ 1719375 w 4606597"/>
              <a:gd name="connsiteY45" fmla="*/ 898350 h 3297123"/>
              <a:gd name="connsiteX46" fmla="*/ 976425 w 4606597"/>
              <a:gd name="connsiteY46" fmla="*/ 850725 h 3297123"/>
              <a:gd name="connsiteX47" fmla="*/ 708637 w 4606597"/>
              <a:gd name="connsiteY47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663298 w 4561258"/>
              <a:gd name="connsiteY0" fmla="*/ 220003 h 3297123"/>
              <a:gd name="connsiteX1" fmla="*/ 934919 w 4561258"/>
              <a:gd name="connsiteY1" fmla="*/ 115233 h 3297123"/>
              <a:gd name="connsiteX2" fmla="*/ 1065045 w 4561258"/>
              <a:gd name="connsiteY2" fmla="*/ 231996 h 3297123"/>
              <a:gd name="connsiteX3" fmla="*/ 1169212 w 4561258"/>
              <a:gd name="connsiteY3" fmla="*/ 307799 h 3297123"/>
              <a:gd name="connsiteX4" fmla="*/ 1538071 w 4561258"/>
              <a:gd name="connsiteY4" fmla="*/ 933 h 3297123"/>
              <a:gd name="connsiteX5" fmla="*/ 1645462 w 4561258"/>
              <a:gd name="connsiteY5" fmla="*/ 98249 h 3297123"/>
              <a:gd name="connsiteX6" fmla="*/ 1988363 w 4561258"/>
              <a:gd name="connsiteY6" fmla="*/ 12524 h 3297123"/>
              <a:gd name="connsiteX7" fmla="*/ 2216963 w 4561258"/>
              <a:gd name="connsiteY7" fmla="*/ 288749 h 3297123"/>
              <a:gd name="connsiteX8" fmla="*/ 2895542 w 4561258"/>
              <a:gd name="connsiteY8" fmla="*/ 928 h 3297123"/>
              <a:gd name="connsiteX9" fmla="*/ 3034409 w 4561258"/>
              <a:gd name="connsiteY9" fmla="*/ 160514 h 3297123"/>
              <a:gd name="connsiteX10" fmla="*/ 3207562 w 4561258"/>
              <a:gd name="connsiteY10" fmla="*/ 164925 h 3297123"/>
              <a:gd name="connsiteX11" fmla="*/ 3445688 w 4561258"/>
              <a:gd name="connsiteY11" fmla="*/ 393525 h 3297123"/>
              <a:gd name="connsiteX12" fmla="*/ 3726521 w 4561258"/>
              <a:gd name="connsiteY12" fmla="*/ 253298 h 3297123"/>
              <a:gd name="connsiteX13" fmla="*/ 3988612 w 4561258"/>
              <a:gd name="connsiteY13" fmla="*/ 460200 h 3297123"/>
              <a:gd name="connsiteX14" fmla="*/ 4522620 w 4561258"/>
              <a:gd name="connsiteY14" fmla="*/ 427077 h 3297123"/>
              <a:gd name="connsiteX15" fmla="*/ 4499569 w 4561258"/>
              <a:gd name="connsiteY15" fmla="*/ 900998 h 3297123"/>
              <a:gd name="connsiteX16" fmla="*/ 4258231 w 4561258"/>
              <a:gd name="connsiteY16" fmla="*/ 1017764 h 3297123"/>
              <a:gd name="connsiteX17" fmla="*/ 4283886 w 4561258"/>
              <a:gd name="connsiteY17" fmla="*/ 1527000 h 3297123"/>
              <a:gd name="connsiteX18" fmla="*/ 4455336 w 4561258"/>
              <a:gd name="connsiteY18" fmla="*/ 1717499 h 3297123"/>
              <a:gd name="connsiteX19" fmla="*/ 4207686 w 4561258"/>
              <a:gd name="connsiteY19" fmla="*/ 1879424 h 3297123"/>
              <a:gd name="connsiteX20" fmla="*/ 4141011 w 4561258"/>
              <a:gd name="connsiteY20" fmla="*/ 2050875 h 3297123"/>
              <a:gd name="connsiteX21" fmla="*/ 4331511 w 4561258"/>
              <a:gd name="connsiteY21" fmla="*/ 2279474 h 3297123"/>
              <a:gd name="connsiteX22" fmla="*/ 4398186 w 4561258"/>
              <a:gd name="connsiteY22" fmla="*/ 2546174 h 3297123"/>
              <a:gd name="connsiteX23" fmla="*/ 4093386 w 4561258"/>
              <a:gd name="connsiteY23" fmla="*/ 2774774 h 3297123"/>
              <a:gd name="connsiteX24" fmla="*/ 4245786 w 4561258"/>
              <a:gd name="connsiteY24" fmla="*/ 3079573 h 3297123"/>
              <a:gd name="connsiteX25" fmla="*/ 4036236 w 4561258"/>
              <a:gd name="connsiteY25" fmla="*/ 3289123 h 3297123"/>
              <a:gd name="connsiteX26" fmla="*/ 3845736 w 4561258"/>
              <a:gd name="connsiteY26" fmla="*/ 3231973 h 3297123"/>
              <a:gd name="connsiteX27" fmla="*/ 3683811 w 4561258"/>
              <a:gd name="connsiteY27" fmla="*/ 3079573 h 3297123"/>
              <a:gd name="connsiteX28" fmla="*/ 3502836 w 4561258"/>
              <a:gd name="connsiteY28" fmla="*/ 3270073 h 3297123"/>
              <a:gd name="connsiteX29" fmla="*/ 3369486 w 4561258"/>
              <a:gd name="connsiteY29" fmla="*/ 3203398 h 3297123"/>
              <a:gd name="connsiteX30" fmla="*/ 3121836 w 4561258"/>
              <a:gd name="connsiteY30" fmla="*/ 3251023 h 3297123"/>
              <a:gd name="connsiteX31" fmla="*/ 2998011 w 4561258"/>
              <a:gd name="connsiteY31" fmla="*/ 3070048 h 3297123"/>
              <a:gd name="connsiteX32" fmla="*/ 2512236 w 4561258"/>
              <a:gd name="connsiteY32" fmla="*/ 3184348 h 3297123"/>
              <a:gd name="connsiteX33" fmla="*/ 2416986 w 4561258"/>
              <a:gd name="connsiteY33" fmla="*/ 3060523 h 3297123"/>
              <a:gd name="connsiteX34" fmla="*/ 2150286 w 4561258"/>
              <a:gd name="connsiteY34" fmla="*/ 3174823 h 3297123"/>
              <a:gd name="connsiteX35" fmla="*/ 2102661 w 4561258"/>
              <a:gd name="connsiteY35" fmla="*/ 3012898 h 3297123"/>
              <a:gd name="connsiteX36" fmla="*/ 1893111 w 4561258"/>
              <a:gd name="connsiteY36" fmla="*/ 3117673 h 3297123"/>
              <a:gd name="connsiteX37" fmla="*/ 1835961 w 4561258"/>
              <a:gd name="connsiteY37" fmla="*/ 3031948 h 3297123"/>
              <a:gd name="connsiteX38" fmla="*/ 1426386 w 4561258"/>
              <a:gd name="connsiteY38" fmla="*/ 3146248 h 3297123"/>
              <a:gd name="connsiteX39" fmla="*/ 1302561 w 4561258"/>
              <a:gd name="connsiteY39" fmla="*/ 2965273 h 3297123"/>
              <a:gd name="connsiteX40" fmla="*/ 473886 w 4561258"/>
              <a:gd name="connsiteY40" fmla="*/ 3241498 h 3297123"/>
              <a:gd name="connsiteX41" fmla="*/ 150036 w 4561258"/>
              <a:gd name="connsiteY41" fmla="*/ 2889073 h 3297123"/>
              <a:gd name="connsiteX42" fmla="*/ 26211 w 4561258"/>
              <a:gd name="connsiteY42" fmla="*/ 2631898 h 3297123"/>
              <a:gd name="connsiteX43" fmla="*/ 73837 w 4561258"/>
              <a:gd name="connsiteY43" fmla="*/ 2527123 h 3297123"/>
              <a:gd name="connsiteX44" fmla="*/ 54787 w 4561258"/>
              <a:gd name="connsiteY44" fmla="*/ 2393773 h 3297123"/>
              <a:gd name="connsiteX45" fmla="*/ 130987 w 4561258"/>
              <a:gd name="connsiteY45" fmla="*/ 2317573 h 3297123"/>
              <a:gd name="connsiteX46" fmla="*/ 1674036 w 4561258"/>
              <a:gd name="connsiteY46" fmla="*/ 898350 h 3297123"/>
              <a:gd name="connsiteX47" fmla="*/ 931086 w 4561258"/>
              <a:gd name="connsiteY47" fmla="*/ 850725 h 3297123"/>
              <a:gd name="connsiteX48" fmla="*/ 663298 w 4561258"/>
              <a:gd name="connsiteY48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647825 w 4535047"/>
              <a:gd name="connsiteY46" fmla="*/ 898350 h 3297123"/>
              <a:gd name="connsiteX47" fmla="*/ 904875 w 4535047"/>
              <a:gd name="connsiteY47" fmla="*/ 850725 h 3297123"/>
              <a:gd name="connsiteX48" fmla="*/ 637087 w 4535047"/>
              <a:gd name="connsiteY48" fmla="*/ 220003 h 3297123"/>
              <a:gd name="connsiteX0" fmla="*/ 702329 w 4600289"/>
              <a:gd name="connsiteY0" fmla="*/ 220003 h 3297123"/>
              <a:gd name="connsiteX1" fmla="*/ 973950 w 4600289"/>
              <a:gd name="connsiteY1" fmla="*/ 115233 h 3297123"/>
              <a:gd name="connsiteX2" fmla="*/ 1104076 w 4600289"/>
              <a:gd name="connsiteY2" fmla="*/ 231996 h 3297123"/>
              <a:gd name="connsiteX3" fmla="*/ 1208243 w 4600289"/>
              <a:gd name="connsiteY3" fmla="*/ 307799 h 3297123"/>
              <a:gd name="connsiteX4" fmla="*/ 1577102 w 4600289"/>
              <a:gd name="connsiteY4" fmla="*/ 933 h 3297123"/>
              <a:gd name="connsiteX5" fmla="*/ 1684493 w 4600289"/>
              <a:gd name="connsiteY5" fmla="*/ 98249 h 3297123"/>
              <a:gd name="connsiteX6" fmla="*/ 2027394 w 4600289"/>
              <a:gd name="connsiteY6" fmla="*/ 12524 h 3297123"/>
              <a:gd name="connsiteX7" fmla="*/ 2255994 w 4600289"/>
              <a:gd name="connsiteY7" fmla="*/ 288749 h 3297123"/>
              <a:gd name="connsiteX8" fmla="*/ 2934573 w 4600289"/>
              <a:gd name="connsiteY8" fmla="*/ 928 h 3297123"/>
              <a:gd name="connsiteX9" fmla="*/ 3073440 w 4600289"/>
              <a:gd name="connsiteY9" fmla="*/ 160514 h 3297123"/>
              <a:gd name="connsiteX10" fmla="*/ 3246593 w 4600289"/>
              <a:gd name="connsiteY10" fmla="*/ 164925 h 3297123"/>
              <a:gd name="connsiteX11" fmla="*/ 3484719 w 4600289"/>
              <a:gd name="connsiteY11" fmla="*/ 393525 h 3297123"/>
              <a:gd name="connsiteX12" fmla="*/ 3765552 w 4600289"/>
              <a:gd name="connsiteY12" fmla="*/ 253298 h 3297123"/>
              <a:gd name="connsiteX13" fmla="*/ 4027643 w 4600289"/>
              <a:gd name="connsiteY13" fmla="*/ 460200 h 3297123"/>
              <a:gd name="connsiteX14" fmla="*/ 4561651 w 4600289"/>
              <a:gd name="connsiteY14" fmla="*/ 427077 h 3297123"/>
              <a:gd name="connsiteX15" fmla="*/ 4538600 w 4600289"/>
              <a:gd name="connsiteY15" fmla="*/ 900998 h 3297123"/>
              <a:gd name="connsiteX16" fmla="*/ 4297262 w 4600289"/>
              <a:gd name="connsiteY16" fmla="*/ 1017764 h 3297123"/>
              <a:gd name="connsiteX17" fmla="*/ 4322917 w 4600289"/>
              <a:gd name="connsiteY17" fmla="*/ 1527000 h 3297123"/>
              <a:gd name="connsiteX18" fmla="*/ 4494367 w 4600289"/>
              <a:gd name="connsiteY18" fmla="*/ 1717499 h 3297123"/>
              <a:gd name="connsiteX19" fmla="*/ 4246717 w 4600289"/>
              <a:gd name="connsiteY19" fmla="*/ 1879424 h 3297123"/>
              <a:gd name="connsiteX20" fmla="*/ 4180042 w 4600289"/>
              <a:gd name="connsiteY20" fmla="*/ 2050875 h 3297123"/>
              <a:gd name="connsiteX21" fmla="*/ 4370542 w 4600289"/>
              <a:gd name="connsiteY21" fmla="*/ 2279474 h 3297123"/>
              <a:gd name="connsiteX22" fmla="*/ 4437217 w 4600289"/>
              <a:gd name="connsiteY22" fmla="*/ 2546174 h 3297123"/>
              <a:gd name="connsiteX23" fmla="*/ 4132417 w 4600289"/>
              <a:gd name="connsiteY23" fmla="*/ 2774774 h 3297123"/>
              <a:gd name="connsiteX24" fmla="*/ 4284817 w 4600289"/>
              <a:gd name="connsiteY24" fmla="*/ 3079573 h 3297123"/>
              <a:gd name="connsiteX25" fmla="*/ 4075267 w 4600289"/>
              <a:gd name="connsiteY25" fmla="*/ 3289123 h 3297123"/>
              <a:gd name="connsiteX26" fmla="*/ 3884767 w 4600289"/>
              <a:gd name="connsiteY26" fmla="*/ 3231973 h 3297123"/>
              <a:gd name="connsiteX27" fmla="*/ 3722842 w 4600289"/>
              <a:gd name="connsiteY27" fmla="*/ 3079573 h 3297123"/>
              <a:gd name="connsiteX28" fmla="*/ 3541867 w 4600289"/>
              <a:gd name="connsiteY28" fmla="*/ 3270073 h 3297123"/>
              <a:gd name="connsiteX29" fmla="*/ 3408517 w 4600289"/>
              <a:gd name="connsiteY29" fmla="*/ 3203398 h 3297123"/>
              <a:gd name="connsiteX30" fmla="*/ 3160867 w 4600289"/>
              <a:gd name="connsiteY30" fmla="*/ 3251023 h 3297123"/>
              <a:gd name="connsiteX31" fmla="*/ 3037042 w 4600289"/>
              <a:gd name="connsiteY31" fmla="*/ 3070048 h 3297123"/>
              <a:gd name="connsiteX32" fmla="*/ 2551267 w 4600289"/>
              <a:gd name="connsiteY32" fmla="*/ 3184348 h 3297123"/>
              <a:gd name="connsiteX33" fmla="*/ 2456017 w 4600289"/>
              <a:gd name="connsiteY33" fmla="*/ 3060523 h 3297123"/>
              <a:gd name="connsiteX34" fmla="*/ 2189317 w 4600289"/>
              <a:gd name="connsiteY34" fmla="*/ 3174823 h 3297123"/>
              <a:gd name="connsiteX35" fmla="*/ 2141692 w 4600289"/>
              <a:gd name="connsiteY35" fmla="*/ 3012898 h 3297123"/>
              <a:gd name="connsiteX36" fmla="*/ 1932142 w 4600289"/>
              <a:gd name="connsiteY36" fmla="*/ 3117673 h 3297123"/>
              <a:gd name="connsiteX37" fmla="*/ 1874992 w 4600289"/>
              <a:gd name="connsiteY37" fmla="*/ 3031948 h 3297123"/>
              <a:gd name="connsiteX38" fmla="*/ 1465417 w 4600289"/>
              <a:gd name="connsiteY38" fmla="*/ 3146248 h 3297123"/>
              <a:gd name="connsiteX39" fmla="*/ 1341592 w 4600289"/>
              <a:gd name="connsiteY39" fmla="*/ 2965273 h 3297123"/>
              <a:gd name="connsiteX40" fmla="*/ 512917 w 4600289"/>
              <a:gd name="connsiteY40" fmla="*/ 3241498 h 3297123"/>
              <a:gd name="connsiteX41" fmla="*/ 189067 w 4600289"/>
              <a:gd name="connsiteY41" fmla="*/ 2889073 h 3297123"/>
              <a:gd name="connsiteX42" fmla="*/ 65242 w 4600289"/>
              <a:gd name="connsiteY42" fmla="*/ 2631898 h 3297123"/>
              <a:gd name="connsiteX43" fmla="*/ 112868 w 4600289"/>
              <a:gd name="connsiteY43" fmla="*/ 2527123 h 3297123"/>
              <a:gd name="connsiteX44" fmla="*/ 93818 w 4600289"/>
              <a:gd name="connsiteY44" fmla="*/ 2393773 h 3297123"/>
              <a:gd name="connsiteX45" fmla="*/ 170018 w 4600289"/>
              <a:gd name="connsiteY45" fmla="*/ 2317573 h 3297123"/>
              <a:gd name="connsiteX46" fmla="*/ 84293 w 4600289"/>
              <a:gd name="connsiteY46" fmla="*/ 2041348 h 3297123"/>
              <a:gd name="connsiteX47" fmla="*/ 1713067 w 4600289"/>
              <a:gd name="connsiteY47" fmla="*/ 898350 h 3297123"/>
              <a:gd name="connsiteX48" fmla="*/ 970117 w 4600289"/>
              <a:gd name="connsiteY48" fmla="*/ 850725 h 3297123"/>
              <a:gd name="connsiteX49" fmla="*/ 702329 w 4600289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1647825 w 4535047"/>
              <a:gd name="connsiteY47" fmla="*/ 898350 h 3297123"/>
              <a:gd name="connsiteX48" fmla="*/ 904875 w 4535047"/>
              <a:gd name="connsiteY48" fmla="*/ 850725 h 3297123"/>
              <a:gd name="connsiteX49" fmla="*/ 637087 w 4535047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1647825 w 4535047"/>
              <a:gd name="connsiteY48" fmla="*/ 898350 h 3297123"/>
              <a:gd name="connsiteX49" fmla="*/ 904875 w 4535047"/>
              <a:gd name="connsiteY49" fmla="*/ 850725 h 3297123"/>
              <a:gd name="connsiteX50" fmla="*/ 637087 w 4535047"/>
              <a:gd name="connsiteY50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1647825 w 4535047"/>
              <a:gd name="connsiteY49" fmla="*/ 898350 h 3297123"/>
              <a:gd name="connsiteX50" fmla="*/ 904875 w 4535047"/>
              <a:gd name="connsiteY50" fmla="*/ 850725 h 3297123"/>
              <a:gd name="connsiteX51" fmla="*/ 637087 w 4535047"/>
              <a:gd name="connsiteY51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52377 w 4550337"/>
              <a:gd name="connsiteY0" fmla="*/ 220003 h 3297123"/>
              <a:gd name="connsiteX1" fmla="*/ 923998 w 4550337"/>
              <a:gd name="connsiteY1" fmla="*/ 115233 h 3297123"/>
              <a:gd name="connsiteX2" fmla="*/ 1054124 w 4550337"/>
              <a:gd name="connsiteY2" fmla="*/ 231996 h 3297123"/>
              <a:gd name="connsiteX3" fmla="*/ 1158291 w 4550337"/>
              <a:gd name="connsiteY3" fmla="*/ 307799 h 3297123"/>
              <a:gd name="connsiteX4" fmla="*/ 1527150 w 4550337"/>
              <a:gd name="connsiteY4" fmla="*/ 933 h 3297123"/>
              <a:gd name="connsiteX5" fmla="*/ 1634541 w 4550337"/>
              <a:gd name="connsiteY5" fmla="*/ 98249 h 3297123"/>
              <a:gd name="connsiteX6" fmla="*/ 1977442 w 4550337"/>
              <a:gd name="connsiteY6" fmla="*/ 12524 h 3297123"/>
              <a:gd name="connsiteX7" fmla="*/ 2206042 w 4550337"/>
              <a:gd name="connsiteY7" fmla="*/ 288749 h 3297123"/>
              <a:gd name="connsiteX8" fmla="*/ 2884621 w 4550337"/>
              <a:gd name="connsiteY8" fmla="*/ 928 h 3297123"/>
              <a:gd name="connsiteX9" fmla="*/ 3023488 w 4550337"/>
              <a:gd name="connsiteY9" fmla="*/ 160514 h 3297123"/>
              <a:gd name="connsiteX10" fmla="*/ 3196641 w 4550337"/>
              <a:gd name="connsiteY10" fmla="*/ 164925 h 3297123"/>
              <a:gd name="connsiteX11" fmla="*/ 3434767 w 4550337"/>
              <a:gd name="connsiteY11" fmla="*/ 393525 h 3297123"/>
              <a:gd name="connsiteX12" fmla="*/ 3715600 w 4550337"/>
              <a:gd name="connsiteY12" fmla="*/ 253298 h 3297123"/>
              <a:gd name="connsiteX13" fmla="*/ 3977691 w 4550337"/>
              <a:gd name="connsiteY13" fmla="*/ 460200 h 3297123"/>
              <a:gd name="connsiteX14" fmla="*/ 4511699 w 4550337"/>
              <a:gd name="connsiteY14" fmla="*/ 427077 h 3297123"/>
              <a:gd name="connsiteX15" fmla="*/ 4488648 w 4550337"/>
              <a:gd name="connsiteY15" fmla="*/ 900998 h 3297123"/>
              <a:gd name="connsiteX16" fmla="*/ 4247310 w 4550337"/>
              <a:gd name="connsiteY16" fmla="*/ 1017764 h 3297123"/>
              <a:gd name="connsiteX17" fmla="*/ 4272965 w 4550337"/>
              <a:gd name="connsiteY17" fmla="*/ 1527000 h 3297123"/>
              <a:gd name="connsiteX18" fmla="*/ 4444415 w 4550337"/>
              <a:gd name="connsiteY18" fmla="*/ 1717499 h 3297123"/>
              <a:gd name="connsiteX19" fmla="*/ 4196765 w 4550337"/>
              <a:gd name="connsiteY19" fmla="*/ 1879424 h 3297123"/>
              <a:gd name="connsiteX20" fmla="*/ 4130090 w 4550337"/>
              <a:gd name="connsiteY20" fmla="*/ 2050875 h 3297123"/>
              <a:gd name="connsiteX21" fmla="*/ 4320590 w 4550337"/>
              <a:gd name="connsiteY21" fmla="*/ 2279474 h 3297123"/>
              <a:gd name="connsiteX22" fmla="*/ 4387265 w 4550337"/>
              <a:gd name="connsiteY22" fmla="*/ 2546174 h 3297123"/>
              <a:gd name="connsiteX23" fmla="*/ 4082465 w 4550337"/>
              <a:gd name="connsiteY23" fmla="*/ 2774774 h 3297123"/>
              <a:gd name="connsiteX24" fmla="*/ 4234865 w 4550337"/>
              <a:gd name="connsiteY24" fmla="*/ 3079573 h 3297123"/>
              <a:gd name="connsiteX25" fmla="*/ 4025315 w 4550337"/>
              <a:gd name="connsiteY25" fmla="*/ 3289123 h 3297123"/>
              <a:gd name="connsiteX26" fmla="*/ 3834815 w 4550337"/>
              <a:gd name="connsiteY26" fmla="*/ 3231973 h 3297123"/>
              <a:gd name="connsiteX27" fmla="*/ 3672890 w 4550337"/>
              <a:gd name="connsiteY27" fmla="*/ 3079573 h 3297123"/>
              <a:gd name="connsiteX28" fmla="*/ 3491915 w 4550337"/>
              <a:gd name="connsiteY28" fmla="*/ 3270073 h 3297123"/>
              <a:gd name="connsiteX29" fmla="*/ 3358565 w 4550337"/>
              <a:gd name="connsiteY29" fmla="*/ 3203398 h 3297123"/>
              <a:gd name="connsiteX30" fmla="*/ 3110915 w 4550337"/>
              <a:gd name="connsiteY30" fmla="*/ 3251023 h 3297123"/>
              <a:gd name="connsiteX31" fmla="*/ 2987090 w 4550337"/>
              <a:gd name="connsiteY31" fmla="*/ 3070048 h 3297123"/>
              <a:gd name="connsiteX32" fmla="*/ 2501315 w 4550337"/>
              <a:gd name="connsiteY32" fmla="*/ 3184348 h 3297123"/>
              <a:gd name="connsiteX33" fmla="*/ 2406065 w 4550337"/>
              <a:gd name="connsiteY33" fmla="*/ 3060523 h 3297123"/>
              <a:gd name="connsiteX34" fmla="*/ 2139365 w 4550337"/>
              <a:gd name="connsiteY34" fmla="*/ 3174823 h 3297123"/>
              <a:gd name="connsiteX35" fmla="*/ 2091740 w 4550337"/>
              <a:gd name="connsiteY35" fmla="*/ 3012898 h 3297123"/>
              <a:gd name="connsiteX36" fmla="*/ 1882190 w 4550337"/>
              <a:gd name="connsiteY36" fmla="*/ 3117673 h 3297123"/>
              <a:gd name="connsiteX37" fmla="*/ 1825040 w 4550337"/>
              <a:gd name="connsiteY37" fmla="*/ 3031948 h 3297123"/>
              <a:gd name="connsiteX38" fmla="*/ 1415465 w 4550337"/>
              <a:gd name="connsiteY38" fmla="*/ 3146248 h 3297123"/>
              <a:gd name="connsiteX39" fmla="*/ 1291640 w 4550337"/>
              <a:gd name="connsiteY39" fmla="*/ 2965273 h 3297123"/>
              <a:gd name="connsiteX40" fmla="*/ 462965 w 4550337"/>
              <a:gd name="connsiteY40" fmla="*/ 3241498 h 3297123"/>
              <a:gd name="connsiteX41" fmla="*/ 139115 w 4550337"/>
              <a:gd name="connsiteY41" fmla="*/ 2889073 h 3297123"/>
              <a:gd name="connsiteX42" fmla="*/ 15290 w 4550337"/>
              <a:gd name="connsiteY42" fmla="*/ 2631898 h 3297123"/>
              <a:gd name="connsiteX43" fmla="*/ 62916 w 4550337"/>
              <a:gd name="connsiteY43" fmla="*/ 2527123 h 3297123"/>
              <a:gd name="connsiteX44" fmla="*/ 43866 w 4550337"/>
              <a:gd name="connsiteY44" fmla="*/ 2393773 h 3297123"/>
              <a:gd name="connsiteX45" fmla="*/ 120066 w 4550337"/>
              <a:gd name="connsiteY45" fmla="*/ 2317573 h 3297123"/>
              <a:gd name="connsiteX46" fmla="*/ 34341 w 4550337"/>
              <a:gd name="connsiteY46" fmla="*/ 2041348 h 3297123"/>
              <a:gd name="connsiteX47" fmla="*/ 367716 w 4550337"/>
              <a:gd name="connsiteY47" fmla="*/ 1755598 h 3297123"/>
              <a:gd name="connsiteX48" fmla="*/ 367716 w 4550337"/>
              <a:gd name="connsiteY48" fmla="*/ 1688923 h 3297123"/>
              <a:gd name="connsiteX49" fmla="*/ 215316 w 4550337"/>
              <a:gd name="connsiteY49" fmla="*/ 1727023 h 3297123"/>
              <a:gd name="connsiteX50" fmla="*/ 120066 w 4550337"/>
              <a:gd name="connsiteY50" fmla="*/ 1307923 h 3297123"/>
              <a:gd name="connsiteX51" fmla="*/ 224841 w 4550337"/>
              <a:gd name="connsiteY51" fmla="*/ 1241248 h 3297123"/>
              <a:gd name="connsiteX52" fmla="*/ 62916 w 4550337"/>
              <a:gd name="connsiteY52" fmla="*/ 907873 h 3297123"/>
              <a:gd name="connsiteX53" fmla="*/ 1663115 w 4550337"/>
              <a:gd name="connsiteY53" fmla="*/ 898350 h 3297123"/>
              <a:gd name="connsiteX54" fmla="*/ 920165 w 4550337"/>
              <a:gd name="connsiteY54" fmla="*/ 850725 h 3297123"/>
              <a:gd name="connsiteX55" fmla="*/ 652377 w 455033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14300 w 4535047"/>
              <a:gd name="connsiteY54" fmla="*/ 30780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35047" h="3303648">
                <a:moveTo>
                  <a:pt x="637087" y="226528"/>
                </a:moveTo>
                <a:lnTo>
                  <a:pt x="908708" y="121758"/>
                </a:lnTo>
                <a:cubicBezTo>
                  <a:pt x="1015583" y="182904"/>
                  <a:pt x="979584" y="177375"/>
                  <a:pt x="1038834" y="238521"/>
                </a:cubicBezTo>
                <a:cubicBezTo>
                  <a:pt x="1048156" y="251089"/>
                  <a:pt x="1133679" y="301756"/>
                  <a:pt x="1143001" y="314324"/>
                </a:cubicBezTo>
                <a:lnTo>
                  <a:pt x="1511860" y="7458"/>
                </a:lnTo>
                <a:cubicBezTo>
                  <a:pt x="1674657" y="151022"/>
                  <a:pt x="1561229" y="56460"/>
                  <a:pt x="1619251" y="104774"/>
                </a:cubicBezTo>
                <a:cubicBezTo>
                  <a:pt x="1635562" y="128931"/>
                  <a:pt x="1757364" y="57149"/>
                  <a:pt x="1962152" y="19049"/>
                </a:cubicBezTo>
                <a:cubicBezTo>
                  <a:pt x="1919290" y="-57151"/>
                  <a:pt x="2120518" y="236882"/>
                  <a:pt x="2190752" y="295274"/>
                </a:cubicBezTo>
                <a:cubicBezTo>
                  <a:pt x="2426470" y="208859"/>
                  <a:pt x="2652663" y="46243"/>
                  <a:pt x="2869331" y="7453"/>
                </a:cubicBezTo>
                <a:cubicBezTo>
                  <a:pt x="2928320" y="16198"/>
                  <a:pt x="2911109" y="43994"/>
                  <a:pt x="3008198" y="167039"/>
                </a:cubicBezTo>
                <a:cubicBezTo>
                  <a:pt x="3076076" y="197547"/>
                  <a:pt x="3127092" y="161190"/>
                  <a:pt x="3181351" y="171450"/>
                </a:cubicBezTo>
                <a:cubicBezTo>
                  <a:pt x="3235610" y="181710"/>
                  <a:pt x="3317109" y="247209"/>
                  <a:pt x="3419477" y="400050"/>
                </a:cubicBezTo>
                <a:cubicBezTo>
                  <a:pt x="3614688" y="493008"/>
                  <a:pt x="3543199" y="338315"/>
                  <a:pt x="3700310" y="259823"/>
                </a:cubicBezTo>
                <a:cubicBezTo>
                  <a:pt x="3744760" y="275698"/>
                  <a:pt x="3913855" y="437762"/>
                  <a:pt x="3962401" y="466725"/>
                </a:cubicBezTo>
                <a:cubicBezTo>
                  <a:pt x="4010947" y="495688"/>
                  <a:pt x="4225512" y="388711"/>
                  <a:pt x="4496409" y="433602"/>
                </a:cubicBezTo>
                <a:cubicBezTo>
                  <a:pt x="4215675" y="1105926"/>
                  <a:pt x="4439767" y="625724"/>
                  <a:pt x="4473358" y="907523"/>
                </a:cubicBezTo>
                <a:cubicBezTo>
                  <a:pt x="4678662" y="1070270"/>
                  <a:pt x="4312466" y="966317"/>
                  <a:pt x="4232020" y="1024289"/>
                </a:cubicBezTo>
                <a:cubicBezTo>
                  <a:pt x="4142147" y="1000359"/>
                  <a:pt x="4309448" y="1386005"/>
                  <a:pt x="4257675" y="1533525"/>
                </a:cubicBezTo>
                <a:cubicBezTo>
                  <a:pt x="4434988" y="1670785"/>
                  <a:pt x="4479925" y="1671637"/>
                  <a:pt x="4429125" y="1724024"/>
                </a:cubicBezTo>
                <a:cubicBezTo>
                  <a:pt x="4383088" y="1779586"/>
                  <a:pt x="4260850" y="1865311"/>
                  <a:pt x="4181475" y="1885949"/>
                </a:cubicBezTo>
                <a:cubicBezTo>
                  <a:pt x="4102100" y="1906587"/>
                  <a:pt x="4219575" y="2065338"/>
                  <a:pt x="4114800" y="2057400"/>
                </a:cubicBezTo>
                <a:cubicBezTo>
                  <a:pt x="4010025" y="2049463"/>
                  <a:pt x="4402137" y="2327274"/>
                  <a:pt x="4305300" y="2285999"/>
                </a:cubicBezTo>
                <a:cubicBezTo>
                  <a:pt x="4208463" y="2244724"/>
                  <a:pt x="4465637" y="2554286"/>
                  <a:pt x="4371975" y="2552699"/>
                </a:cubicBezTo>
                <a:cubicBezTo>
                  <a:pt x="4278313" y="2551112"/>
                  <a:pt x="4238625" y="2838449"/>
                  <a:pt x="4067175" y="2781299"/>
                </a:cubicBezTo>
                <a:cubicBezTo>
                  <a:pt x="3895725" y="2724149"/>
                  <a:pt x="4291012" y="3117848"/>
                  <a:pt x="4219575" y="3086098"/>
                </a:cubicBezTo>
                <a:cubicBezTo>
                  <a:pt x="4148138" y="3054348"/>
                  <a:pt x="4140200" y="3355973"/>
                  <a:pt x="4010025" y="3295648"/>
                </a:cubicBezTo>
                <a:cubicBezTo>
                  <a:pt x="3879850" y="3235323"/>
                  <a:pt x="3956050" y="3359148"/>
                  <a:pt x="3819525" y="3238498"/>
                </a:cubicBezTo>
                <a:cubicBezTo>
                  <a:pt x="3683000" y="3117848"/>
                  <a:pt x="3775075" y="3214686"/>
                  <a:pt x="3657600" y="3086098"/>
                </a:cubicBezTo>
                <a:cubicBezTo>
                  <a:pt x="3549650" y="3167061"/>
                  <a:pt x="3668712" y="3068635"/>
                  <a:pt x="3476625" y="3276598"/>
                </a:cubicBezTo>
                <a:cubicBezTo>
                  <a:pt x="3398838" y="3243261"/>
                  <a:pt x="3476625" y="3281360"/>
                  <a:pt x="3343275" y="3209923"/>
                </a:cubicBezTo>
                <a:cubicBezTo>
                  <a:pt x="3248025" y="3094036"/>
                  <a:pt x="3387725" y="3184523"/>
                  <a:pt x="3095625" y="3257548"/>
                </a:cubicBezTo>
                <a:cubicBezTo>
                  <a:pt x="2971800" y="3125786"/>
                  <a:pt x="3213100" y="3468685"/>
                  <a:pt x="2971800" y="3076573"/>
                </a:cubicBezTo>
                <a:cubicBezTo>
                  <a:pt x="2884487" y="2932110"/>
                  <a:pt x="2954338" y="3047998"/>
                  <a:pt x="2486025" y="3190873"/>
                </a:cubicBezTo>
                <a:cubicBezTo>
                  <a:pt x="2347912" y="3049585"/>
                  <a:pt x="2530475" y="3448048"/>
                  <a:pt x="2390775" y="3067048"/>
                </a:cubicBezTo>
                <a:cubicBezTo>
                  <a:pt x="2232025" y="3103561"/>
                  <a:pt x="2390775" y="3055935"/>
                  <a:pt x="2124075" y="3181348"/>
                </a:cubicBezTo>
                <a:cubicBezTo>
                  <a:pt x="2054225" y="3051173"/>
                  <a:pt x="2155825" y="3398835"/>
                  <a:pt x="2076450" y="3019423"/>
                </a:cubicBezTo>
                <a:cubicBezTo>
                  <a:pt x="2049463" y="2878136"/>
                  <a:pt x="2081213" y="3047998"/>
                  <a:pt x="1866900" y="3124198"/>
                </a:cubicBezTo>
                <a:cubicBezTo>
                  <a:pt x="1822450" y="3024186"/>
                  <a:pt x="1893888" y="3103560"/>
                  <a:pt x="1809750" y="3038473"/>
                </a:cubicBezTo>
                <a:cubicBezTo>
                  <a:pt x="1624013" y="3119436"/>
                  <a:pt x="1760538" y="3070223"/>
                  <a:pt x="1400175" y="3152773"/>
                </a:cubicBezTo>
                <a:cubicBezTo>
                  <a:pt x="1341438" y="3078161"/>
                  <a:pt x="1358900" y="3127372"/>
                  <a:pt x="1276350" y="2971798"/>
                </a:cubicBezTo>
                <a:cubicBezTo>
                  <a:pt x="1281112" y="2825748"/>
                  <a:pt x="976312" y="3030535"/>
                  <a:pt x="447675" y="3248023"/>
                </a:cubicBezTo>
                <a:cubicBezTo>
                  <a:pt x="347663" y="3214686"/>
                  <a:pt x="428625" y="3286123"/>
                  <a:pt x="123825" y="2895598"/>
                </a:cubicBezTo>
                <a:cubicBezTo>
                  <a:pt x="103188" y="2790823"/>
                  <a:pt x="98425" y="2903535"/>
                  <a:pt x="0" y="2638423"/>
                </a:cubicBezTo>
                <a:cubicBezTo>
                  <a:pt x="25400" y="2549523"/>
                  <a:pt x="-36511" y="2613023"/>
                  <a:pt x="47626" y="2533648"/>
                </a:cubicBezTo>
                <a:cubicBezTo>
                  <a:pt x="120651" y="2452686"/>
                  <a:pt x="95251" y="2566985"/>
                  <a:pt x="28576" y="2400298"/>
                </a:cubicBezTo>
                <a:cubicBezTo>
                  <a:pt x="73026" y="2333623"/>
                  <a:pt x="25401" y="2382835"/>
                  <a:pt x="104776" y="2324098"/>
                </a:cubicBezTo>
                <a:cubicBezTo>
                  <a:pt x="182563" y="2255836"/>
                  <a:pt x="114301" y="2332035"/>
                  <a:pt x="19051" y="2047873"/>
                </a:cubicBezTo>
                <a:cubicBezTo>
                  <a:pt x="80963" y="1951036"/>
                  <a:pt x="80964" y="1952623"/>
                  <a:pt x="352426" y="1762123"/>
                </a:cubicBezTo>
                <a:cubicBezTo>
                  <a:pt x="433388" y="1700211"/>
                  <a:pt x="136526" y="1838323"/>
                  <a:pt x="352426" y="1695448"/>
                </a:cubicBezTo>
                <a:cubicBezTo>
                  <a:pt x="393701" y="1662111"/>
                  <a:pt x="327026" y="1712910"/>
                  <a:pt x="200026" y="1733548"/>
                </a:cubicBezTo>
                <a:cubicBezTo>
                  <a:pt x="252413" y="1697036"/>
                  <a:pt x="25401" y="1490660"/>
                  <a:pt x="104776" y="1314448"/>
                </a:cubicBezTo>
                <a:cubicBezTo>
                  <a:pt x="195264" y="1214436"/>
                  <a:pt x="95251" y="1344610"/>
                  <a:pt x="209551" y="1247773"/>
                </a:cubicBezTo>
                <a:cubicBezTo>
                  <a:pt x="92076" y="1127123"/>
                  <a:pt x="17464" y="1162048"/>
                  <a:pt x="47626" y="914398"/>
                </a:cubicBezTo>
                <a:cubicBezTo>
                  <a:pt x="103189" y="854073"/>
                  <a:pt x="57151" y="915985"/>
                  <a:pt x="247651" y="704848"/>
                </a:cubicBezTo>
                <a:cubicBezTo>
                  <a:pt x="104776" y="446086"/>
                  <a:pt x="73025" y="309562"/>
                  <a:pt x="133350" y="304800"/>
                </a:cubicBezTo>
                <a:cubicBezTo>
                  <a:pt x="-25400" y="200025"/>
                  <a:pt x="225425" y="219075"/>
                  <a:pt x="552450" y="0"/>
                </a:cubicBezTo>
                <a:cubicBezTo>
                  <a:pt x="669562" y="177109"/>
                  <a:pt x="596175" y="125619"/>
                  <a:pt x="637087" y="226528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13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536" y="5130366"/>
            <a:ext cx="86409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E" sz="2400" dirty="0" smtClean="0"/>
              <a:t>Some </a:t>
            </a:r>
            <a:r>
              <a:rPr lang="en-IE" sz="2400" dirty="0"/>
              <a:t>minerals are even used to make hormones or maintain a normal </a:t>
            </a:r>
            <a:r>
              <a:rPr lang="en-IE" sz="2400" b="1" dirty="0"/>
              <a:t>heartbeat</a:t>
            </a:r>
            <a:r>
              <a:rPr lang="en-IE" sz="2400" dirty="0"/>
              <a:t>.</a:t>
            </a:r>
            <a:endParaRPr lang="en-IE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9557" y="1465620"/>
            <a:ext cx="748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cs typeface="Rockwell"/>
              </a:rPr>
              <a:t>Minerals</a:t>
            </a:r>
            <a:endParaRPr lang="en-IE" sz="2800" b="1" dirty="0">
              <a:cs typeface="Rockwell"/>
            </a:endParaRPr>
          </a:p>
        </p:txBody>
      </p:sp>
      <p:sp>
        <p:nvSpPr>
          <p:cNvPr id="5" name="5-Point Star 2"/>
          <p:cNvSpPr/>
          <p:nvPr/>
        </p:nvSpPr>
        <p:spPr>
          <a:xfrm>
            <a:off x="2196100" y="1988840"/>
            <a:ext cx="4391760" cy="3093825"/>
          </a:xfrm>
          <a:custGeom>
            <a:avLst/>
            <a:gdLst>
              <a:gd name="connsiteX0" fmla="*/ 2 w 2232248"/>
              <a:gd name="connsiteY0" fmla="*/ 797632 h 2088232"/>
              <a:gd name="connsiteX1" fmla="*/ 852648 w 2232248"/>
              <a:gd name="connsiteY1" fmla="*/ 797637 h 2088232"/>
              <a:gd name="connsiteX2" fmla="*/ 1116124 w 2232248"/>
              <a:gd name="connsiteY2" fmla="*/ 0 h 2088232"/>
              <a:gd name="connsiteX3" fmla="*/ 1379600 w 2232248"/>
              <a:gd name="connsiteY3" fmla="*/ 797637 h 2088232"/>
              <a:gd name="connsiteX4" fmla="*/ 2232246 w 2232248"/>
              <a:gd name="connsiteY4" fmla="*/ 797632 h 2088232"/>
              <a:gd name="connsiteX5" fmla="*/ 1542438 w 2232248"/>
              <a:gd name="connsiteY5" fmla="*/ 1290593 h 2088232"/>
              <a:gd name="connsiteX6" fmla="*/ 1805925 w 2232248"/>
              <a:gd name="connsiteY6" fmla="*/ 2088227 h 2088232"/>
              <a:gd name="connsiteX7" fmla="*/ 1116124 w 2232248"/>
              <a:gd name="connsiteY7" fmla="*/ 1595256 h 2088232"/>
              <a:gd name="connsiteX8" fmla="*/ 426323 w 2232248"/>
              <a:gd name="connsiteY8" fmla="*/ 2088227 h 2088232"/>
              <a:gd name="connsiteX9" fmla="*/ 689810 w 2232248"/>
              <a:gd name="connsiteY9" fmla="*/ 1290593 h 2088232"/>
              <a:gd name="connsiteX10" fmla="*/ 2 w 2232248"/>
              <a:gd name="connsiteY10" fmla="*/ 797632 h 2088232"/>
              <a:gd name="connsiteX0" fmla="*/ 0 w 2346544"/>
              <a:gd name="connsiteY0" fmla="*/ 0 h 2319295"/>
              <a:gd name="connsiteX1" fmla="*/ 966946 w 2346544"/>
              <a:gd name="connsiteY1" fmla="*/ 10287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46544"/>
              <a:gd name="connsiteY0" fmla="*/ 0 h 2319295"/>
              <a:gd name="connsiteX1" fmla="*/ 328771 w 2346544"/>
              <a:gd name="connsiteY1" fmla="*/ 2286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08444"/>
              <a:gd name="connsiteY0" fmla="*/ 0 h 2252620"/>
              <a:gd name="connsiteX1" fmla="*/ 290671 w 2308444"/>
              <a:gd name="connsiteY1" fmla="*/ 161930 h 2252620"/>
              <a:gd name="connsiteX2" fmla="*/ 1192322 w 2308444"/>
              <a:gd name="connsiteY2" fmla="*/ 164393 h 2252620"/>
              <a:gd name="connsiteX3" fmla="*/ 1455798 w 2308444"/>
              <a:gd name="connsiteY3" fmla="*/ 962030 h 2252620"/>
              <a:gd name="connsiteX4" fmla="*/ 2308444 w 2308444"/>
              <a:gd name="connsiteY4" fmla="*/ 962025 h 2252620"/>
              <a:gd name="connsiteX5" fmla="*/ 1618636 w 2308444"/>
              <a:gd name="connsiteY5" fmla="*/ 1454986 h 2252620"/>
              <a:gd name="connsiteX6" fmla="*/ 1882123 w 2308444"/>
              <a:gd name="connsiteY6" fmla="*/ 2252620 h 2252620"/>
              <a:gd name="connsiteX7" fmla="*/ 1192322 w 2308444"/>
              <a:gd name="connsiteY7" fmla="*/ 1759649 h 2252620"/>
              <a:gd name="connsiteX8" fmla="*/ 502521 w 2308444"/>
              <a:gd name="connsiteY8" fmla="*/ 2252620 h 2252620"/>
              <a:gd name="connsiteX9" fmla="*/ 766008 w 2308444"/>
              <a:gd name="connsiteY9" fmla="*/ 1454986 h 2252620"/>
              <a:gd name="connsiteX10" fmla="*/ 0 w 2308444"/>
              <a:gd name="connsiteY10" fmla="*/ 0 h 225262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20797 w 2308444"/>
              <a:gd name="connsiteY2" fmla="*/ 164388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112898 w 2308444"/>
              <a:gd name="connsiteY4" fmla="*/ 2667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2308444 w 2308444"/>
              <a:gd name="connsiteY5" fmla="*/ 1181095 h 2471690"/>
              <a:gd name="connsiteX6" fmla="*/ 1618636 w 2308444"/>
              <a:gd name="connsiteY6" fmla="*/ 1674056 h 2471690"/>
              <a:gd name="connsiteX7" fmla="*/ 1882123 w 2308444"/>
              <a:gd name="connsiteY7" fmla="*/ 2471690 h 2471690"/>
              <a:gd name="connsiteX8" fmla="*/ 1192322 w 2308444"/>
              <a:gd name="connsiteY8" fmla="*/ 1978719 h 2471690"/>
              <a:gd name="connsiteX9" fmla="*/ 502521 w 2308444"/>
              <a:gd name="connsiteY9" fmla="*/ 2471690 h 2471690"/>
              <a:gd name="connsiteX10" fmla="*/ 766008 w 2308444"/>
              <a:gd name="connsiteY10" fmla="*/ 1674056 h 2471690"/>
              <a:gd name="connsiteX11" fmla="*/ 0 w 2308444"/>
              <a:gd name="connsiteY11" fmla="*/ 219070 h 24716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1058364 w 2308444"/>
              <a:gd name="connsiteY5" fmla="*/ 249716 h 2471690"/>
              <a:gd name="connsiteX6" fmla="*/ 2308444 w 2308444"/>
              <a:gd name="connsiteY6" fmla="*/ 1181095 h 2471690"/>
              <a:gd name="connsiteX7" fmla="*/ 1618636 w 2308444"/>
              <a:gd name="connsiteY7" fmla="*/ 1674056 h 2471690"/>
              <a:gd name="connsiteX8" fmla="*/ 1882123 w 2308444"/>
              <a:gd name="connsiteY8" fmla="*/ 2471690 h 2471690"/>
              <a:gd name="connsiteX9" fmla="*/ 1192322 w 2308444"/>
              <a:gd name="connsiteY9" fmla="*/ 1978719 h 2471690"/>
              <a:gd name="connsiteX10" fmla="*/ 502521 w 2308444"/>
              <a:gd name="connsiteY10" fmla="*/ 2471690 h 2471690"/>
              <a:gd name="connsiteX11" fmla="*/ 766008 w 2308444"/>
              <a:gd name="connsiteY11" fmla="*/ 1674056 h 2471690"/>
              <a:gd name="connsiteX12" fmla="*/ 0 w 2308444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322362 h 2574982"/>
              <a:gd name="connsiteX1" fmla="*/ 271621 w 1882123"/>
              <a:gd name="connsiteY1" fmla="*/ 217592 h 2574982"/>
              <a:gd name="connsiteX2" fmla="*/ 401747 w 1882123"/>
              <a:gd name="connsiteY2" fmla="*/ 334355 h 2574982"/>
              <a:gd name="connsiteX3" fmla="*/ 420189 w 1882123"/>
              <a:gd name="connsiteY3" fmla="*/ 438733 h 2574982"/>
              <a:gd name="connsiteX4" fmla="*/ 874773 w 1882123"/>
              <a:gd name="connsiteY4" fmla="*/ 103292 h 2574982"/>
              <a:gd name="connsiteX5" fmla="*/ 1058364 w 1882123"/>
              <a:gd name="connsiteY5" fmla="*/ 353008 h 2574982"/>
              <a:gd name="connsiteX6" fmla="*/ 955894 w 1882123"/>
              <a:gd name="connsiteY6" fmla="*/ 179487 h 2574982"/>
              <a:gd name="connsiteX7" fmla="*/ 1723411 w 1882123"/>
              <a:gd name="connsiteY7" fmla="*/ 119998 h 2574982"/>
              <a:gd name="connsiteX8" fmla="*/ 1882123 w 1882123"/>
              <a:gd name="connsiteY8" fmla="*/ 2574982 h 2574982"/>
              <a:gd name="connsiteX9" fmla="*/ 1192322 w 1882123"/>
              <a:gd name="connsiteY9" fmla="*/ 2082011 h 2574982"/>
              <a:gd name="connsiteX10" fmla="*/ 502521 w 1882123"/>
              <a:gd name="connsiteY10" fmla="*/ 2574982 h 2574982"/>
              <a:gd name="connsiteX11" fmla="*/ 766008 w 1882123"/>
              <a:gd name="connsiteY11" fmla="*/ 1777348 h 2574982"/>
              <a:gd name="connsiteX12" fmla="*/ 0 w 1882123"/>
              <a:gd name="connsiteY12" fmla="*/ 322362 h 2574982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1622644 w 1882123"/>
              <a:gd name="connsiteY6" fmla="*/ 20954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3590 w 1882123"/>
              <a:gd name="connsiteY6" fmla="*/ 87791 h 2471690"/>
              <a:gd name="connsiteX7" fmla="*/ 1622644 w 1882123"/>
              <a:gd name="connsiteY7" fmla="*/ 209545 h 2471690"/>
              <a:gd name="connsiteX8" fmla="*/ 1723411 w 1882123"/>
              <a:gd name="connsiteY8" fmla="*/ 16706 h 2471690"/>
              <a:gd name="connsiteX9" fmla="*/ 1882123 w 1882123"/>
              <a:gd name="connsiteY9" fmla="*/ 2471690 h 2471690"/>
              <a:gd name="connsiteX10" fmla="*/ 1192322 w 1882123"/>
              <a:gd name="connsiteY10" fmla="*/ 1978719 h 2471690"/>
              <a:gd name="connsiteX11" fmla="*/ 502521 w 1882123"/>
              <a:gd name="connsiteY11" fmla="*/ 2471690 h 2471690"/>
              <a:gd name="connsiteX12" fmla="*/ 766008 w 1882123"/>
              <a:gd name="connsiteY12" fmla="*/ 1674056 h 2471690"/>
              <a:gd name="connsiteX13" fmla="*/ 0 w 1882123"/>
              <a:gd name="connsiteY13" fmla="*/ 219070 h 2471690"/>
              <a:gd name="connsiteX0" fmla="*/ 0 w 2050507"/>
              <a:gd name="connsiteY0" fmla="*/ 219070 h 2471690"/>
              <a:gd name="connsiteX1" fmla="*/ 271621 w 2050507"/>
              <a:gd name="connsiteY1" fmla="*/ 114300 h 2471690"/>
              <a:gd name="connsiteX2" fmla="*/ 401747 w 2050507"/>
              <a:gd name="connsiteY2" fmla="*/ 231063 h 2471690"/>
              <a:gd name="connsiteX3" fmla="*/ 420189 w 2050507"/>
              <a:gd name="connsiteY3" fmla="*/ 335441 h 2471690"/>
              <a:gd name="connsiteX4" fmla="*/ 874773 w 2050507"/>
              <a:gd name="connsiteY4" fmla="*/ 0 h 2471690"/>
              <a:gd name="connsiteX5" fmla="*/ 1210764 w 2050507"/>
              <a:gd name="connsiteY5" fmla="*/ 544991 h 2471690"/>
              <a:gd name="connsiteX6" fmla="*/ 2048965 w 2050507"/>
              <a:gd name="connsiteY6" fmla="*/ 564041 h 2471690"/>
              <a:gd name="connsiteX7" fmla="*/ 953590 w 2050507"/>
              <a:gd name="connsiteY7" fmla="*/ 87791 h 2471690"/>
              <a:gd name="connsiteX8" fmla="*/ 1622644 w 2050507"/>
              <a:gd name="connsiteY8" fmla="*/ 209545 h 2471690"/>
              <a:gd name="connsiteX9" fmla="*/ 1723411 w 2050507"/>
              <a:gd name="connsiteY9" fmla="*/ 16706 h 2471690"/>
              <a:gd name="connsiteX10" fmla="*/ 1882123 w 2050507"/>
              <a:gd name="connsiteY10" fmla="*/ 2471690 h 2471690"/>
              <a:gd name="connsiteX11" fmla="*/ 1192322 w 2050507"/>
              <a:gd name="connsiteY11" fmla="*/ 1978719 h 2471690"/>
              <a:gd name="connsiteX12" fmla="*/ 502521 w 2050507"/>
              <a:gd name="connsiteY12" fmla="*/ 2471690 h 2471690"/>
              <a:gd name="connsiteX13" fmla="*/ 766008 w 2050507"/>
              <a:gd name="connsiteY13" fmla="*/ 1674056 h 2471690"/>
              <a:gd name="connsiteX14" fmla="*/ 0 w 2050507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1210764 w 2306140"/>
              <a:gd name="connsiteY5" fmla="*/ 544991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28457 h 2481077"/>
              <a:gd name="connsiteX1" fmla="*/ 271621 w 2306140"/>
              <a:gd name="connsiteY1" fmla="*/ 123687 h 2481077"/>
              <a:gd name="connsiteX2" fmla="*/ 401747 w 2306140"/>
              <a:gd name="connsiteY2" fmla="*/ 240450 h 2481077"/>
              <a:gd name="connsiteX3" fmla="*/ 420189 w 2306140"/>
              <a:gd name="connsiteY3" fmla="*/ 344828 h 2481077"/>
              <a:gd name="connsiteX4" fmla="*/ 874773 w 2306140"/>
              <a:gd name="connsiteY4" fmla="*/ 9387 h 2481077"/>
              <a:gd name="connsiteX5" fmla="*/ 982164 w 2306140"/>
              <a:gd name="connsiteY5" fmla="*/ 106703 h 2481077"/>
              <a:gd name="connsiteX6" fmla="*/ 1353640 w 2306140"/>
              <a:gd name="connsiteY6" fmla="*/ 11453 h 2481077"/>
              <a:gd name="connsiteX7" fmla="*/ 2306140 w 2306140"/>
              <a:gd name="connsiteY7" fmla="*/ 306728 h 2481077"/>
              <a:gd name="connsiteX8" fmla="*/ 1622644 w 2306140"/>
              <a:gd name="connsiteY8" fmla="*/ 218932 h 2481077"/>
              <a:gd name="connsiteX9" fmla="*/ 1723411 w 2306140"/>
              <a:gd name="connsiteY9" fmla="*/ 26093 h 2481077"/>
              <a:gd name="connsiteX10" fmla="*/ 1882123 w 2306140"/>
              <a:gd name="connsiteY10" fmla="*/ 2481077 h 2481077"/>
              <a:gd name="connsiteX11" fmla="*/ 1192322 w 2306140"/>
              <a:gd name="connsiteY11" fmla="*/ 1988106 h 2481077"/>
              <a:gd name="connsiteX12" fmla="*/ 502521 w 2306140"/>
              <a:gd name="connsiteY12" fmla="*/ 2481077 h 2481077"/>
              <a:gd name="connsiteX13" fmla="*/ 766008 w 2306140"/>
              <a:gd name="connsiteY13" fmla="*/ 1683443 h 2481077"/>
              <a:gd name="connsiteX14" fmla="*/ 0 w 2306140"/>
              <a:gd name="connsiteY14" fmla="*/ 228457 h 2481077"/>
              <a:gd name="connsiteX0" fmla="*/ 0 w 2306140"/>
              <a:gd name="connsiteY0" fmla="*/ 219469 h 2472089"/>
              <a:gd name="connsiteX1" fmla="*/ 271621 w 2306140"/>
              <a:gd name="connsiteY1" fmla="*/ 114699 h 2472089"/>
              <a:gd name="connsiteX2" fmla="*/ 401747 w 2306140"/>
              <a:gd name="connsiteY2" fmla="*/ 231462 h 2472089"/>
              <a:gd name="connsiteX3" fmla="*/ 420189 w 2306140"/>
              <a:gd name="connsiteY3" fmla="*/ 335840 h 2472089"/>
              <a:gd name="connsiteX4" fmla="*/ 874773 w 2306140"/>
              <a:gd name="connsiteY4" fmla="*/ 399 h 2472089"/>
              <a:gd name="connsiteX5" fmla="*/ 982164 w 2306140"/>
              <a:gd name="connsiteY5" fmla="*/ 97715 h 2472089"/>
              <a:gd name="connsiteX6" fmla="*/ 1325065 w 2306140"/>
              <a:gd name="connsiteY6" fmla="*/ 11990 h 2472089"/>
              <a:gd name="connsiteX7" fmla="*/ 2306140 w 2306140"/>
              <a:gd name="connsiteY7" fmla="*/ 297740 h 2472089"/>
              <a:gd name="connsiteX8" fmla="*/ 1622644 w 2306140"/>
              <a:gd name="connsiteY8" fmla="*/ 209944 h 2472089"/>
              <a:gd name="connsiteX9" fmla="*/ 1723411 w 2306140"/>
              <a:gd name="connsiteY9" fmla="*/ 17105 h 2472089"/>
              <a:gd name="connsiteX10" fmla="*/ 1882123 w 2306140"/>
              <a:gd name="connsiteY10" fmla="*/ 2472089 h 2472089"/>
              <a:gd name="connsiteX11" fmla="*/ 1192322 w 2306140"/>
              <a:gd name="connsiteY11" fmla="*/ 1979118 h 2472089"/>
              <a:gd name="connsiteX12" fmla="*/ 502521 w 2306140"/>
              <a:gd name="connsiteY12" fmla="*/ 2472089 h 2472089"/>
              <a:gd name="connsiteX13" fmla="*/ 766008 w 2306140"/>
              <a:gd name="connsiteY13" fmla="*/ 1674455 h 2472089"/>
              <a:gd name="connsiteX14" fmla="*/ 0 w 2306140"/>
              <a:gd name="connsiteY14" fmla="*/ 219469 h 2472089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25065 w 2306140"/>
              <a:gd name="connsiteY6" fmla="*/ 1159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723411 w 2460844"/>
              <a:gd name="connsiteY9" fmla="*/ 1670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220290 w 2460844"/>
              <a:gd name="connsiteY7" fmla="*/ 46879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553665 w 2460844"/>
              <a:gd name="connsiteY7" fmla="*/ 287816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20002 h 2472622"/>
              <a:gd name="connsiteX1" fmla="*/ 271621 w 2460844"/>
              <a:gd name="connsiteY1" fmla="*/ 115232 h 2472622"/>
              <a:gd name="connsiteX2" fmla="*/ 401747 w 2460844"/>
              <a:gd name="connsiteY2" fmla="*/ 231995 h 2472622"/>
              <a:gd name="connsiteX3" fmla="*/ 420189 w 2460844"/>
              <a:gd name="connsiteY3" fmla="*/ 336373 h 2472622"/>
              <a:gd name="connsiteX4" fmla="*/ 874773 w 2460844"/>
              <a:gd name="connsiteY4" fmla="*/ 932 h 2472622"/>
              <a:gd name="connsiteX5" fmla="*/ 982164 w 2460844"/>
              <a:gd name="connsiteY5" fmla="*/ 98248 h 2472622"/>
              <a:gd name="connsiteX6" fmla="*/ 1325065 w 2460844"/>
              <a:gd name="connsiteY6" fmla="*/ 12523 h 2472622"/>
              <a:gd name="connsiteX7" fmla="*/ 1553665 w 2460844"/>
              <a:gd name="connsiteY7" fmla="*/ 288748 h 2472622"/>
              <a:gd name="connsiteX8" fmla="*/ 2460844 w 2460844"/>
              <a:gd name="connsiteY8" fmla="*/ 762927 h 2472622"/>
              <a:gd name="connsiteX9" fmla="*/ 1551961 w 2460844"/>
              <a:gd name="connsiteY9" fmla="*/ 951088 h 2472622"/>
              <a:gd name="connsiteX10" fmla="*/ 1882123 w 2460844"/>
              <a:gd name="connsiteY10" fmla="*/ 2472622 h 2472622"/>
              <a:gd name="connsiteX11" fmla="*/ 1192322 w 2460844"/>
              <a:gd name="connsiteY11" fmla="*/ 1979651 h 2472622"/>
              <a:gd name="connsiteX12" fmla="*/ 502521 w 2460844"/>
              <a:gd name="connsiteY12" fmla="*/ 2472622 h 2472622"/>
              <a:gd name="connsiteX13" fmla="*/ 766008 w 2460844"/>
              <a:gd name="connsiteY13" fmla="*/ 1674988 h 2472622"/>
              <a:gd name="connsiteX14" fmla="*/ 0 w 2460844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32244"/>
              <a:gd name="connsiteY0" fmla="*/ 223053 h 2475673"/>
              <a:gd name="connsiteX1" fmla="*/ 271621 w 2232244"/>
              <a:gd name="connsiteY1" fmla="*/ 118283 h 2475673"/>
              <a:gd name="connsiteX2" fmla="*/ 401747 w 2232244"/>
              <a:gd name="connsiteY2" fmla="*/ 235046 h 2475673"/>
              <a:gd name="connsiteX3" fmla="*/ 420189 w 2232244"/>
              <a:gd name="connsiteY3" fmla="*/ 339424 h 2475673"/>
              <a:gd name="connsiteX4" fmla="*/ 874773 w 2232244"/>
              <a:gd name="connsiteY4" fmla="*/ 3983 h 2475673"/>
              <a:gd name="connsiteX5" fmla="*/ 982164 w 2232244"/>
              <a:gd name="connsiteY5" fmla="*/ 101299 h 2475673"/>
              <a:gd name="connsiteX6" fmla="*/ 1325065 w 2232244"/>
              <a:gd name="connsiteY6" fmla="*/ 15574 h 2475673"/>
              <a:gd name="connsiteX7" fmla="*/ 1553665 w 2232244"/>
              <a:gd name="connsiteY7" fmla="*/ 291799 h 2475673"/>
              <a:gd name="connsiteX8" fmla="*/ 2232244 w 2232244"/>
              <a:gd name="connsiteY8" fmla="*/ 3978 h 2475673"/>
              <a:gd name="connsiteX9" fmla="*/ 1551961 w 2232244"/>
              <a:gd name="connsiteY9" fmla="*/ 954139 h 2475673"/>
              <a:gd name="connsiteX10" fmla="*/ 1882123 w 2232244"/>
              <a:gd name="connsiteY10" fmla="*/ 2475673 h 2475673"/>
              <a:gd name="connsiteX11" fmla="*/ 1192322 w 2232244"/>
              <a:gd name="connsiteY11" fmla="*/ 1982702 h 2475673"/>
              <a:gd name="connsiteX12" fmla="*/ 502521 w 2232244"/>
              <a:gd name="connsiteY12" fmla="*/ 2475673 h 2475673"/>
              <a:gd name="connsiteX13" fmla="*/ 766008 w 2232244"/>
              <a:gd name="connsiteY13" fmla="*/ 1678039 h 2475673"/>
              <a:gd name="connsiteX14" fmla="*/ 0 w 2232244"/>
              <a:gd name="connsiteY14" fmla="*/ 223053 h 2475673"/>
              <a:gd name="connsiteX0" fmla="*/ 0 w 2234326"/>
              <a:gd name="connsiteY0" fmla="*/ 220003 h 2472623"/>
              <a:gd name="connsiteX1" fmla="*/ 271621 w 2234326"/>
              <a:gd name="connsiteY1" fmla="*/ 115233 h 2472623"/>
              <a:gd name="connsiteX2" fmla="*/ 401747 w 2234326"/>
              <a:gd name="connsiteY2" fmla="*/ 231996 h 2472623"/>
              <a:gd name="connsiteX3" fmla="*/ 420189 w 2234326"/>
              <a:gd name="connsiteY3" fmla="*/ 336374 h 2472623"/>
              <a:gd name="connsiteX4" fmla="*/ 874773 w 2234326"/>
              <a:gd name="connsiteY4" fmla="*/ 933 h 2472623"/>
              <a:gd name="connsiteX5" fmla="*/ 982164 w 2234326"/>
              <a:gd name="connsiteY5" fmla="*/ 98249 h 2472623"/>
              <a:gd name="connsiteX6" fmla="*/ 1325065 w 2234326"/>
              <a:gd name="connsiteY6" fmla="*/ 12524 h 2472623"/>
              <a:gd name="connsiteX7" fmla="*/ 1553665 w 2234326"/>
              <a:gd name="connsiteY7" fmla="*/ 288749 h 2472623"/>
              <a:gd name="connsiteX8" fmla="*/ 2232244 w 2234326"/>
              <a:gd name="connsiteY8" fmla="*/ 928 h 2472623"/>
              <a:gd name="connsiteX9" fmla="*/ 1551961 w 2234326"/>
              <a:gd name="connsiteY9" fmla="*/ 951089 h 2472623"/>
              <a:gd name="connsiteX10" fmla="*/ 1882123 w 2234326"/>
              <a:gd name="connsiteY10" fmla="*/ 2472623 h 2472623"/>
              <a:gd name="connsiteX11" fmla="*/ 1192322 w 2234326"/>
              <a:gd name="connsiteY11" fmla="*/ 1979652 h 2472623"/>
              <a:gd name="connsiteX12" fmla="*/ 502521 w 2234326"/>
              <a:gd name="connsiteY12" fmla="*/ 2472623 h 2472623"/>
              <a:gd name="connsiteX13" fmla="*/ 766008 w 2234326"/>
              <a:gd name="connsiteY13" fmla="*/ 1674989 h 2472623"/>
              <a:gd name="connsiteX14" fmla="*/ 0 w 2234326"/>
              <a:gd name="connsiteY14" fmla="*/ 220003 h 2472623"/>
              <a:gd name="connsiteX0" fmla="*/ 0 w 2468070"/>
              <a:gd name="connsiteY0" fmla="*/ 220003 h 2472623"/>
              <a:gd name="connsiteX1" fmla="*/ 271621 w 2468070"/>
              <a:gd name="connsiteY1" fmla="*/ 115233 h 2472623"/>
              <a:gd name="connsiteX2" fmla="*/ 401747 w 2468070"/>
              <a:gd name="connsiteY2" fmla="*/ 231996 h 2472623"/>
              <a:gd name="connsiteX3" fmla="*/ 420189 w 2468070"/>
              <a:gd name="connsiteY3" fmla="*/ 336374 h 2472623"/>
              <a:gd name="connsiteX4" fmla="*/ 874773 w 2468070"/>
              <a:gd name="connsiteY4" fmla="*/ 933 h 2472623"/>
              <a:gd name="connsiteX5" fmla="*/ 982164 w 2468070"/>
              <a:gd name="connsiteY5" fmla="*/ 98249 h 2472623"/>
              <a:gd name="connsiteX6" fmla="*/ 1325065 w 2468070"/>
              <a:gd name="connsiteY6" fmla="*/ 12524 h 2472623"/>
              <a:gd name="connsiteX7" fmla="*/ 1553665 w 2468070"/>
              <a:gd name="connsiteY7" fmla="*/ 288749 h 2472623"/>
              <a:gd name="connsiteX8" fmla="*/ 2232244 w 2468070"/>
              <a:gd name="connsiteY8" fmla="*/ 928 h 2472623"/>
              <a:gd name="connsiteX9" fmla="*/ 1551961 w 2468070"/>
              <a:gd name="connsiteY9" fmla="*/ 951089 h 2472623"/>
              <a:gd name="connsiteX10" fmla="*/ 2468065 w 2468070"/>
              <a:gd name="connsiteY10" fmla="*/ 212550 h 2472623"/>
              <a:gd name="connsiteX11" fmla="*/ 1882123 w 2468070"/>
              <a:gd name="connsiteY11" fmla="*/ 2472623 h 2472623"/>
              <a:gd name="connsiteX12" fmla="*/ 1192322 w 2468070"/>
              <a:gd name="connsiteY12" fmla="*/ 1979652 h 2472623"/>
              <a:gd name="connsiteX13" fmla="*/ 502521 w 2468070"/>
              <a:gd name="connsiteY13" fmla="*/ 2472623 h 2472623"/>
              <a:gd name="connsiteX14" fmla="*/ 766008 w 2468070"/>
              <a:gd name="connsiteY14" fmla="*/ 1674989 h 2472623"/>
              <a:gd name="connsiteX15" fmla="*/ 0 w 2468070"/>
              <a:gd name="connsiteY15" fmla="*/ 220003 h 2472623"/>
              <a:gd name="connsiteX0" fmla="*/ 0 w 2410920"/>
              <a:gd name="connsiteY0" fmla="*/ 220003 h 2472623"/>
              <a:gd name="connsiteX1" fmla="*/ 271621 w 2410920"/>
              <a:gd name="connsiteY1" fmla="*/ 115233 h 2472623"/>
              <a:gd name="connsiteX2" fmla="*/ 401747 w 2410920"/>
              <a:gd name="connsiteY2" fmla="*/ 231996 h 2472623"/>
              <a:gd name="connsiteX3" fmla="*/ 420189 w 2410920"/>
              <a:gd name="connsiteY3" fmla="*/ 336374 h 2472623"/>
              <a:gd name="connsiteX4" fmla="*/ 874773 w 2410920"/>
              <a:gd name="connsiteY4" fmla="*/ 933 h 2472623"/>
              <a:gd name="connsiteX5" fmla="*/ 982164 w 2410920"/>
              <a:gd name="connsiteY5" fmla="*/ 98249 h 2472623"/>
              <a:gd name="connsiteX6" fmla="*/ 1325065 w 2410920"/>
              <a:gd name="connsiteY6" fmla="*/ 12524 h 2472623"/>
              <a:gd name="connsiteX7" fmla="*/ 1553665 w 2410920"/>
              <a:gd name="connsiteY7" fmla="*/ 288749 h 2472623"/>
              <a:gd name="connsiteX8" fmla="*/ 2232244 w 2410920"/>
              <a:gd name="connsiteY8" fmla="*/ 928 h 2472623"/>
              <a:gd name="connsiteX9" fmla="*/ 1551961 w 2410920"/>
              <a:gd name="connsiteY9" fmla="*/ 951089 h 2472623"/>
              <a:gd name="connsiteX10" fmla="*/ 2410915 w 2410920"/>
              <a:gd name="connsiteY10" fmla="*/ 136350 h 2472623"/>
              <a:gd name="connsiteX11" fmla="*/ 1882123 w 2410920"/>
              <a:gd name="connsiteY11" fmla="*/ 2472623 h 2472623"/>
              <a:gd name="connsiteX12" fmla="*/ 1192322 w 2410920"/>
              <a:gd name="connsiteY12" fmla="*/ 1979652 h 2472623"/>
              <a:gd name="connsiteX13" fmla="*/ 502521 w 2410920"/>
              <a:gd name="connsiteY13" fmla="*/ 2472623 h 2472623"/>
              <a:gd name="connsiteX14" fmla="*/ 766008 w 2410920"/>
              <a:gd name="connsiteY14" fmla="*/ 1674989 h 2472623"/>
              <a:gd name="connsiteX15" fmla="*/ 0 w 2410920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799736"/>
              <a:gd name="connsiteY0" fmla="*/ 220003 h 2472623"/>
              <a:gd name="connsiteX1" fmla="*/ 271621 w 2799736"/>
              <a:gd name="connsiteY1" fmla="*/ 115233 h 2472623"/>
              <a:gd name="connsiteX2" fmla="*/ 401747 w 2799736"/>
              <a:gd name="connsiteY2" fmla="*/ 231996 h 2472623"/>
              <a:gd name="connsiteX3" fmla="*/ 420189 w 2799736"/>
              <a:gd name="connsiteY3" fmla="*/ 336374 h 2472623"/>
              <a:gd name="connsiteX4" fmla="*/ 874773 w 2799736"/>
              <a:gd name="connsiteY4" fmla="*/ 933 h 2472623"/>
              <a:gd name="connsiteX5" fmla="*/ 982164 w 2799736"/>
              <a:gd name="connsiteY5" fmla="*/ 98249 h 2472623"/>
              <a:gd name="connsiteX6" fmla="*/ 1325065 w 2799736"/>
              <a:gd name="connsiteY6" fmla="*/ 12524 h 2472623"/>
              <a:gd name="connsiteX7" fmla="*/ 1553665 w 2799736"/>
              <a:gd name="connsiteY7" fmla="*/ 288749 h 2472623"/>
              <a:gd name="connsiteX8" fmla="*/ 2232244 w 2799736"/>
              <a:gd name="connsiteY8" fmla="*/ 928 h 2472623"/>
              <a:gd name="connsiteX9" fmla="*/ 2799736 w 2799736"/>
              <a:gd name="connsiteY9" fmla="*/ 865364 h 2472623"/>
              <a:gd name="connsiteX10" fmla="*/ 2410915 w 2799736"/>
              <a:gd name="connsiteY10" fmla="*/ 136350 h 2472623"/>
              <a:gd name="connsiteX11" fmla="*/ 1882123 w 2799736"/>
              <a:gd name="connsiteY11" fmla="*/ 2472623 h 2472623"/>
              <a:gd name="connsiteX12" fmla="*/ 1192322 w 2799736"/>
              <a:gd name="connsiteY12" fmla="*/ 1979652 h 2472623"/>
              <a:gd name="connsiteX13" fmla="*/ 502521 w 2799736"/>
              <a:gd name="connsiteY13" fmla="*/ 2472623 h 2472623"/>
              <a:gd name="connsiteX14" fmla="*/ 766008 w 2799736"/>
              <a:gd name="connsiteY14" fmla="*/ 1674989 h 2472623"/>
              <a:gd name="connsiteX15" fmla="*/ 0 w 2799736"/>
              <a:gd name="connsiteY15" fmla="*/ 220003 h 2472623"/>
              <a:gd name="connsiteX0" fmla="*/ 0 w 3134829"/>
              <a:gd name="connsiteY0" fmla="*/ 220003 h 2472623"/>
              <a:gd name="connsiteX1" fmla="*/ 271621 w 3134829"/>
              <a:gd name="connsiteY1" fmla="*/ 115233 h 2472623"/>
              <a:gd name="connsiteX2" fmla="*/ 401747 w 3134829"/>
              <a:gd name="connsiteY2" fmla="*/ 231996 h 2472623"/>
              <a:gd name="connsiteX3" fmla="*/ 420189 w 3134829"/>
              <a:gd name="connsiteY3" fmla="*/ 336374 h 2472623"/>
              <a:gd name="connsiteX4" fmla="*/ 874773 w 3134829"/>
              <a:gd name="connsiteY4" fmla="*/ 933 h 2472623"/>
              <a:gd name="connsiteX5" fmla="*/ 982164 w 3134829"/>
              <a:gd name="connsiteY5" fmla="*/ 98249 h 2472623"/>
              <a:gd name="connsiteX6" fmla="*/ 1325065 w 3134829"/>
              <a:gd name="connsiteY6" fmla="*/ 12524 h 2472623"/>
              <a:gd name="connsiteX7" fmla="*/ 1553665 w 3134829"/>
              <a:gd name="connsiteY7" fmla="*/ 288749 h 2472623"/>
              <a:gd name="connsiteX8" fmla="*/ 2232244 w 3134829"/>
              <a:gd name="connsiteY8" fmla="*/ 928 h 2472623"/>
              <a:gd name="connsiteX9" fmla="*/ 2799736 w 3134829"/>
              <a:gd name="connsiteY9" fmla="*/ 865364 h 2472623"/>
              <a:gd name="connsiteX10" fmla="*/ 3134815 w 3134829"/>
              <a:gd name="connsiteY10" fmla="*/ 412575 h 2472623"/>
              <a:gd name="connsiteX11" fmla="*/ 1882123 w 3134829"/>
              <a:gd name="connsiteY11" fmla="*/ 2472623 h 2472623"/>
              <a:gd name="connsiteX12" fmla="*/ 1192322 w 3134829"/>
              <a:gd name="connsiteY12" fmla="*/ 1979652 h 2472623"/>
              <a:gd name="connsiteX13" fmla="*/ 502521 w 3134829"/>
              <a:gd name="connsiteY13" fmla="*/ 2472623 h 2472623"/>
              <a:gd name="connsiteX14" fmla="*/ 766008 w 3134829"/>
              <a:gd name="connsiteY14" fmla="*/ 1674989 h 2472623"/>
              <a:gd name="connsiteX15" fmla="*/ 0 w 3134829"/>
              <a:gd name="connsiteY15" fmla="*/ 220003 h 2472623"/>
              <a:gd name="connsiteX0" fmla="*/ 0 w 3134821"/>
              <a:gd name="connsiteY0" fmla="*/ 220003 h 2472623"/>
              <a:gd name="connsiteX1" fmla="*/ 271621 w 3134821"/>
              <a:gd name="connsiteY1" fmla="*/ 115233 h 2472623"/>
              <a:gd name="connsiteX2" fmla="*/ 401747 w 3134821"/>
              <a:gd name="connsiteY2" fmla="*/ 231996 h 2472623"/>
              <a:gd name="connsiteX3" fmla="*/ 420189 w 3134821"/>
              <a:gd name="connsiteY3" fmla="*/ 336374 h 2472623"/>
              <a:gd name="connsiteX4" fmla="*/ 874773 w 3134821"/>
              <a:gd name="connsiteY4" fmla="*/ 933 h 2472623"/>
              <a:gd name="connsiteX5" fmla="*/ 982164 w 3134821"/>
              <a:gd name="connsiteY5" fmla="*/ 98249 h 2472623"/>
              <a:gd name="connsiteX6" fmla="*/ 1325065 w 3134821"/>
              <a:gd name="connsiteY6" fmla="*/ 12524 h 2472623"/>
              <a:gd name="connsiteX7" fmla="*/ 1553665 w 3134821"/>
              <a:gd name="connsiteY7" fmla="*/ 288749 h 2472623"/>
              <a:gd name="connsiteX8" fmla="*/ 2232244 w 3134821"/>
              <a:gd name="connsiteY8" fmla="*/ 928 h 2472623"/>
              <a:gd name="connsiteX9" fmla="*/ 2371111 w 3134821"/>
              <a:gd name="connsiteY9" fmla="*/ 160514 h 2472623"/>
              <a:gd name="connsiteX10" fmla="*/ 3134815 w 3134821"/>
              <a:gd name="connsiteY10" fmla="*/ 412575 h 2472623"/>
              <a:gd name="connsiteX11" fmla="*/ 1882123 w 3134821"/>
              <a:gd name="connsiteY11" fmla="*/ 2472623 h 2472623"/>
              <a:gd name="connsiteX12" fmla="*/ 1192322 w 3134821"/>
              <a:gd name="connsiteY12" fmla="*/ 1979652 h 2472623"/>
              <a:gd name="connsiteX13" fmla="*/ 502521 w 3134821"/>
              <a:gd name="connsiteY13" fmla="*/ 2472623 h 2472623"/>
              <a:gd name="connsiteX14" fmla="*/ 766008 w 3134821"/>
              <a:gd name="connsiteY14" fmla="*/ 1674989 h 2472623"/>
              <a:gd name="connsiteX15" fmla="*/ 0 w 3134821"/>
              <a:gd name="connsiteY15" fmla="*/ 220003 h 2472623"/>
              <a:gd name="connsiteX0" fmla="*/ 0 w 2696680"/>
              <a:gd name="connsiteY0" fmla="*/ 220003 h 2472623"/>
              <a:gd name="connsiteX1" fmla="*/ 271621 w 2696680"/>
              <a:gd name="connsiteY1" fmla="*/ 115233 h 2472623"/>
              <a:gd name="connsiteX2" fmla="*/ 401747 w 2696680"/>
              <a:gd name="connsiteY2" fmla="*/ 231996 h 2472623"/>
              <a:gd name="connsiteX3" fmla="*/ 420189 w 2696680"/>
              <a:gd name="connsiteY3" fmla="*/ 336374 h 2472623"/>
              <a:gd name="connsiteX4" fmla="*/ 874773 w 2696680"/>
              <a:gd name="connsiteY4" fmla="*/ 933 h 2472623"/>
              <a:gd name="connsiteX5" fmla="*/ 982164 w 2696680"/>
              <a:gd name="connsiteY5" fmla="*/ 98249 h 2472623"/>
              <a:gd name="connsiteX6" fmla="*/ 1325065 w 2696680"/>
              <a:gd name="connsiteY6" fmla="*/ 12524 h 2472623"/>
              <a:gd name="connsiteX7" fmla="*/ 1553665 w 2696680"/>
              <a:gd name="connsiteY7" fmla="*/ 288749 h 2472623"/>
              <a:gd name="connsiteX8" fmla="*/ 2232244 w 2696680"/>
              <a:gd name="connsiteY8" fmla="*/ 928 h 2472623"/>
              <a:gd name="connsiteX9" fmla="*/ 2371111 w 2696680"/>
              <a:gd name="connsiteY9" fmla="*/ 160514 h 2472623"/>
              <a:gd name="connsiteX10" fmla="*/ 2696665 w 2696680"/>
              <a:gd name="connsiteY10" fmla="*/ 222075 h 2472623"/>
              <a:gd name="connsiteX11" fmla="*/ 1882123 w 2696680"/>
              <a:gd name="connsiteY11" fmla="*/ 2472623 h 2472623"/>
              <a:gd name="connsiteX12" fmla="*/ 1192322 w 2696680"/>
              <a:gd name="connsiteY12" fmla="*/ 1979652 h 2472623"/>
              <a:gd name="connsiteX13" fmla="*/ 502521 w 2696680"/>
              <a:gd name="connsiteY13" fmla="*/ 2472623 h 2472623"/>
              <a:gd name="connsiteX14" fmla="*/ 766008 w 2696680"/>
              <a:gd name="connsiteY14" fmla="*/ 1674989 h 2472623"/>
              <a:gd name="connsiteX15" fmla="*/ 0 w 2696680"/>
              <a:gd name="connsiteY15" fmla="*/ 220003 h 2472623"/>
              <a:gd name="connsiteX0" fmla="*/ 0 w 2744447"/>
              <a:gd name="connsiteY0" fmla="*/ 220003 h 2472623"/>
              <a:gd name="connsiteX1" fmla="*/ 271621 w 2744447"/>
              <a:gd name="connsiteY1" fmla="*/ 115233 h 2472623"/>
              <a:gd name="connsiteX2" fmla="*/ 401747 w 2744447"/>
              <a:gd name="connsiteY2" fmla="*/ 231996 h 2472623"/>
              <a:gd name="connsiteX3" fmla="*/ 420189 w 2744447"/>
              <a:gd name="connsiteY3" fmla="*/ 336374 h 2472623"/>
              <a:gd name="connsiteX4" fmla="*/ 874773 w 2744447"/>
              <a:gd name="connsiteY4" fmla="*/ 933 h 2472623"/>
              <a:gd name="connsiteX5" fmla="*/ 982164 w 2744447"/>
              <a:gd name="connsiteY5" fmla="*/ 98249 h 2472623"/>
              <a:gd name="connsiteX6" fmla="*/ 1325065 w 2744447"/>
              <a:gd name="connsiteY6" fmla="*/ 12524 h 2472623"/>
              <a:gd name="connsiteX7" fmla="*/ 1553665 w 2744447"/>
              <a:gd name="connsiteY7" fmla="*/ 288749 h 2472623"/>
              <a:gd name="connsiteX8" fmla="*/ 2232244 w 2744447"/>
              <a:gd name="connsiteY8" fmla="*/ 928 h 2472623"/>
              <a:gd name="connsiteX9" fmla="*/ 2371111 w 2744447"/>
              <a:gd name="connsiteY9" fmla="*/ 160514 h 2472623"/>
              <a:gd name="connsiteX10" fmla="*/ 2610939 w 2744447"/>
              <a:gd name="connsiteY10" fmla="*/ 164925 h 2472623"/>
              <a:gd name="connsiteX11" fmla="*/ 2696665 w 2744447"/>
              <a:gd name="connsiteY11" fmla="*/ 222075 h 2472623"/>
              <a:gd name="connsiteX12" fmla="*/ 1882123 w 2744447"/>
              <a:gd name="connsiteY12" fmla="*/ 2472623 h 2472623"/>
              <a:gd name="connsiteX13" fmla="*/ 1192322 w 2744447"/>
              <a:gd name="connsiteY13" fmla="*/ 1979652 h 2472623"/>
              <a:gd name="connsiteX14" fmla="*/ 502521 w 2744447"/>
              <a:gd name="connsiteY14" fmla="*/ 2472623 h 2472623"/>
              <a:gd name="connsiteX15" fmla="*/ 766008 w 2744447"/>
              <a:gd name="connsiteY15" fmla="*/ 1674989 h 2472623"/>
              <a:gd name="connsiteX16" fmla="*/ 0 w 2744447"/>
              <a:gd name="connsiteY16" fmla="*/ 220003 h 2472623"/>
              <a:gd name="connsiteX0" fmla="*/ 0 w 3461138"/>
              <a:gd name="connsiteY0" fmla="*/ 220003 h 2472623"/>
              <a:gd name="connsiteX1" fmla="*/ 271621 w 3461138"/>
              <a:gd name="connsiteY1" fmla="*/ 115233 h 2472623"/>
              <a:gd name="connsiteX2" fmla="*/ 401747 w 3461138"/>
              <a:gd name="connsiteY2" fmla="*/ 231996 h 2472623"/>
              <a:gd name="connsiteX3" fmla="*/ 420189 w 3461138"/>
              <a:gd name="connsiteY3" fmla="*/ 336374 h 2472623"/>
              <a:gd name="connsiteX4" fmla="*/ 874773 w 3461138"/>
              <a:gd name="connsiteY4" fmla="*/ 933 h 2472623"/>
              <a:gd name="connsiteX5" fmla="*/ 982164 w 3461138"/>
              <a:gd name="connsiteY5" fmla="*/ 98249 h 2472623"/>
              <a:gd name="connsiteX6" fmla="*/ 1325065 w 3461138"/>
              <a:gd name="connsiteY6" fmla="*/ 12524 h 2472623"/>
              <a:gd name="connsiteX7" fmla="*/ 1553665 w 3461138"/>
              <a:gd name="connsiteY7" fmla="*/ 288749 h 2472623"/>
              <a:gd name="connsiteX8" fmla="*/ 2232244 w 3461138"/>
              <a:gd name="connsiteY8" fmla="*/ 928 h 2472623"/>
              <a:gd name="connsiteX9" fmla="*/ 2371111 w 3461138"/>
              <a:gd name="connsiteY9" fmla="*/ 160514 h 2472623"/>
              <a:gd name="connsiteX10" fmla="*/ 2610939 w 3461138"/>
              <a:gd name="connsiteY10" fmla="*/ 164925 h 2472623"/>
              <a:gd name="connsiteX11" fmla="*/ 3449140 w 3461138"/>
              <a:gd name="connsiteY11" fmla="*/ 869775 h 2472623"/>
              <a:gd name="connsiteX12" fmla="*/ 1882123 w 3461138"/>
              <a:gd name="connsiteY12" fmla="*/ 2472623 h 2472623"/>
              <a:gd name="connsiteX13" fmla="*/ 1192322 w 3461138"/>
              <a:gd name="connsiteY13" fmla="*/ 1979652 h 2472623"/>
              <a:gd name="connsiteX14" fmla="*/ 502521 w 3461138"/>
              <a:gd name="connsiteY14" fmla="*/ 2472623 h 2472623"/>
              <a:gd name="connsiteX15" fmla="*/ 766008 w 3461138"/>
              <a:gd name="connsiteY15" fmla="*/ 1674989 h 2472623"/>
              <a:gd name="connsiteX16" fmla="*/ 0 w 3461138"/>
              <a:gd name="connsiteY16" fmla="*/ 220003 h 2472623"/>
              <a:gd name="connsiteX0" fmla="*/ 0 w 3460697"/>
              <a:gd name="connsiteY0" fmla="*/ 220003 h 2472623"/>
              <a:gd name="connsiteX1" fmla="*/ 271621 w 3460697"/>
              <a:gd name="connsiteY1" fmla="*/ 115233 h 2472623"/>
              <a:gd name="connsiteX2" fmla="*/ 401747 w 3460697"/>
              <a:gd name="connsiteY2" fmla="*/ 231996 h 2472623"/>
              <a:gd name="connsiteX3" fmla="*/ 420189 w 3460697"/>
              <a:gd name="connsiteY3" fmla="*/ 336374 h 2472623"/>
              <a:gd name="connsiteX4" fmla="*/ 874773 w 3460697"/>
              <a:gd name="connsiteY4" fmla="*/ 933 h 2472623"/>
              <a:gd name="connsiteX5" fmla="*/ 982164 w 3460697"/>
              <a:gd name="connsiteY5" fmla="*/ 98249 h 2472623"/>
              <a:gd name="connsiteX6" fmla="*/ 1325065 w 3460697"/>
              <a:gd name="connsiteY6" fmla="*/ 12524 h 2472623"/>
              <a:gd name="connsiteX7" fmla="*/ 1553665 w 3460697"/>
              <a:gd name="connsiteY7" fmla="*/ 288749 h 2472623"/>
              <a:gd name="connsiteX8" fmla="*/ 2232244 w 3460697"/>
              <a:gd name="connsiteY8" fmla="*/ 928 h 2472623"/>
              <a:gd name="connsiteX9" fmla="*/ 2371111 w 3460697"/>
              <a:gd name="connsiteY9" fmla="*/ 160514 h 2472623"/>
              <a:gd name="connsiteX10" fmla="*/ 2572839 w 3460697"/>
              <a:gd name="connsiteY10" fmla="*/ 164925 h 2472623"/>
              <a:gd name="connsiteX11" fmla="*/ 3449140 w 3460697"/>
              <a:gd name="connsiteY11" fmla="*/ 869775 h 2472623"/>
              <a:gd name="connsiteX12" fmla="*/ 1882123 w 3460697"/>
              <a:gd name="connsiteY12" fmla="*/ 2472623 h 2472623"/>
              <a:gd name="connsiteX13" fmla="*/ 1192322 w 3460697"/>
              <a:gd name="connsiteY13" fmla="*/ 1979652 h 2472623"/>
              <a:gd name="connsiteX14" fmla="*/ 502521 w 3460697"/>
              <a:gd name="connsiteY14" fmla="*/ 2472623 h 2472623"/>
              <a:gd name="connsiteX15" fmla="*/ 766008 w 3460697"/>
              <a:gd name="connsiteY15" fmla="*/ 1674989 h 2472623"/>
              <a:gd name="connsiteX16" fmla="*/ 0 w 3460697"/>
              <a:gd name="connsiteY16" fmla="*/ 220003 h 2472623"/>
              <a:gd name="connsiteX0" fmla="*/ 0 w 3460387"/>
              <a:gd name="connsiteY0" fmla="*/ 220003 h 2472623"/>
              <a:gd name="connsiteX1" fmla="*/ 271621 w 3460387"/>
              <a:gd name="connsiteY1" fmla="*/ 115233 h 2472623"/>
              <a:gd name="connsiteX2" fmla="*/ 401747 w 3460387"/>
              <a:gd name="connsiteY2" fmla="*/ 231996 h 2472623"/>
              <a:gd name="connsiteX3" fmla="*/ 420189 w 3460387"/>
              <a:gd name="connsiteY3" fmla="*/ 336374 h 2472623"/>
              <a:gd name="connsiteX4" fmla="*/ 874773 w 3460387"/>
              <a:gd name="connsiteY4" fmla="*/ 933 h 2472623"/>
              <a:gd name="connsiteX5" fmla="*/ 982164 w 3460387"/>
              <a:gd name="connsiteY5" fmla="*/ 98249 h 2472623"/>
              <a:gd name="connsiteX6" fmla="*/ 1325065 w 3460387"/>
              <a:gd name="connsiteY6" fmla="*/ 12524 h 2472623"/>
              <a:gd name="connsiteX7" fmla="*/ 1553665 w 3460387"/>
              <a:gd name="connsiteY7" fmla="*/ 288749 h 2472623"/>
              <a:gd name="connsiteX8" fmla="*/ 2232244 w 3460387"/>
              <a:gd name="connsiteY8" fmla="*/ 928 h 2472623"/>
              <a:gd name="connsiteX9" fmla="*/ 2371111 w 3460387"/>
              <a:gd name="connsiteY9" fmla="*/ 160514 h 2472623"/>
              <a:gd name="connsiteX10" fmla="*/ 2544264 w 3460387"/>
              <a:gd name="connsiteY10" fmla="*/ 164925 h 2472623"/>
              <a:gd name="connsiteX11" fmla="*/ 3449140 w 3460387"/>
              <a:gd name="connsiteY11" fmla="*/ 869775 h 2472623"/>
              <a:gd name="connsiteX12" fmla="*/ 1882123 w 3460387"/>
              <a:gd name="connsiteY12" fmla="*/ 2472623 h 2472623"/>
              <a:gd name="connsiteX13" fmla="*/ 1192322 w 3460387"/>
              <a:gd name="connsiteY13" fmla="*/ 1979652 h 2472623"/>
              <a:gd name="connsiteX14" fmla="*/ 502521 w 3460387"/>
              <a:gd name="connsiteY14" fmla="*/ 2472623 h 2472623"/>
              <a:gd name="connsiteX15" fmla="*/ 766008 w 3460387"/>
              <a:gd name="connsiteY15" fmla="*/ 1674989 h 2472623"/>
              <a:gd name="connsiteX16" fmla="*/ 0 w 3460387"/>
              <a:gd name="connsiteY16" fmla="*/ 220003 h 2472623"/>
              <a:gd name="connsiteX0" fmla="*/ 0 w 2717971"/>
              <a:gd name="connsiteY0" fmla="*/ 220003 h 2472623"/>
              <a:gd name="connsiteX1" fmla="*/ 271621 w 2717971"/>
              <a:gd name="connsiteY1" fmla="*/ 115233 h 2472623"/>
              <a:gd name="connsiteX2" fmla="*/ 401747 w 2717971"/>
              <a:gd name="connsiteY2" fmla="*/ 231996 h 2472623"/>
              <a:gd name="connsiteX3" fmla="*/ 420189 w 2717971"/>
              <a:gd name="connsiteY3" fmla="*/ 336374 h 2472623"/>
              <a:gd name="connsiteX4" fmla="*/ 874773 w 2717971"/>
              <a:gd name="connsiteY4" fmla="*/ 933 h 2472623"/>
              <a:gd name="connsiteX5" fmla="*/ 982164 w 2717971"/>
              <a:gd name="connsiteY5" fmla="*/ 98249 h 2472623"/>
              <a:gd name="connsiteX6" fmla="*/ 1325065 w 2717971"/>
              <a:gd name="connsiteY6" fmla="*/ 12524 h 2472623"/>
              <a:gd name="connsiteX7" fmla="*/ 1553665 w 2717971"/>
              <a:gd name="connsiteY7" fmla="*/ 288749 h 2472623"/>
              <a:gd name="connsiteX8" fmla="*/ 2232244 w 2717971"/>
              <a:gd name="connsiteY8" fmla="*/ 928 h 2472623"/>
              <a:gd name="connsiteX9" fmla="*/ 2371111 w 2717971"/>
              <a:gd name="connsiteY9" fmla="*/ 160514 h 2472623"/>
              <a:gd name="connsiteX10" fmla="*/ 2544264 w 2717971"/>
              <a:gd name="connsiteY10" fmla="*/ 164925 h 2472623"/>
              <a:gd name="connsiteX11" fmla="*/ 2677615 w 2717971"/>
              <a:gd name="connsiteY11" fmla="*/ 517350 h 2472623"/>
              <a:gd name="connsiteX12" fmla="*/ 1882123 w 2717971"/>
              <a:gd name="connsiteY12" fmla="*/ 2472623 h 2472623"/>
              <a:gd name="connsiteX13" fmla="*/ 1192322 w 2717971"/>
              <a:gd name="connsiteY13" fmla="*/ 1979652 h 2472623"/>
              <a:gd name="connsiteX14" fmla="*/ 502521 w 2717971"/>
              <a:gd name="connsiteY14" fmla="*/ 2472623 h 2472623"/>
              <a:gd name="connsiteX15" fmla="*/ 766008 w 2717971"/>
              <a:gd name="connsiteY15" fmla="*/ 1674989 h 2472623"/>
              <a:gd name="connsiteX16" fmla="*/ 0 w 2717971"/>
              <a:gd name="connsiteY16" fmla="*/ 220003 h 2472623"/>
              <a:gd name="connsiteX0" fmla="*/ 0 w 2812349"/>
              <a:gd name="connsiteY0" fmla="*/ 220003 h 2472623"/>
              <a:gd name="connsiteX1" fmla="*/ 271621 w 2812349"/>
              <a:gd name="connsiteY1" fmla="*/ 115233 h 2472623"/>
              <a:gd name="connsiteX2" fmla="*/ 401747 w 2812349"/>
              <a:gd name="connsiteY2" fmla="*/ 231996 h 2472623"/>
              <a:gd name="connsiteX3" fmla="*/ 420189 w 2812349"/>
              <a:gd name="connsiteY3" fmla="*/ 336374 h 2472623"/>
              <a:gd name="connsiteX4" fmla="*/ 874773 w 2812349"/>
              <a:gd name="connsiteY4" fmla="*/ 933 h 2472623"/>
              <a:gd name="connsiteX5" fmla="*/ 982164 w 2812349"/>
              <a:gd name="connsiteY5" fmla="*/ 98249 h 2472623"/>
              <a:gd name="connsiteX6" fmla="*/ 1325065 w 2812349"/>
              <a:gd name="connsiteY6" fmla="*/ 12524 h 2472623"/>
              <a:gd name="connsiteX7" fmla="*/ 1553665 w 2812349"/>
              <a:gd name="connsiteY7" fmla="*/ 288749 h 2472623"/>
              <a:gd name="connsiteX8" fmla="*/ 2232244 w 2812349"/>
              <a:gd name="connsiteY8" fmla="*/ 928 h 2472623"/>
              <a:gd name="connsiteX9" fmla="*/ 2371111 w 2812349"/>
              <a:gd name="connsiteY9" fmla="*/ 160514 h 2472623"/>
              <a:gd name="connsiteX10" fmla="*/ 2544264 w 2812349"/>
              <a:gd name="connsiteY10" fmla="*/ 164925 h 2472623"/>
              <a:gd name="connsiteX11" fmla="*/ 2782390 w 2812349"/>
              <a:gd name="connsiteY11" fmla="*/ 393525 h 2472623"/>
              <a:gd name="connsiteX12" fmla="*/ 1882123 w 2812349"/>
              <a:gd name="connsiteY12" fmla="*/ 2472623 h 2472623"/>
              <a:gd name="connsiteX13" fmla="*/ 1192322 w 2812349"/>
              <a:gd name="connsiteY13" fmla="*/ 1979652 h 2472623"/>
              <a:gd name="connsiteX14" fmla="*/ 502521 w 2812349"/>
              <a:gd name="connsiteY14" fmla="*/ 2472623 h 2472623"/>
              <a:gd name="connsiteX15" fmla="*/ 766008 w 2812349"/>
              <a:gd name="connsiteY15" fmla="*/ 1674989 h 2472623"/>
              <a:gd name="connsiteX16" fmla="*/ 0 w 2812349"/>
              <a:gd name="connsiteY16" fmla="*/ 220003 h 2472623"/>
              <a:gd name="connsiteX0" fmla="*/ 0 w 2782390"/>
              <a:gd name="connsiteY0" fmla="*/ 220003 h 2472623"/>
              <a:gd name="connsiteX1" fmla="*/ 271621 w 2782390"/>
              <a:gd name="connsiteY1" fmla="*/ 115233 h 2472623"/>
              <a:gd name="connsiteX2" fmla="*/ 401747 w 2782390"/>
              <a:gd name="connsiteY2" fmla="*/ 231996 h 2472623"/>
              <a:gd name="connsiteX3" fmla="*/ 420189 w 2782390"/>
              <a:gd name="connsiteY3" fmla="*/ 336374 h 2472623"/>
              <a:gd name="connsiteX4" fmla="*/ 874773 w 2782390"/>
              <a:gd name="connsiteY4" fmla="*/ 933 h 2472623"/>
              <a:gd name="connsiteX5" fmla="*/ 982164 w 2782390"/>
              <a:gd name="connsiteY5" fmla="*/ 98249 h 2472623"/>
              <a:gd name="connsiteX6" fmla="*/ 1325065 w 2782390"/>
              <a:gd name="connsiteY6" fmla="*/ 12524 h 2472623"/>
              <a:gd name="connsiteX7" fmla="*/ 1553665 w 2782390"/>
              <a:gd name="connsiteY7" fmla="*/ 288749 h 2472623"/>
              <a:gd name="connsiteX8" fmla="*/ 2232244 w 2782390"/>
              <a:gd name="connsiteY8" fmla="*/ 928 h 2472623"/>
              <a:gd name="connsiteX9" fmla="*/ 2371111 w 2782390"/>
              <a:gd name="connsiteY9" fmla="*/ 160514 h 2472623"/>
              <a:gd name="connsiteX10" fmla="*/ 2544264 w 2782390"/>
              <a:gd name="connsiteY10" fmla="*/ 164925 h 2472623"/>
              <a:gd name="connsiteX11" fmla="*/ 2782390 w 2782390"/>
              <a:gd name="connsiteY11" fmla="*/ 393525 h 2472623"/>
              <a:gd name="connsiteX12" fmla="*/ 1882123 w 2782390"/>
              <a:gd name="connsiteY12" fmla="*/ 2472623 h 2472623"/>
              <a:gd name="connsiteX13" fmla="*/ 1192322 w 2782390"/>
              <a:gd name="connsiteY13" fmla="*/ 1979652 h 2472623"/>
              <a:gd name="connsiteX14" fmla="*/ 502521 w 2782390"/>
              <a:gd name="connsiteY14" fmla="*/ 2472623 h 2472623"/>
              <a:gd name="connsiteX15" fmla="*/ 766008 w 2782390"/>
              <a:gd name="connsiteY15" fmla="*/ 1674989 h 2472623"/>
              <a:gd name="connsiteX16" fmla="*/ 0 w 2782390"/>
              <a:gd name="connsiteY16" fmla="*/ 220003 h 2472623"/>
              <a:gd name="connsiteX0" fmla="*/ 0 w 2812848"/>
              <a:gd name="connsiteY0" fmla="*/ 220003 h 2472623"/>
              <a:gd name="connsiteX1" fmla="*/ 271621 w 2812848"/>
              <a:gd name="connsiteY1" fmla="*/ 115233 h 2472623"/>
              <a:gd name="connsiteX2" fmla="*/ 401747 w 2812848"/>
              <a:gd name="connsiteY2" fmla="*/ 231996 h 2472623"/>
              <a:gd name="connsiteX3" fmla="*/ 420189 w 2812848"/>
              <a:gd name="connsiteY3" fmla="*/ 336374 h 2472623"/>
              <a:gd name="connsiteX4" fmla="*/ 874773 w 2812848"/>
              <a:gd name="connsiteY4" fmla="*/ 933 h 2472623"/>
              <a:gd name="connsiteX5" fmla="*/ 982164 w 2812848"/>
              <a:gd name="connsiteY5" fmla="*/ 98249 h 2472623"/>
              <a:gd name="connsiteX6" fmla="*/ 1325065 w 2812848"/>
              <a:gd name="connsiteY6" fmla="*/ 12524 h 2472623"/>
              <a:gd name="connsiteX7" fmla="*/ 1553665 w 2812848"/>
              <a:gd name="connsiteY7" fmla="*/ 288749 h 2472623"/>
              <a:gd name="connsiteX8" fmla="*/ 2232244 w 2812848"/>
              <a:gd name="connsiteY8" fmla="*/ 928 h 2472623"/>
              <a:gd name="connsiteX9" fmla="*/ 2371111 w 2812848"/>
              <a:gd name="connsiteY9" fmla="*/ 160514 h 2472623"/>
              <a:gd name="connsiteX10" fmla="*/ 2544264 w 2812848"/>
              <a:gd name="connsiteY10" fmla="*/ 164925 h 2472623"/>
              <a:gd name="connsiteX11" fmla="*/ 2782390 w 2812848"/>
              <a:gd name="connsiteY11" fmla="*/ 393525 h 2472623"/>
              <a:gd name="connsiteX12" fmla="*/ 1882123 w 2812848"/>
              <a:gd name="connsiteY12" fmla="*/ 2472623 h 2472623"/>
              <a:gd name="connsiteX13" fmla="*/ 1192322 w 2812848"/>
              <a:gd name="connsiteY13" fmla="*/ 1979652 h 2472623"/>
              <a:gd name="connsiteX14" fmla="*/ 502521 w 2812848"/>
              <a:gd name="connsiteY14" fmla="*/ 2472623 h 2472623"/>
              <a:gd name="connsiteX15" fmla="*/ 766008 w 2812848"/>
              <a:gd name="connsiteY15" fmla="*/ 1674989 h 2472623"/>
              <a:gd name="connsiteX16" fmla="*/ 0 w 2812848"/>
              <a:gd name="connsiteY16" fmla="*/ 220003 h 2472623"/>
              <a:gd name="connsiteX0" fmla="*/ 0 w 3068390"/>
              <a:gd name="connsiteY0" fmla="*/ 220003 h 2472623"/>
              <a:gd name="connsiteX1" fmla="*/ 271621 w 3068390"/>
              <a:gd name="connsiteY1" fmla="*/ 115233 h 2472623"/>
              <a:gd name="connsiteX2" fmla="*/ 401747 w 3068390"/>
              <a:gd name="connsiteY2" fmla="*/ 231996 h 2472623"/>
              <a:gd name="connsiteX3" fmla="*/ 420189 w 3068390"/>
              <a:gd name="connsiteY3" fmla="*/ 336374 h 2472623"/>
              <a:gd name="connsiteX4" fmla="*/ 874773 w 3068390"/>
              <a:gd name="connsiteY4" fmla="*/ 933 h 2472623"/>
              <a:gd name="connsiteX5" fmla="*/ 982164 w 3068390"/>
              <a:gd name="connsiteY5" fmla="*/ 98249 h 2472623"/>
              <a:gd name="connsiteX6" fmla="*/ 1325065 w 3068390"/>
              <a:gd name="connsiteY6" fmla="*/ 12524 h 2472623"/>
              <a:gd name="connsiteX7" fmla="*/ 1553665 w 3068390"/>
              <a:gd name="connsiteY7" fmla="*/ 288749 h 2472623"/>
              <a:gd name="connsiteX8" fmla="*/ 2232244 w 3068390"/>
              <a:gd name="connsiteY8" fmla="*/ 928 h 2472623"/>
              <a:gd name="connsiteX9" fmla="*/ 2371111 w 3068390"/>
              <a:gd name="connsiteY9" fmla="*/ 160514 h 2472623"/>
              <a:gd name="connsiteX10" fmla="*/ 2544264 w 3068390"/>
              <a:gd name="connsiteY10" fmla="*/ 164925 h 2472623"/>
              <a:gd name="connsiteX11" fmla="*/ 2782390 w 3068390"/>
              <a:gd name="connsiteY11" fmla="*/ 393525 h 2472623"/>
              <a:gd name="connsiteX12" fmla="*/ 2929873 w 3068390"/>
              <a:gd name="connsiteY12" fmla="*/ 1043873 h 2472623"/>
              <a:gd name="connsiteX13" fmla="*/ 1192322 w 3068390"/>
              <a:gd name="connsiteY13" fmla="*/ 1979652 h 2472623"/>
              <a:gd name="connsiteX14" fmla="*/ 502521 w 3068390"/>
              <a:gd name="connsiteY14" fmla="*/ 2472623 h 2472623"/>
              <a:gd name="connsiteX15" fmla="*/ 766008 w 3068390"/>
              <a:gd name="connsiteY15" fmla="*/ 1674989 h 2472623"/>
              <a:gd name="connsiteX16" fmla="*/ 0 w 3068390"/>
              <a:gd name="connsiteY16" fmla="*/ 220003 h 2472623"/>
              <a:gd name="connsiteX0" fmla="*/ 0 w 3173626"/>
              <a:gd name="connsiteY0" fmla="*/ 225963 h 2478583"/>
              <a:gd name="connsiteX1" fmla="*/ 271621 w 3173626"/>
              <a:gd name="connsiteY1" fmla="*/ 121193 h 2478583"/>
              <a:gd name="connsiteX2" fmla="*/ 401747 w 3173626"/>
              <a:gd name="connsiteY2" fmla="*/ 237956 h 2478583"/>
              <a:gd name="connsiteX3" fmla="*/ 420189 w 3173626"/>
              <a:gd name="connsiteY3" fmla="*/ 342334 h 2478583"/>
              <a:gd name="connsiteX4" fmla="*/ 874773 w 3173626"/>
              <a:gd name="connsiteY4" fmla="*/ 6893 h 2478583"/>
              <a:gd name="connsiteX5" fmla="*/ 982164 w 3173626"/>
              <a:gd name="connsiteY5" fmla="*/ 104209 h 2478583"/>
              <a:gd name="connsiteX6" fmla="*/ 1325065 w 3173626"/>
              <a:gd name="connsiteY6" fmla="*/ 18484 h 2478583"/>
              <a:gd name="connsiteX7" fmla="*/ 1553665 w 3173626"/>
              <a:gd name="connsiteY7" fmla="*/ 294709 h 2478583"/>
              <a:gd name="connsiteX8" fmla="*/ 2232244 w 3173626"/>
              <a:gd name="connsiteY8" fmla="*/ 6888 h 2478583"/>
              <a:gd name="connsiteX9" fmla="*/ 2371111 w 3173626"/>
              <a:gd name="connsiteY9" fmla="*/ 166474 h 2478583"/>
              <a:gd name="connsiteX10" fmla="*/ 2544264 w 3173626"/>
              <a:gd name="connsiteY10" fmla="*/ 170885 h 2478583"/>
              <a:gd name="connsiteX11" fmla="*/ 2782390 w 3173626"/>
              <a:gd name="connsiteY11" fmla="*/ 399485 h 2478583"/>
              <a:gd name="connsiteX12" fmla="*/ 3063223 w 3173626"/>
              <a:gd name="connsiteY12" fmla="*/ 259258 h 2478583"/>
              <a:gd name="connsiteX13" fmla="*/ 1192322 w 3173626"/>
              <a:gd name="connsiteY13" fmla="*/ 1985612 h 2478583"/>
              <a:gd name="connsiteX14" fmla="*/ 502521 w 3173626"/>
              <a:gd name="connsiteY14" fmla="*/ 2478583 h 2478583"/>
              <a:gd name="connsiteX15" fmla="*/ 766008 w 3173626"/>
              <a:gd name="connsiteY15" fmla="*/ 1680949 h 2478583"/>
              <a:gd name="connsiteX16" fmla="*/ 0 w 3173626"/>
              <a:gd name="connsiteY16" fmla="*/ 225963 h 2478583"/>
              <a:gd name="connsiteX0" fmla="*/ 0 w 3063223"/>
              <a:gd name="connsiteY0" fmla="*/ 220003 h 2472623"/>
              <a:gd name="connsiteX1" fmla="*/ 271621 w 3063223"/>
              <a:gd name="connsiteY1" fmla="*/ 115233 h 2472623"/>
              <a:gd name="connsiteX2" fmla="*/ 401747 w 3063223"/>
              <a:gd name="connsiteY2" fmla="*/ 231996 h 2472623"/>
              <a:gd name="connsiteX3" fmla="*/ 420189 w 3063223"/>
              <a:gd name="connsiteY3" fmla="*/ 336374 h 2472623"/>
              <a:gd name="connsiteX4" fmla="*/ 874773 w 3063223"/>
              <a:gd name="connsiteY4" fmla="*/ 933 h 2472623"/>
              <a:gd name="connsiteX5" fmla="*/ 982164 w 3063223"/>
              <a:gd name="connsiteY5" fmla="*/ 98249 h 2472623"/>
              <a:gd name="connsiteX6" fmla="*/ 1325065 w 3063223"/>
              <a:gd name="connsiteY6" fmla="*/ 12524 h 2472623"/>
              <a:gd name="connsiteX7" fmla="*/ 1553665 w 3063223"/>
              <a:gd name="connsiteY7" fmla="*/ 288749 h 2472623"/>
              <a:gd name="connsiteX8" fmla="*/ 2232244 w 3063223"/>
              <a:gd name="connsiteY8" fmla="*/ 928 h 2472623"/>
              <a:gd name="connsiteX9" fmla="*/ 2371111 w 3063223"/>
              <a:gd name="connsiteY9" fmla="*/ 160514 h 2472623"/>
              <a:gd name="connsiteX10" fmla="*/ 2544264 w 3063223"/>
              <a:gd name="connsiteY10" fmla="*/ 164925 h 2472623"/>
              <a:gd name="connsiteX11" fmla="*/ 2782390 w 3063223"/>
              <a:gd name="connsiteY11" fmla="*/ 393525 h 2472623"/>
              <a:gd name="connsiteX12" fmla="*/ 3063223 w 3063223"/>
              <a:gd name="connsiteY12" fmla="*/ 253298 h 2472623"/>
              <a:gd name="connsiteX13" fmla="*/ 1192322 w 3063223"/>
              <a:gd name="connsiteY13" fmla="*/ 1979652 h 2472623"/>
              <a:gd name="connsiteX14" fmla="*/ 502521 w 3063223"/>
              <a:gd name="connsiteY14" fmla="*/ 2472623 h 2472623"/>
              <a:gd name="connsiteX15" fmla="*/ 766008 w 3063223"/>
              <a:gd name="connsiteY15" fmla="*/ 1674989 h 2472623"/>
              <a:gd name="connsiteX16" fmla="*/ 0 w 3063223"/>
              <a:gd name="connsiteY16" fmla="*/ 220003 h 2472623"/>
              <a:gd name="connsiteX0" fmla="*/ 0 w 3063870"/>
              <a:gd name="connsiteY0" fmla="*/ 220003 h 2472623"/>
              <a:gd name="connsiteX1" fmla="*/ 271621 w 3063870"/>
              <a:gd name="connsiteY1" fmla="*/ 115233 h 2472623"/>
              <a:gd name="connsiteX2" fmla="*/ 401747 w 3063870"/>
              <a:gd name="connsiteY2" fmla="*/ 231996 h 2472623"/>
              <a:gd name="connsiteX3" fmla="*/ 420189 w 3063870"/>
              <a:gd name="connsiteY3" fmla="*/ 336374 h 2472623"/>
              <a:gd name="connsiteX4" fmla="*/ 874773 w 3063870"/>
              <a:gd name="connsiteY4" fmla="*/ 933 h 2472623"/>
              <a:gd name="connsiteX5" fmla="*/ 982164 w 3063870"/>
              <a:gd name="connsiteY5" fmla="*/ 98249 h 2472623"/>
              <a:gd name="connsiteX6" fmla="*/ 1325065 w 3063870"/>
              <a:gd name="connsiteY6" fmla="*/ 12524 h 2472623"/>
              <a:gd name="connsiteX7" fmla="*/ 1553665 w 3063870"/>
              <a:gd name="connsiteY7" fmla="*/ 288749 h 2472623"/>
              <a:gd name="connsiteX8" fmla="*/ 2232244 w 3063870"/>
              <a:gd name="connsiteY8" fmla="*/ 928 h 2472623"/>
              <a:gd name="connsiteX9" fmla="*/ 2371111 w 3063870"/>
              <a:gd name="connsiteY9" fmla="*/ 160514 h 2472623"/>
              <a:gd name="connsiteX10" fmla="*/ 2544264 w 3063870"/>
              <a:gd name="connsiteY10" fmla="*/ 164925 h 2472623"/>
              <a:gd name="connsiteX11" fmla="*/ 2782390 w 3063870"/>
              <a:gd name="connsiteY11" fmla="*/ 393525 h 2472623"/>
              <a:gd name="connsiteX12" fmla="*/ 3063223 w 3063870"/>
              <a:gd name="connsiteY12" fmla="*/ 253298 h 2472623"/>
              <a:gd name="connsiteX13" fmla="*/ 1192322 w 3063870"/>
              <a:gd name="connsiteY13" fmla="*/ 1979652 h 2472623"/>
              <a:gd name="connsiteX14" fmla="*/ 502521 w 3063870"/>
              <a:gd name="connsiteY14" fmla="*/ 2472623 h 2472623"/>
              <a:gd name="connsiteX15" fmla="*/ 766008 w 3063870"/>
              <a:gd name="connsiteY15" fmla="*/ 1674989 h 2472623"/>
              <a:gd name="connsiteX16" fmla="*/ 0 w 3063870"/>
              <a:gd name="connsiteY16" fmla="*/ 220003 h 2472623"/>
              <a:gd name="connsiteX0" fmla="*/ 0 w 3278402"/>
              <a:gd name="connsiteY0" fmla="*/ 220003 h 2472623"/>
              <a:gd name="connsiteX1" fmla="*/ 271621 w 3278402"/>
              <a:gd name="connsiteY1" fmla="*/ 115233 h 2472623"/>
              <a:gd name="connsiteX2" fmla="*/ 401747 w 3278402"/>
              <a:gd name="connsiteY2" fmla="*/ 231996 h 2472623"/>
              <a:gd name="connsiteX3" fmla="*/ 420189 w 3278402"/>
              <a:gd name="connsiteY3" fmla="*/ 336374 h 2472623"/>
              <a:gd name="connsiteX4" fmla="*/ 874773 w 3278402"/>
              <a:gd name="connsiteY4" fmla="*/ 933 h 2472623"/>
              <a:gd name="connsiteX5" fmla="*/ 982164 w 3278402"/>
              <a:gd name="connsiteY5" fmla="*/ 98249 h 2472623"/>
              <a:gd name="connsiteX6" fmla="*/ 1325065 w 3278402"/>
              <a:gd name="connsiteY6" fmla="*/ 12524 h 2472623"/>
              <a:gd name="connsiteX7" fmla="*/ 1553665 w 3278402"/>
              <a:gd name="connsiteY7" fmla="*/ 288749 h 2472623"/>
              <a:gd name="connsiteX8" fmla="*/ 2232244 w 3278402"/>
              <a:gd name="connsiteY8" fmla="*/ 928 h 2472623"/>
              <a:gd name="connsiteX9" fmla="*/ 2371111 w 3278402"/>
              <a:gd name="connsiteY9" fmla="*/ 160514 h 2472623"/>
              <a:gd name="connsiteX10" fmla="*/ 2544264 w 3278402"/>
              <a:gd name="connsiteY10" fmla="*/ 164925 h 2472623"/>
              <a:gd name="connsiteX11" fmla="*/ 2782390 w 3278402"/>
              <a:gd name="connsiteY11" fmla="*/ 393525 h 2472623"/>
              <a:gd name="connsiteX12" fmla="*/ 3063223 w 3278402"/>
              <a:gd name="connsiteY12" fmla="*/ 253298 h 2472623"/>
              <a:gd name="connsiteX13" fmla="*/ 2963972 w 3278402"/>
              <a:gd name="connsiteY13" fmla="*/ 808077 h 2472623"/>
              <a:gd name="connsiteX14" fmla="*/ 502521 w 3278402"/>
              <a:gd name="connsiteY14" fmla="*/ 2472623 h 2472623"/>
              <a:gd name="connsiteX15" fmla="*/ 766008 w 3278402"/>
              <a:gd name="connsiteY15" fmla="*/ 1674989 h 2472623"/>
              <a:gd name="connsiteX16" fmla="*/ 0 w 3278402"/>
              <a:gd name="connsiteY16" fmla="*/ 220003 h 2472623"/>
              <a:gd name="connsiteX0" fmla="*/ 0 w 3545553"/>
              <a:gd name="connsiteY0" fmla="*/ 220003 h 2472623"/>
              <a:gd name="connsiteX1" fmla="*/ 271621 w 3545553"/>
              <a:gd name="connsiteY1" fmla="*/ 115233 h 2472623"/>
              <a:gd name="connsiteX2" fmla="*/ 401747 w 3545553"/>
              <a:gd name="connsiteY2" fmla="*/ 231996 h 2472623"/>
              <a:gd name="connsiteX3" fmla="*/ 420189 w 3545553"/>
              <a:gd name="connsiteY3" fmla="*/ 336374 h 2472623"/>
              <a:gd name="connsiteX4" fmla="*/ 874773 w 3545553"/>
              <a:gd name="connsiteY4" fmla="*/ 933 h 2472623"/>
              <a:gd name="connsiteX5" fmla="*/ 982164 w 3545553"/>
              <a:gd name="connsiteY5" fmla="*/ 98249 h 2472623"/>
              <a:gd name="connsiteX6" fmla="*/ 1325065 w 3545553"/>
              <a:gd name="connsiteY6" fmla="*/ 12524 h 2472623"/>
              <a:gd name="connsiteX7" fmla="*/ 1553665 w 3545553"/>
              <a:gd name="connsiteY7" fmla="*/ 288749 h 2472623"/>
              <a:gd name="connsiteX8" fmla="*/ 2232244 w 3545553"/>
              <a:gd name="connsiteY8" fmla="*/ 928 h 2472623"/>
              <a:gd name="connsiteX9" fmla="*/ 2371111 w 3545553"/>
              <a:gd name="connsiteY9" fmla="*/ 160514 h 2472623"/>
              <a:gd name="connsiteX10" fmla="*/ 2544264 w 3545553"/>
              <a:gd name="connsiteY10" fmla="*/ 164925 h 2472623"/>
              <a:gd name="connsiteX11" fmla="*/ 2782390 w 3545553"/>
              <a:gd name="connsiteY11" fmla="*/ 393525 h 2472623"/>
              <a:gd name="connsiteX12" fmla="*/ 3063223 w 3545553"/>
              <a:gd name="connsiteY12" fmla="*/ 253298 h 2472623"/>
              <a:gd name="connsiteX13" fmla="*/ 3316397 w 3545553"/>
              <a:gd name="connsiteY13" fmla="*/ 417552 h 2472623"/>
              <a:gd name="connsiteX14" fmla="*/ 502521 w 3545553"/>
              <a:gd name="connsiteY14" fmla="*/ 2472623 h 2472623"/>
              <a:gd name="connsiteX15" fmla="*/ 766008 w 3545553"/>
              <a:gd name="connsiteY15" fmla="*/ 1674989 h 2472623"/>
              <a:gd name="connsiteX16" fmla="*/ 0 w 3545553"/>
              <a:gd name="connsiteY16" fmla="*/ 220003 h 2472623"/>
              <a:gd name="connsiteX0" fmla="*/ 0 w 3789655"/>
              <a:gd name="connsiteY0" fmla="*/ 220003 h 2472623"/>
              <a:gd name="connsiteX1" fmla="*/ 271621 w 3789655"/>
              <a:gd name="connsiteY1" fmla="*/ 115233 h 2472623"/>
              <a:gd name="connsiteX2" fmla="*/ 401747 w 3789655"/>
              <a:gd name="connsiteY2" fmla="*/ 231996 h 2472623"/>
              <a:gd name="connsiteX3" fmla="*/ 420189 w 3789655"/>
              <a:gd name="connsiteY3" fmla="*/ 336374 h 2472623"/>
              <a:gd name="connsiteX4" fmla="*/ 874773 w 3789655"/>
              <a:gd name="connsiteY4" fmla="*/ 933 h 2472623"/>
              <a:gd name="connsiteX5" fmla="*/ 982164 w 3789655"/>
              <a:gd name="connsiteY5" fmla="*/ 98249 h 2472623"/>
              <a:gd name="connsiteX6" fmla="*/ 1325065 w 3789655"/>
              <a:gd name="connsiteY6" fmla="*/ 12524 h 2472623"/>
              <a:gd name="connsiteX7" fmla="*/ 1553665 w 3789655"/>
              <a:gd name="connsiteY7" fmla="*/ 288749 h 2472623"/>
              <a:gd name="connsiteX8" fmla="*/ 2232244 w 3789655"/>
              <a:gd name="connsiteY8" fmla="*/ 928 h 2472623"/>
              <a:gd name="connsiteX9" fmla="*/ 2371111 w 3789655"/>
              <a:gd name="connsiteY9" fmla="*/ 160514 h 2472623"/>
              <a:gd name="connsiteX10" fmla="*/ 2544264 w 3789655"/>
              <a:gd name="connsiteY10" fmla="*/ 164925 h 2472623"/>
              <a:gd name="connsiteX11" fmla="*/ 2782390 w 3789655"/>
              <a:gd name="connsiteY11" fmla="*/ 393525 h 2472623"/>
              <a:gd name="connsiteX12" fmla="*/ 3063223 w 3789655"/>
              <a:gd name="connsiteY12" fmla="*/ 253298 h 2472623"/>
              <a:gd name="connsiteX13" fmla="*/ 3602147 w 3789655"/>
              <a:gd name="connsiteY13" fmla="*/ 550902 h 2472623"/>
              <a:gd name="connsiteX14" fmla="*/ 502521 w 3789655"/>
              <a:gd name="connsiteY14" fmla="*/ 2472623 h 2472623"/>
              <a:gd name="connsiteX15" fmla="*/ 766008 w 3789655"/>
              <a:gd name="connsiteY15" fmla="*/ 1674989 h 2472623"/>
              <a:gd name="connsiteX16" fmla="*/ 0 w 3789655"/>
              <a:gd name="connsiteY16" fmla="*/ 220003 h 2472623"/>
              <a:gd name="connsiteX0" fmla="*/ 0 w 3602147"/>
              <a:gd name="connsiteY0" fmla="*/ 220003 h 2472623"/>
              <a:gd name="connsiteX1" fmla="*/ 271621 w 3602147"/>
              <a:gd name="connsiteY1" fmla="*/ 115233 h 2472623"/>
              <a:gd name="connsiteX2" fmla="*/ 401747 w 3602147"/>
              <a:gd name="connsiteY2" fmla="*/ 231996 h 2472623"/>
              <a:gd name="connsiteX3" fmla="*/ 420189 w 3602147"/>
              <a:gd name="connsiteY3" fmla="*/ 336374 h 2472623"/>
              <a:gd name="connsiteX4" fmla="*/ 874773 w 3602147"/>
              <a:gd name="connsiteY4" fmla="*/ 933 h 2472623"/>
              <a:gd name="connsiteX5" fmla="*/ 982164 w 3602147"/>
              <a:gd name="connsiteY5" fmla="*/ 98249 h 2472623"/>
              <a:gd name="connsiteX6" fmla="*/ 1325065 w 3602147"/>
              <a:gd name="connsiteY6" fmla="*/ 12524 h 2472623"/>
              <a:gd name="connsiteX7" fmla="*/ 1553665 w 3602147"/>
              <a:gd name="connsiteY7" fmla="*/ 288749 h 2472623"/>
              <a:gd name="connsiteX8" fmla="*/ 2232244 w 3602147"/>
              <a:gd name="connsiteY8" fmla="*/ 928 h 2472623"/>
              <a:gd name="connsiteX9" fmla="*/ 2371111 w 3602147"/>
              <a:gd name="connsiteY9" fmla="*/ 160514 h 2472623"/>
              <a:gd name="connsiteX10" fmla="*/ 2544264 w 3602147"/>
              <a:gd name="connsiteY10" fmla="*/ 164925 h 2472623"/>
              <a:gd name="connsiteX11" fmla="*/ 2782390 w 3602147"/>
              <a:gd name="connsiteY11" fmla="*/ 393525 h 2472623"/>
              <a:gd name="connsiteX12" fmla="*/ 3063223 w 3602147"/>
              <a:gd name="connsiteY12" fmla="*/ 253298 h 2472623"/>
              <a:gd name="connsiteX13" fmla="*/ 3602147 w 3602147"/>
              <a:gd name="connsiteY13" fmla="*/ 550902 h 2472623"/>
              <a:gd name="connsiteX14" fmla="*/ 502521 w 3602147"/>
              <a:gd name="connsiteY14" fmla="*/ 2472623 h 2472623"/>
              <a:gd name="connsiteX15" fmla="*/ 766008 w 3602147"/>
              <a:gd name="connsiteY15" fmla="*/ 1674989 h 2472623"/>
              <a:gd name="connsiteX16" fmla="*/ 0 w 3602147"/>
              <a:gd name="connsiteY16" fmla="*/ 220003 h 2472623"/>
              <a:gd name="connsiteX0" fmla="*/ 0 w 3354497"/>
              <a:gd name="connsiteY0" fmla="*/ 220003 h 2472623"/>
              <a:gd name="connsiteX1" fmla="*/ 271621 w 3354497"/>
              <a:gd name="connsiteY1" fmla="*/ 115233 h 2472623"/>
              <a:gd name="connsiteX2" fmla="*/ 401747 w 3354497"/>
              <a:gd name="connsiteY2" fmla="*/ 231996 h 2472623"/>
              <a:gd name="connsiteX3" fmla="*/ 420189 w 3354497"/>
              <a:gd name="connsiteY3" fmla="*/ 336374 h 2472623"/>
              <a:gd name="connsiteX4" fmla="*/ 874773 w 3354497"/>
              <a:gd name="connsiteY4" fmla="*/ 933 h 2472623"/>
              <a:gd name="connsiteX5" fmla="*/ 982164 w 3354497"/>
              <a:gd name="connsiteY5" fmla="*/ 98249 h 2472623"/>
              <a:gd name="connsiteX6" fmla="*/ 1325065 w 3354497"/>
              <a:gd name="connsiteY6" fmla="*/ 12524 h 2472623"/>
              <a:gd name="connsiteX7" fmla="*/ 1553665 w 3354497"/>
              <a:gd name="connsiteY7" fmla="*/ 288749 h 2472623"/>
              <a:gd name="connsiteX8" fmla="*/ 2232244 w 3354497"/>
              <a:gd name="connsiteY8" fmla="*/ 928 h 2472623"/>
              <a:gd name="connsiteX9" fmla="*/ 2371111 w 3354497"/>
              <a:gd name="connsiteY9" fmla="*/ 160514 h 2472623"/>
              <a:gd name="connsiteX10" fmla="*/ 2544264 w 3354497"/>
              <a:gd name="connsiteY10" fmla="*/ 164925 h 2472623"/>
              <a:gd name="connsiteX11" fmla="*/ 2782390 w 3354497"/>
              <a:gd name="connsiteY11" fmla="*/ 393525 h 2472623"/>
              <a:gd name="connsiteX12" fmla="*/ 3063223 w 3354497"/>
              <a:gd name="connsiteY12" fmla="*/ 253298 h 2472623"/>
              <a:gd name="connsiteX13" fmla="*/ 3354497 w 3354497"/>
              <a:gd name="connsiteY13" fmla="*/ 427077 h 2472623"/>
              <a:gd name="connsiteX14" fmla="*/ 502521 w 3354497"/>
              <a:gd name="connsiteY14" fmla="*/ 2472623 h 2472623"/>
              <a:gd name="connsiteX15" fmla="*/ 766008 w 3354497"/>
              <a:gd name="connsiteY15" fmla="*/ 1674989 h 2472623"/>
              <a:gd name="connsiteX16" fmla="*/ 0 w 3354497"/>
              <a:gd name="connsiteY16" fmla="*/ 220003 h 2472623"/>
              <a:gd name="connsiteX0" fmla="*/ 0 w 3503109"/>
              <a:gd name="connsiteY0" fmla="*/ 220003 h 2472623"/>
              <a:gd name="connsiteX1" fmla="*/ 271621 w 3503109"/>
              <a:gd name="connsiteY1" fmla="*/ 115233 h 2472623"/>
              <a:gd name="connsiteX2" fmla="*/ 401747 w 3503109"/>
              <a:gd name="connsiteY2" fmla="*/ 231996 h 2472623"/>
              <a:gd name="connsiteX3" fmla="*/ 420189 w 3503109"/>
              <a:gd name="connsiteY3" fmla="*/ 336374 h 2472623"/>
              <a:gd name="connsiteX4" fmla="*/ 874773 w 3503109"/>
              <a:gd name="connsiteY4" fmla="*/ 933 h 2472623"/>
              <a:gd name="connsiteX5" fmla="*/ 982164 w 3503109"/>
              <a:gd name="connsiteY5" fmla="*/ 98249 h 2472623"/>
              <a:gd name="connsiteX6" fmla="*/ 1325065 w 3503109"/>
              <a:gd name="connsiteY6" fmla="*/ 12524 h 2472623"/>
              <a:gd name="connsiteX7" fmla="*/ 1553665 w 3503109"/>
              <a:gd name="connsiteY7" fmla="*/ 288749 h 2472623"/>
              <a:gd name="connsiteX8" fmla="*/ 2232244 w 3503109"/>
              <a:gd name="connsiteY8" fmla="*/ 928 h 2472623"/>
              <a:gd name="connsiteX9" fmla="*/ 2371111 w 3503109"/>
              <a:gd name="connsiteY9" fmla="*/ 160514 h 2472623"/>
              <a:gd name="connsiteX10" fmla="*/ 2544264 w 3503109"/>
              <a:gd name="connsiteY10" fmla="*/ 164925 h 2472623"/>
              <a:gd name="connsiteX11" fmla="*/ 2782390 w 3503109"/>
              <a:gd name="connsiteY11" fmla="*/ 393525 h 2472623"/>
              <a:gd name="connsiteX12" fmla="*/ 3063223 w 3503109"/>
              <a:gd name="connsiteY12" fmla="*/ 253298 h 2472623"/>
              <a:gd name="connsiteX13" fmla="*/ 3115764 w 3503109"/>
              <a:gd name="connsiteY13" fmla="*/ 355425 h 2472623"/>
              <a:gd name="connsiteX14" fmla="*/ 3354497 w 3503109"/>
              <a:gd name="connsiteY14" fmla="*/ 427077 h 2472623"/>
              <a:gd name="connsiteX15" fmla="*/ 502521 w 3503109"/>
              <a:gd name="connsiteY15" fmla="*/ 2472623 h 2472623"/>
              <a:gd name="connsiteX16" fmla="*/ 766008 w 3503109"/>
              <a:gd name="connsiteY16" fmla="*/ 1674989 h 2472623"/>
              <a:gd name="connsiteX17" fmla="*/ 0 w 3503109"/>
              <a:gd name="connsiteY17" fmla="*/ 220003 h 2472623"/>
              <a:gd name="connsiteX0" fmla="*/ 0 w 4026499"/>
              <a:gd name="connsiteY0" fmla="*/ 220003 h 2472623"/>
              <a:gd name="connsiteX1" fmla="*/ 271621 w 4026499"/>
              <a:gd name="connsiteY1" fmla="*/ 115233 h 2472623"/>
              <a:gd name="connsiteX2" fmla="*/ 401747 w 4026499"/>
              <a:gd name="connsiteY2" fmla="*/ 231996 h 2472623"/>
              <a:gd name="connsiteX3" fmla="*/ 420189 w 4026499"/>
              <a:gd name="connsiteY3" fmla="*/ 336374 h 2472623"/>
              <a:gd name="connsiteX4" fmla="*/ 874773 w 4026499"/>
              <a:gd name="connsiteY4" fmla="*/ 933 h 2472623"/>
              <a:gd name="connsiteX5" fmla="*/ 982164 w 4026499"/>
              <a:gd name="connsiteY5" fmla="*/ 98249 h 2472623"/>
              <a:gd name="connsiteX6" fmla="*/ 1325065 w 4026499"/>
              <a:gd name="connsiteY6" fmla="*/ 12524 h 2472623"/>
              <a:gd name="connsiteX7" fmla="*/ 1553665 w 4026499"/>
              <a:gd name="connsiteY7" fmla="*/ 288749 h 2472623"/>
              <a:gd name="connsiteX8" fmla="*/ 2232244 w 4026499"/>
              <a:gd name="connsiteY8" fmla="*/ 928 h 2472623"/>
              <a:gd name="connsiteX9" fmla="*/ 2371111 w 4026499"/>
              <a:gd name="connsiteY9" fmla="*/ 160514 h 2472623"/>
              <a:gd name="connsiteX10" fmla="*/ 2544264 w 4026499"/>
              <a:gd name="connsiteY10" fmla="*/ 164925 h 2472623"/>
              <a:gd name="connsiteX11" fmla="*/ 2782390 w 4026499"/>
              <a:gd name="connsiteY11" fmla="*/ 393525 h 2472623"/>
              <a:gd name="connsiteX12" fmla="*/ 3063223 w 4026499"/>
              <a:gd name="connsiteY12" fmla="*/ 253298 h 2472623"/>
              <a:gd name="connsiteX13" fmla="*/ 3115764 w 4026499"/>
              <a:gd name="connsiteY13" fmla="*/ 355425 h 2472623"/>
              <a:gd name="connsiteX14" fmla="*/ 3935522 w 4026499"/>
              <a:gd name="connsiteY14" fmla="*/ 998577 h 2472623"/>
              <a:gd name="connsiteX15" fmla="*/ 502521 w 4026499"/>
              <a:gd name="connsiteY15" fmla="*/ 2472623 h 2472623"/>
              <a:gd name="connsiteX16" fmla="*/ 766008 w 4026499"/>
              <a:gd name="connsiteY16" fmla="*/ 1674989 h 2472623"/>
              <a:gd name="connsiteX17" fmla="*/ 0 w 4026499"/>
              <a:gd name="connsiteY17" fmla="*/ 220003 h 2472623"/>
              <a:gd name="connsiteX0" fmla="*/ 0 w 4041344"/>
              <a:gd name="connsiteY0" fmla="*/ 220003 h 2472623"/>
              <a:gd name="connsiteX1" fmla="*/ 271621 w 4041344"/>
              <a:gd name="connsiteY1" fmla="*/ 115233 h 2472623"/>
              <a:gd name="connsiteX2" fmla="*/ 401747 w 4041344"/>
              <a:gd name="connsiteY2" fmla="*/ 231996 h 2472623"/>
              <a:gd name="connsiteX3" fmla="*/ 420189 w 4041344"/>
              <a:gd name="connsiteY3" fmla="*/ 336374 h 2472623"/>
              <a:gd name="connsiteX4" fmla="*/ 874773 w 4041344"/>
              <a:gd name="connsiteY4" fmla="*/ 933 h 2472623"/>
              <a:gd name="connsiteX5" fmla="*/ 982164 w 4041344"/>
              <a:gd name="connsiteY5" fmla="*/ 98249 h 2472623"/>
              <a:gd name="connsiteX6" fmla="*/ 1325065 w 4041344"/>
              <a:gd name="connsiteY6" fmla="*/ 12524 h 2472623"/>
              <a:gd name="connsiteX7" fmla="*/ 1553665 w 4041344"/>
              <a:gd name="connsiteY7" fmla="*/ 288749 h 2472623"/>
              <a:gd name="connsiteX8" fmla="*/ 2232244 w 4041344"/>
              <a:gd name="connsiteY8" fmla="*/ 928 h 2472623"/>
              <a:gd name="connsiteX9" fmla="*/ 2371111 w 4041344"/>
              <a:gd name="connsiteY9" fmla="*/ 160514 h 2472623"/>
              <a:gd name="connsiteX10" fmla="*/ 2544264 w 4041344"/>
              <a:gd name="connsiteY10" fmla="*/ 164925 h 2472623"/>
              <a:gd name="connsiteX11" fmla="*/ 2782390 w 4041344"/>
              <a:gd name="connsiteY11" fmla="*/ 393525 h 2472623"/>
              <a:gd name="connsiteX12" fmla="*/ 3063223 w 4041344"/>
              <a:gd name="connsiteY12" fmla="*/ 253298 h 2472623"/>
              <a:gd name="connsiteX13" fmla="*/ 3325314 w 4041344"/>
              <a:gd name="connsiteY13" fmla="*/ 460200 h 2472623"/>
              <a:gd name="connsiteX14" fmla="*/ 3935522 w 4041344"/>
              <a:gd name="connsiteY14" fmla="*/ 998577 h 2472623"/>
              <a:gd name="connsiteX15" fmla="*/ 502521 w 4041344"/>
              <a:gd name="connsiteY15" fmla="*/ 2472623 h 2472623"/>
              <a:gd name="connsiteX16" fmla="*/ 766008 w 4041344"/>
              <a:gd name="connsiteY16" fmla="*/ 1674989 h 2472623"/>
              <a:gd name="connsiteX17" fmla="*/ 0 w 4041344"/>
              <a:gd name="connsiteY17" fmla="*/ 220003 h 2472623"/>
              <a:gd name="connsiteX0" fmla="*/ 0 w 3937362"/>
              <a:gd name="connsiteY0" fmla="*/ 220003 h 2472623"/>
              <a:gd name="connsiteX1" fmla="*/ 271621 w 3937362"/>
              <a:gd name="connsiteY1" fmla="*/ 115233 h 2472623"/>
              <a:gd name="connsiteX2" fmla="*/ 401747 w 3937362"/>
              <a:gd name="connsiteY2" fmla="*/ 231996 h 2472623"/>
              <a:gd name="connsiteX3" fmla="*/ 420189 w 3937362"/>
              <a:gd name="connsiteY3" fmla="*/ 336374 h 2472623"/>
              <a:gd name="connsiteX4" fmla="*/ 874773 w 3937362"/>
              <a:gd name="connsiteY4" fmla="*/ 933 h 2472623"/>
              <a:gd name="connsiteX5" fmla="*/ 982164 w 3937362"/>
              <a:gd name="connsiteY5" fmla="*/ 98249 h 2472623"/>
              <a:gd name="connsiteX6" fmla="*/ 1325065 w 3937362"/>
              <a:gd name="connsiteY6" fmla="*/ 12524 h 2472623"/>
              <a:gd name="connsiteX7" fmla="*/ 1553665 w 3937362"/>
              <a:gd name="connsiteY7" fmla="*/ 288749 h 2472623"/>
              <a:gd name="connsiteX8" fmla="*/ 2232244 w 3937362"/>
              <a:gd name="connsiteY8" fmla="*/ 928 h 2472623"/>
              <a:gd name="connsiteX9" fmla="*/ 2371111 w 3937362"/>
              <a:gd name="connsiteY9" fmla="*/ 160514 h 2472623"/>
              <a:gd name="connsiteX10" fmla="*/ 2544264 w 3937362"/>
              <a:gd name="connsiteY10" fmla="*/ 164925 h 2472623"/>
              <a:gd name="connsiteX11" fmla="*/ 2782390 w 3937362"/>
              <a:gd name="connsiteY11" fmla="*/ 393525 h 2472623"/>
              <a:gd name="connsiteX12" fmla="*/ 3063223 w 3937362"/>
              <a:gd name="connsiteY12" fmla="*/ 253298 h 2472623"/>
              <a:gd name="connsiteX13" fmla="*/ 3325314 w 3937362"/>
              <a:gd name="connsiteY13" fmla="*/ 460200 h 2472623"/>
              <a:gd name="connsiteX14" fmla="*/ 3821222 w 3937362"/>
              <a:gd name="connsiteY14" fmla="*/ 465177 h 2472623"/>
              <a:gd name="connsiteX15" fmla="*/ 502521 w 3937362"/>
              <a:gd name="connsiteY15" fmla="*/ 2472623 h 2472623"/>
              <a:gd name="connsiteX16" fmla="*/ 766008 w 3937362"/>
              <a:gd name="connsiteY16" fmla="*/ 1674989 h 2472623"/>
              <a:gd name="connsiteX17" fmla="*/ 0 w 3937362"/>
              <a:gd name="connsiteY17" fmla="*/ 220003 h 2472623"/>
              <a:gd name="connsiteX0" fmla="*/ 0 w 3821222"/>
              <a:gd name="connsiteY0" fmla="*/ 220003 h 2472623"/>
              <a:gd name="connsiteX1" fmla="*/ 271621 w 3821222"/>
              <a:gd name="connsiteY1" fmla="*/ 115233 h 2472623"/>
              <a:gd name="connsiteX2" fmla="*/ 401747 w 3821222"/>
              <a:gd name="connsiteY2" fmla="*/ 231996 h 2472623"/>
              <a:gd name="connsiteX3" fmla="*/ 420189 w 3821222"/>
              <a:gd name="connsiteY3" fmla="*/ 336374 h 2472623"/>
              <a:gd name="connsiteX4" fmla="*/ 874773 w 3821222"/>
              <a:gd name="connsiteY4" fmla="*/ 933 h 2472623"/>
              <a:gd name="connsiteX5" fmla="*/ 982164 w 3821222"/>
              <a:gd name="connsiteY5" fmla="*/ 98249 h 2472623"/>
              <a:gd name="connsiteX6" fmla="*/ 1325065 w 3821222"/>
              <a:gd name="connsiteY6" fmla="*/ 12524 h 2472623"/>
              <a:gd name="connsiteX7" fmla="*/ 1553665 w 3821222"/>
              <a:gd name="connsiteY7" fmla="*/ 288749 h 2472623"/>
              <a:gd name="connsiteX8" fmla="*/ 2232244 w 3821222"/>
              <a:gd name="connsiteY8" fmla="*/ 928 h 2472623"/>
              <a:gd name="connsiteX9" fmla="*/ 2371111 w 3821222"/>
              <a:gd name="connsiteY9" fmla="*/ 160514 h 2472623"/>
              <a:gd name="connsiteX10" fmla="*/ 2544264 w 3821222"/>
              <a:gd name="connsiteY10" fmla="*/ 164925 h 2472623"/>
              <a:gd name="connsiteX11" fmla="*/ 2782390 w 3821222"/>
              <a:gd name="connsiteY11" fmla="*/ 393525 h 2472623"/>
              <a:gd name="connsiteX12" fmla="*/ 3063223 w 3821222"/>
              <a:gd name="connsiteY12" fmla="*/ 253298 h 2472623"/>
              <a:gd name="connsiteX13" fmla="*/ 3325314 w 3821222"/>
              <a:gd name="connsiteY13" fmla="*/ 460200 h 2472623"/>
              <a:gd name="connsiteX14" fmla="*/ 3821222 w 3821222"/>
              <a:gd name="connsiteY14" fmla="*/ 465177 h 2472623"/>
              <a:gd name="connsiteX15" fmla="*/ 502521 w 3821222"/>
              <a:gd name="connsiteY15" fmla="*/ 2472623 h 2472623"/>
              <a:gd name="connsiteX16" fmla="*/ 766008 w 3821222"/>
              <a:gd name="connsiteY16" fmla="*/ 1674989 h 2472623"/>
              <a:gd name="connsiteX17" fmla="*/ 0 w 38212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4281654"/>
              <a:gd name="connsiteY0" fmla="*/ 220003 h 1674989"/>
              <a:gd name="connsiteX1" fmla="*/ 271621 w 4281654"/>
              <a:gd name="connsiteY1" fmla="*/ 115233 h 1674989"/>
              <a:gd name="connsiteX2" fmla="*/ 401747 w 4281654"/>
              <a:gd name="connsiteY2" fmla="*/ 231996 h 1674989"/>
              <a:gd name="connsiteX3" fmla="*/ 420189 w 4281654"/>
              <a:gd name="connsiteY3" fmla="*/ 336374 h 1674989"/>
              <a:gd name="connsiteX4" fmla="*/ 874773 w 4281654"/>
              <a:gd name="connsiteY4" fmla="*/ 933 h 1674989"/>
              <a:gd name="connsiteX5" fmla="*/ 982164 w 4281654"/>
              <a:gd name="connsiteY5" fmla="*/ 98249 h 1674989"/>
              <a:gd name="connsiteX6" fmla="*/ 1325065 w 4281654"/>
              <a:gd name="connsiteY6" fmla="*/ 12524 h 1674989"/>
              <a:gd name="connsiteX7" fmla="*/ 1553665 w 4281654"/>
              <a:gd name="connsiteY7" fmla="*/ 288749 h 1674989"/>
              <a:gd name="connsiteX8" fmla="*/ 2232244 w 4281654"/>
              <a:gd name="connsiteY8" fmla="*/ 928 h 1674989"/>
              <a:gd name="connsiteX9" fmla="*/ 2371111 w 4281654"/>
              <a:gd name="connsiteY9" fmla="*/ 160514 h 1674989"/>
              <a:gd name="connsiteX10" fmla="*/ 2544264 w 4281654"/>
              <a:gd name="connsiteY10" fmla="*/ 164925 h 1674989"/>
              <a:gd name="connsiteX11" fmla="*/ 2782390 w 4281654"/>
              <a:gd name="connsiteY11" fmla="*/ 393525 h 1674989"/>
              <a:gd name="connsiteX12" fmla="*/ 3063223 w 4281654"/>
              <a:gd name="connsiteY12" fmla="*/ 253298 h 1674989"/>
              <a:gd name="connsiteX13" fmla="*/ 3325314 w 4281654"/>
              <a:gd name="connsiteY13" fmla="*/ 460200 h 1674989"/>
              <a:gd name="connsiteX14" fmla="*/ 3859322 w 4281654"/>
              <a:gd name="connsiteY14" fmla="*/ 427077 h 1674989"/>
              <a:gd name="connsiteX15" fmla="*/ 3836271 w 4281654"/>
              <a:gd name="connsiteY15" fmla="*/ 900998 h 1674989"/>
              <a:gd name="connsiteX16" fmla="*/ 766008 w 4281654"/>
              <a:gd name="connsiteY16" fmla="*/ 1674989 h 1674989"/>
              <a:gd name="connsiteX17" fmla="*/ 0 w 4281654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4173218"/>
              <a:gd name="connsiteY0" fmla="*/ 220003 h 1017764"/>
              <a:gd name="connsiteX1" fmla="*/ 271621 w 4173218"/>
              <a:gd name="connsiteY1" fmla="*/ 115233 h 1017764"/>
              <a:gd name="connsiteX2" fmla="*/ 401747 w 4173218"/>
              <a:gd name="connsiteY2" fmla="*/ 231996 h 1017764"/>
              <a:gd name="connsiteX3" fmla="*/ 420189 w 4173218"/>
              <a:gd name="connsiteY3" fmla="*/ 336374 h 1017764"/>
              <a:gd name="connsiteX4" fmla="*/ 874773 w 4173218"/>
              <a:gd name="connsiteY4" fmla="*/ 933 h 1017764"/>
              <a:gd name="connsiteX5" fmla="*/ 982164 w 4173218"/>
              <a:gd name="connsiteY5" fmla="*/ 98249 h 1017764"/>
              <a:gd name="connsiteX6" fmla="*/ 1325065 w 4173218"/>
              <a:gd name="connsiteY6" fmla="*/ 12524 h 1017764"/>
              <a:gd name="connsiteX7" fmla="*/ 1553665 w 4173218"/>
              <a:gd name="connsiteY7" fmla="*/ 288749 h 1017764"/>
              <a:gd name="connsiteX8" fmla="*/ 2232244 w 4173218"/>
              <a:gd name="connsiteY8" fmla="*/ 928 h 1017764"/>
              <a:gd name="connsiteX9" fmla="*/ 2371111 w 4173218"/>
              <a:gd name="connsiteY9" fmla="*/ 160514 h 1017764"/>
              <a:gd name="connsiteX10" fmla="*/ 2544264 w 4173218"/>
              <a:gd name="connsiteY10" fmla="*/ 164925 h 1017764"/>
              <a:gd name="connsiteX11" fmla="*/ 2782390 w 4173218"/>
              <a:gd name="connsiteY11" fmla="*/ 393525 h 1017764"/>
              <a:gd name="connsiteX12" fmla="*/ 3063223 w 4173218"/>
              <a:gd name="connsiteY12" fmla="*/ 253298 h 1017764"/>
              <a:gd name="connsiteX13" fmla="*/ 3325314 w 4173218"/>
              <a:gd name="connsiteY13" fmla="*/ 460200 h 1017764"/>
              <a:gd name="connsiteX14" fmla="*/ 3859322 w 4173218"/>
              <a:gd name="connsiteY14" fmla="*/ 427077 h 1017764"/>
              <a:gd name="connsiteX15" fmla="*/ 3836271 w 4173218"/>
              <a:gd name="connsiteY15" fmla="*/ 900998 h 1017764"/>
              <a:gd name="connsiteX16" fmla="*/ 3575883 w 4173218"/>
              <a:gd name="connsiteY16" fmla="*/ 1017764 h 1017764"/>
              <a:gd name="connsiteX17" fmla="*/ 0 w 4173218"/>
              <a:gd name="connsiteY17" fmla="*/ 220003 h 1017764"/>
              <a:gd name="connsiteX0" fmla="*/ 0 w 3865359"/>
              <a:gd name="connsiteY0" fmla="*/ 220003 h 1017764"/>
              <a:gd name="connsiteX1" fmla="*/ 271621 w 3865359"/>
              <a:gd name="connsiteY1" fmla="*/ 115233 h 1017764"/>
              <a:gd name="connsiteX2" fmla="*/ 401747 w 3865359"/>
              <a:gd name="connsiteY2" fmla="*/ 231996 h 1017764"/>
              <a:gd name="connsiteX3" fmla="*/ 420189 w 3865359"/>
              <a:gd name="connsiteY3" fmla="*/ 336374 h 1017764"/>
              <a:gd name="connsiteX4" fmla="*/ 874773 w 3865359"/>
              <a:gd name="connsiteY4" fmla="*/ 933 h 1017764"/>
              <a:gd name="connsiteX5" fmla="*/ 982164 w 3865359"/>
              <a:gd name="connsiteY5" fmla="*/ 98249 h 1017764"/>
              <a:gd name="connsiteX6" fmla="*/ 1325065 w 3865359"/>
              <a:gd name="connsiteY6" fmla="*/ 12524 h 1017764"/>
              <a:gd name="connsiteX7" fmla="*/ 1553665 w 3865359"/>
              <a:gd name="connsiteY7" fmla="*/ 288749 h 1017764"/>
              <a:gd name="connsiteX8" fmla="*/ 2232244 w 3865359"/>
              <a:gd name="connsiteY8" fmla="*/ 928 h 1017764"/>
              <a:gd name="connsiteX9" fmla="*/ 2371111 w 3865359"/>
              <a:gd name="connsiteY9" fmla="*/ 160514 h 1017764"/>
              <a:gd name="connsiteX10" fmla="*/ 2544264 w 3865359"/>
              <a:gd name="connsiteY10" fmla="*/ 164925 h 1017764"/>
              <a:gd name="connsiteX11" fmla="*/ 2782390 w 3865359"/>
              <a:gd name="connsiteY11" fmla="*/ 393525 h 1017764"/>
              <a:gd name="connsiteX12" fmla="*/ 3063223 w 3865359"/>
              <a:gd name="connsiteY12" fmla="*/ 253298 h 1017764"/>
              <a:gd name="connsiteX13" fmla="*/ 3325314 w 3865359"/>
              <a:gd name="connsiteY13" fmla="*/ 460200 h 1017764"/>
              <a:gd name="connsiteX14" fmla="*/ 3859322 w 3865359"/>
              <a:gd name="connsiteY14" fmla="*/ 427077 h 1017764"/>
              <a:gd name="connsiteX15" fmla="*/ 3836271 w 3865359"/>
              <a:gd name="connsiteY15" fmla="*/ 900998 h 1017764"/>
              <a:gd name="connsiteX16" fmla="*/ 3575883 w 3865359"/>
              <a:gd name="connsiteY16" fmla="*/ 1017764 h 1017764"/>
              <a:gd name="connsiteX17" fmla="*/ 0 w 3865359"/>
              <a:gd name="connsiteY17" fmla="*/ 220003 h 1017764"/>
              <a:gd name="connsiteX0" fmla="*/ 0 w 3864866"/>
              <a:gd name="connsiteY0" fmla="*/ 220003 h 1017764"/>
              <a:gd name="connsiteX1" fmla="*/ 271621 w 3864866"/>
              <a:gd name="connsiteY1" fmla="*/ 115233 h 1017764"/>
              <a:gd name="connsiteX2" fmla="*/ 401747 w 3864866"/>
              <a:gd name="connsiteY2" fmla="*/ 231996 h 1017764"/>
              <a:gd name="connsiteX3" fmla="*/ 420189 w 3864866"/>
              <a:gd name="connsiteY3" fmla="*/ 336374 h 1017764"/>
              <a:gd name="connsiteX4" fmla="*/ 874773 w 3864866"/>
              <a:gd name="connsiteY4" fmla="*/ 933 h 1017764"/>
              <a:gd name="connsiteX5" fmla="*/ 982164 w 3864866"/>
              <a:gd name="connsiteY5" fmla="*/ 98249 h 1017764"/>
              <a:gd name="connsiteX6" fmla="*/ 1325065 w 3864866"/>
              <a:gd name="connsiteY6" fmla="*/ 12524 h 1017764"/>
              <a:gd name="connsiteX7" fmla="*/ 1553665 w 3864866"/>
              <a:gd name="connsiteY7" fmla="*/ 288749 h 1017764"/>
              <a:gd name="connsiteX8" fmla="*/ 2232244 w 3864866"/>
              <a:gd name="connsiteY8" fmla="*/ 928 h 1017764"/>
              <a:gd name="connsiteX9" fmla="*/ 2371111 w 3864866"/>
              <a:gd name="connsiteY9" fmla="*/ 160514 h 1017764"/>
              <a:gd name="connsiteX10" fmla="*/ 2544264 w 3864866"/>
              <a:gd name="connsiteY10" fmla="*/ 164925 h 1017764"/>
              <a:gd name="connsiteX11" fmla="*/ 2782390 w 3864866"/>
              <a:gd name="connsiteY11" fmla="*/ 393525 h 1017764"/>
              <a:gd name="connsiteX12" fmla="*/ 3063223 w 3864866"/>
              <a:gd name="connsiteY12" fmla="*/ 253298 h 1017764"/>
              <a:gd name="connsiteX13" fmla="*/ 3325314 w 3864866"/>
              <a:gd name="connsiteY13" fmla="*/ 460200 h 1017764"/>
              <a:gd name="connsiteX14" fmla="*/ 3859322 w 3864866"/>
              <a:gd name="connsiteY14" fmla="*/ 427077 h 1017764"/>
              <a:gd name="connsiteX15" fmla="*/ 3836271 w 3864866"/>
              <a:gd name="connsiteY15" fmla="*/ 900998 h 1017764"/>
              <a:gd name="connsiteX16" fmla="*/ 3575883 w 3864866"/>
              <a:gd name="connsiteY16" fmla="*/ 1017764 h 1017764"/>
              <a:gd name="connsiteX17" fmla="*/ 0 w 3864866"/>
              <a:gd name="connsiteY17" fmla="*/ 220003 h 1017764"/>
              <a:gd name="connsiteX0" fmla="*/ 0 w 3859322"/>
              <a:gd name="connsiteY0" fmla="*/ 220003 h 1313039"/>
              <a:gd name="connsiteX1" fmla="*/ 271621 w 3859322"/>
              <a:gd name="connsiteY1" fmla="*/ 115233 h 1313039"/>
              <a:gd name="connsiteX2" fmla="*/ 401747 w 3859322"/>
              <a:gd name="connsiteY2" fmla="*/ 231996 h 1313039"/>
              <a:gd name="connsiteX3" fmla="*/ 420189 w 3859322"/>
              <a:gd name="connsiteY3" fmla="*/ 336374 h 1313039"/>
              <a:gd name="connsiteX4" fmla="*/ 874773 w 3859322"/>
              <a:gd name="connsiteY4" fmla="*/ 933 h 1313039"/>
              <a:gd name="connsiteX5" fmla="*/ 982164 w 3859322"/>
              <a:gd name="connsiteY5" fmla="*/ 98249 h 1313039"/>
              <a:gd name="connsiteX6" fmla="*/ 1325065 w 3859322"/>
              <a:gd name="connsiteY6" fmla="*/ 12524 h 1313039"/>
              <a:gd name="connsiteX7" fmla="*/ 1553665 w 3859322"/>
              <a:gd name="connsiteY7" fmla="*/ 288749 h 1313039"/>
              <a:gd name="connsiteX8" fmla="*/ 2232244 w 3859322"/>
              <a:gd name="connsiteY8" fmla="*/ 928 h 1313039"/>
              <a:gd name="connsiteX9" fmla="*/ 2371111 w 3859322"/>
              <a:gd name="connsiteY9" fmla="*/ 160514 h 1313039"/>
              <a:gd name="connsiteX10" fmla="*/ 2544264 w 3859322"/>
              <a:gd name="connsiteY10" fmla="*/ 164925 h 1313039"/>
              <a:gd name="connsiteX11" fmla="*/ 2782390 w 3859322"/>
              <a:gd name="connsiteY11" fmla="*/ 393525 h 1313039"/>
              <a:gd name="connsiteX12" fmla="*/ 3063223 w 3859322"/>
              <a:gd name="connsiteY12" fmla="*/ 253298 h 1313039"/>
              <a:gd name="connsiteX13" fmla="*/ 3325314 w 3859322"/>
              <a:gd name="connsiteY13" fmla="*/ 460200 h 1313039"/>
              <a:gd name="connsiteX14" fmla="*/ 3859322 w 3859322"/>
              <a:gd name="connsiteY14" fmla="*/ 427077 h 1313039"/>
              <a:gd name="connsiteX15" fmla="*/ 3836271 w 3859322"/>
              <a:gd name="connsiteY15" fmla="*/ 900998 h 1313039"/>
              <a:gd name="connsiteX16" fmla="*/ 2518608 w 3859322"/>
              <a:gd name="connsiteY16" fmla="*/ 1313039 h 1313039"/>
              <a:gd name="connsiteX17" fmla="*/ 0 w 3859322"/>
              <a:gd name="connsiteY17" fmla="*/ 220003 h 1313039"/>
              <a:gd name="connsiteX0" fmla="*/ 0 w 3865377"/>
              <a:gd name="connsiteY0" fmla="*/ 220003 h 1017764"/>
              <a:gd name="connsiteX1" fmla="*/ 271621 w 3865377"/>
              <a:gd name="connsiteY1" fmla="*/ 115233 h 1017764"/>
              <a:gd name="connsiteX2" fmla="*/ 401747 w 3865377"/>
              <a:gd name="connsiteY2" fmla="*/ 231996 h 1017764"/>
              <a:gd name="connsiteX3" fmla="*/ 420189 w 3865377"/>
              <a:gd name="connsiteY3" fmla="*/ 336374 h 1017764"/>
              <a:gd name="connsiteX4" fmla="*/ 874773 w 3865377"/>
              <a:gd name="connsiteY4" fmla="*/ 933 h 1017764"/>
              <a:gd name="connsiteX5" fmla="*/ 982164 w 3865377"/>
              <a:gd name="connsiteY5" fmla="*/ 98249 h 1017764"/>
              <a:gd name="connsiteX6" fmla="*/ 1325065 w 3865377"/>
              <a:gd name="connsiteY6" fmla="*/ 12524 h 1017764"/>
              <a:gd name="connsiteX7" fmla="*/ 1553665 w 3865377"/>
              <a:gd name="connsiteY7" fmla="*/ 288749 h 1017764"/>
              <a:gd name="connsiteX8" fmla="*/ 2232244 w 3865377"/>
              <a:gd name="connsiteY8" fmla="*/ 928 h 1017764"/>
              <a:gd name="connsiteX9" fmla="*/ 2371111 w 3865377"/>
              <a:gd name="connsiteY9" fmla="*/ 160514 h 1017764"/>
              <a:gd name="connsiteX10" fmla="*/ 2544264 w 3865377"/>
              <a:gd name="connsiteY10" fmla="*/ 164925 h 1017764"/>
              <a:gd name="connsiteX11" fmla="*/ 2782390 w 3865377"/>
              <a:gd name="connsiteY11" fmla="*/ 393525 h 1017764"/>
              <a:gd name="connsiteX12" fmla="*/ 3063223 w 3865377"/>
              <a:gd name="connsiteY12" fmla="*/ 253298 h 1017764"/>
              <a:gd name="connsiteX13" fmla="*/ 3325314 w 3865377"/>
              <a:gd name="connsiteY13" fmla="*/ 460200 h 1017764"/>
              <a:gd name="connsiteX14" fmla="*/ 3859322 w 3865377"/>
              <a:gd name="connsiteY14" fmla="*/ 427077 h 1017764"/>
              <a:gd name="connsiteX15" fmla="*/ 3836271 w 3865377"/>
              <a:gd name="connsiteY15" fmla="*/ 900998 h 1017764"/>
              <a:gd name="connsiteX16" fmla="*/ 3594933 w 3865377"/>
              <a:gd name="connsiteY16" fmla="*/ 1017764 h 1017764"/>
              <a:gd name="connsiteX17" fmla="*/ 0 w 3865377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20189 w 3897960"/>
              <a:gd name="connsiteY3" fmla="*/ 336374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39239 w 3897960"/>
              <a:gd name="connsiteY3" fmla="*/ 63164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0 w 3897960"/>
              <a:gd name="connsiteY18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0 w 3897960"/>
              <a:gd name="connsiteY19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0 w 3897960"/>
              <a:gd name="connsiteY20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267788 w 3897960"/>
              <a:gd name="connsiteY20" fmla="*/ 850725 h 1017764"/>
              <a:gd name="connsiteX21" fmla="*/ 0 w 3897960"/>
              <a:gd name="connsiteY21" fmla="*/ 220003 h 1017764"/>
              <a:gd name="connsiteX0" fmla="*/ 0 w 3897960"/>
              <a:gd name="connsiteY0" fmla="*/ 220003 h 1527749"/>
              <a:gd name="connsiteX1" fmla="*/ 271621 w 3897960"/>
              <a:gd name="connsiteY1" fmla="*/ 115233 h 1527749"/>
              <a:gd name="connsiteX2" fmla="*/ 401747 w 3897960"/>
              <a:gd name="connsiteY2" fmla="*/ 231996 h 1527749"/>
              <a:gd name="connsiteX3" fmla="*/ 505914 w 3897960"/>
              <a:gd name="connsiteY3" fmla="*/ 307799 h 1527749"/>
              <a:gd name="connsiteX4" fmla="*/ 874773 w 3897960"/>
              <a:gd name="connsiteY4" fmla="*/ 933 h 1527749"/>
              <a:gd name="connsiteX5" fmla="*/ 982164 w 3897960"/>
              <a:gd name="connsiteY5" fmla="*/ 98249 h 1527749"/>
              <a:gd name="connsiteX6" fmla="*/ 1325065 w 3897960"/>
              <a:gd name="connsiteY6" fmla="*/ 12524 h 1527749"/>
              <a:gd name="connsiteX7" fmla="*/ 1553665 w 3897960"/>
              <a:gd name="connsiteY7" fmla="*/ 288749 h 1527749"/>
              <a:gd name="connsiteX8" fmla="*/ 2232244 w 3897960"/>
              <a:gd name="connsiteY8" fmla="*/ 928 h 1527749"/>
              <a:gd name="connsiteX9" fmla="*/ 2371111 w 3897960"/>
              <a:gd name="connsiteY9" fmla="*/ 160514 h 1527749"/>
              <a:gd name="connsiteX10" fmla="*/ 2544264 w 3897960"/>
              <a:gd name="connsiteY10" fmla="*/ 164925 h 1527749"/>
              <a:gd name="connsiteX11" fmla="*/ 2782390 w 3897960"/>
              <a:gd name="connsiteY11" fmla="*/ 393525 h 1527749"/>
              <a:gd name="connsiteX12" fmla="*/ 3063223 w 3897960"/>
              <a:gd name="connsiteY12" fmla="*/ 253298 h 1527749"/>
              <a:gd name="connsiteX13" fmla="*/ 3325314 w 3897960"/>
              <a:gd name="connsiteY13" fmla="*/ 460200 h 1527749"/>
              <a:gd name="connsiteX14" fmla="*/ 3859322 w 3897960"/>
              <a:gd name="connsiteY14" fmla="*/ 427077 h 1527749"/>
              <a:gd name="connsiteX15" fmla="*/ 3836271 w 3897960"/>
              <a:gd name="connsiteY15" fmla="*/ 900998 h 1527749"/>
              <a:gd name="connsiteX16" fmla="*/ 3594933 w 3897960"/>
              <a:gd name="connsiteY16" fmla="*/ 1017764 h 1527749"/>
              <a:gd name="connsiteX17" fmla="*/ 3620588 w 3897960"/>
              <a:gd name="connsiteY17" fmla="*/ 1527000 h 1527749"/>
              <a:gd name="connsiteX18" fmla="*/ 1801313 w 3897960"/>
              <a:gd name="connsiteY18" fmla="*/ 898350 h 1527749"/>
              <a:gd name="connsiteX19" fmla="*/ 1010738 w 3897960"/>
              <a:gd name="connsiteY19" fmla="*/ 898350 h 1527749"/>
              <a:gd name="connsiteX20" fmla="*/ 267788 w 3897960"/>
              <a:gd name="connsiteY20" fmla="*/ 850725 h 1527749"/>
              <a:gd name="connsiteX21" fmla="*/ 0 w 3897960"/>
              <a:gd name="connsiteY21" fmla="*/ 220003 h 1527749"/>
              <a:gd name="connsiteX0" fmla="*/ 0 w 3897960"/>
              <a:gd name="connsiteY0" fmla="*/ 220003 h 1855911"/>
              <a:gd name="connsiteX1" fmla="*/ 271621 w 3897960"/>
              <a:gd name="connsiteY1" fmla="*/ 115233 h 1855911"/>
              <a:gd name="connsiteX2" fmla="*/ 401747 w 3897960"/>
              <a:gd name="connsiteY2" fmla="*/ 231996 h 1855911"/>
              <a:gd name="connsiteX3" fmla="*/ 505914 w 3897960"/>
              <a:gd name="connsiteY3" fmla="*/ 307799 h 1855911"/>
              <a:gd name="connsiteX4" fmla="*/ 874773 w 3897960"/>
              <a:gd name="connsiteY4" fmla="*/ 933 h 1855911"/>
              <a:gd name="connsiteX5" fmla="*/ 982164 w 3897960"/>
              <a:gd name="connsiteY5" fmla="*/ 98249 h 1855911"/>
              <a:gd name="connsiteX6" fmla="*/ 1325065 w 3897960"/>
              <a:gd name="connsiteY6" fmla="*/ 12524 h 1855911"/>
              <a:gd name="connsiteX7" fmla="*/ 1553665 w 3897960"/>
              <a:gd name="connsiteY7" fmla="*/ 288749 h 1855911"/>
              <a:gd name="connsiteX8" fmla="*/ 2232244 w 3897960"/>
              <a:gd name="connsiteY8" fmla="*/ 928 h 1855911"/>
              <a:gd name="connsiteX9" fmla="*/ 2371111 w 3897960"/>
              <a:gd name="connsiteY9" fmla="*/ 160514 h 1855911"/>
              <a:gd name="connsiteX10" fmla="*/ 2544264 w 3897960"/>
              <a:gd name="connsiteY10" fmla="*/ 164925 h 1855911"/>
              <a:gd name="connsiteX11" fmla="*/ 2782390 w 3897960"/>
              <a:gd name="connsiteY11" fmla="*/ 393525 h 1855911"/>
              <a:gd name="connsiteX12" fmla="*/ 3063223 w 3897960"/>
              <a:gd name="connsiteY12" fmla="*/ 253298 h 1855911"/>
              <a:gd name="connsiteX13" fmla="*/ 3325314 w 3897960"/>
              <a:gd name="connsiteY13" fmla="*/ 460200 h 1855911"/>
              <a:gd name="connsiteX14" fmla="*/ 3859322 w 3897960"/>
              <a:gd name="connsiteY14" fmla="*/ 427077 h 1855911"/>
              <a:gd name="connsiteX15" fmla="*/ 3836271 w 3897960"/>
              <a:gd name="connsiteY15" fmla="*/ 900998 h 1855911"/>
              <a:gd name="connsiteX16" fmla="*/ 3594933 w 3897960"/>
              <a:gd name="connsiteY16" fmla="*/ 1017764 h 1855911"/>
              <a:gd name="connsiteX17" fmla="*/ 3620588 w 3897960"/>
              <a:gd name="connsiteY17" fmla="*/ 1527000 h 1855911"/>
              <a:gd name="connsiteX18" fmla="*/ 3315788 w 3897960"/>
              <a:gd name="connsiteY18" fmla="*/ 1841325 h 1855911"/>
              <a:gd name="connsiteX19" fmla="*/ 1010738 w 3897960"/>
              <a:gd name="connsiteY19" fmla="*/ 898350 h 1855911"/>
              <a:gd name="connsiteX20" fmla="*/ 267788 w 3897960"/>
              <a:gd name="connsiteY20" fmla="*/ 850725 h 1855911"/>
              <a:gd name="connsiteX21" fmla="*/ 0 w 3897960"/>
              <a:gd name="connsiteY21" fmla="*/ 220003 h 1855911"/>
              <a:gd name="connsiteX0" fmla="*/ 0 w 3897960"/>
              <a:gd name="connsiteY0" fmla="*/ 220003 h 1866566"/>
              <a:gd name="connsiteX1" fmla="*/ 271621 w 3897960"/>
              <a:gd name="connsiteY1" fmla="*/ 115233 h 1866566"/>
              <a:gd name="connsiteX2" fmla="*/ 401747 w 3897960"/>
              <a:gd name="connsiteY2" fmla="*/ 231996 h 1866566"/>
              <a:gd name="connsiteX3" fmla="*/ 505914 w 3897960"/>
              <a:gd name="connsiteY3" fmla="*/ 307799 h 1866566"/>
              <a:gd name="connsiteX4" fmla="*/ 874773 w 3897960"/>
              <a:gd name="connsiteY4" fmla="*/ 933 h 1866566"/>
              <a:gd name="connsiteX5" fmla="*/ 982164 w 3897960"/>
              <a:gd name="connsiteY5" fmla="*/ 98249 h 1866566"/>
              <a:gd name="connsiteX6" fmla="*/ 1325065 w 3897960"/>
              <a:gd name="connsiteY6" fmla="*/ 12524 h 1866566"/>
              <a:gd name="connsiteX7" fmla="*/ 1553665 w 3897960"/>
              <a:gd name="connsiteY7" fmla="*/ 288749 h 1866566"/>
              <a:gd name="connsiteX8" fmla="*/ 2232244 w 3897960"/>
              <a:gd name="connsiteY8" fmla="*/ 928 h 1866566"/>
              <a:gd name="connsiteX9" fmla="*/ 2371111 w 3897960"/>
              <a:gd name="connsiteY9" fmla="*/ 160514 h 1866566"/>
              <a:gd name="connsiteX10" fmla="*/ 2544264 w 3897960"/>
              <a:gd name="connsiteY10" fmla="*/ 164925 h 1866566"/>
              <a:gd name="connsiteX11" fmla="*/ 2782390 w 3897960"/>
              <a:gd name="connsiteY11" fmla="*/ 393525 h 1866566"/>
              <a:gd name="connsiteX12" fmla="*/ 3063223 w 3897960"/>
              <a:gd name="connsiteY12" fmla="*/ 253298 h 1866566"/>
              <a:gd name="connsiteX13" fmla="*/ 3325314 w 3897960"/>
              <a:gd name="connsiteY13" fmla="*/ 460200 h 1866566"/>
              <a:gd name="connsiteX14" fmla="*/ 3859322 w 3897960"/>
              <a:gd name="connsiteY14" fmla="*/ 427077 h 1866566"/>
              <a:gd name="connsiteX15" fmla="*/ 3836271 w 3897960"/>
              <a:gd name="connsiteY15" fmla="*/ 900998 h 1866566"/>
              <a:gd name="connsiteX16" fmla="*/ 3594933 w 3897960"/>
              <a:gd name="connsiteY16" fmla="*/ 1017764 h 1866566"/>
              <a:gd name="connsiteX17" fmla="*/ 3620588 w 3897960"/>
              <a:gd name="connsiteY17" fmla="*/ 1527000 h 1866566"/>
              <a:gd name="connsiteX18" fmla="*/ 3315788 w 3897960"/>
              <a:gd name="connsiteY18" fmla="*/ 1841325 h 1866566"/>
              <a:gd name="connsiteX19" fmla="*/ 1010738 w 3897960"/>
              <a:gd name="connsiteY19" fmla="*/ 898350 h 1866566"/>
              <a:gd name="connsiteX20" fmla="*/ 267788 w 3897960"/>
              <a:gd name="connsiteY20" fmla="*/ 850725 h 1866566"/>
              <a:gd name="connsiteX21" fmla="*/ 0 w 3897960"/>
              <a:gd name="connsiteY21" fmla="*/ 220003 h 1866566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930141"/>
              <a:gd name="connsiteX1" fmla="*/ 271621 w 3897960"/>
              <a:gd name="connsiteY1" fmla="*/ 115233 h 1930141"/>
              <a:gd name="connsiteX2" fmla="*/ 401747 w 3897960"/>
              <a:gd name="connsiteY2" fmla="*/ 231996 h 1930141"/>
              <a:gd name="connsiteX3" fmla="*/ 505914 w 3897960"/>
              <a:gd name="connsiteY3" fmla="*/ 307799 h 1930141"/>
              <a:gd name="connsiteX4" fmla="*/ 874773 w 3897960"/>
              <a:gd name="connsiteY4" fmla="*/ 933 h 1930141"/>
              <a:gd name="connsiteX5" fmla="*/ 982164 w 3897960"/>
              <a:gd name="connsiteY5" fmla="*/ 98249 h 1930141"/>
              <a:gd name="connsiteX6" fmla="*/ 1325065 w 3897960"/>
              <a:gd name="connsiteY6" fmla="*/ 12524 h 1930141"/>
              <a:gd name="connsiteX7" fmla="*/ 1553665 w 3897960"/>
              <a:gd name="connsiteY7" fmla="*/ 288749 h 1930141"/>
              <a:gd name="connsiteX8" fmla="*/ 2232244 w 3897960"/>
              <a:gd name="connsiteY8" fmla="*/ 928 h 1930141"/>
              <a:gd name="connsiteX9" fmla="*/ 2371111 w 3897960"/>
              <a:gd name="connsiteY9" fmla="*/ 160514 h 1930141"/>
              <a:gd name="connsiteX10" fmla="*/ 2544264 w 3897960"/>
              <a:gd name="connsiteY10" fmla="*/ 164925 h 1930141"/>
              <a:gd name="connsiteX11" fmla="*/ 2782390 w 3897960"/>
              <a:gd name="connsiteY11" fmla="*/ 393525 h 1930141"/>
              <a:gd name="connsiteX12" fmla="*/ 3063223 w 3897960"/>
              <a:gd name="connsiteY12" fmla="*/ 253298 h 1930141"/>
              <a:gd name="connsiteX13" fmla="*/ 3325314 w 3897960"/>
              <a:gd name="connsiteY13" fmla="*/ 460200 h 1930141"/>
              <a:gd name="connsiteX14" fmla="*/ 3859322 w 3897960"/>
              <a:gd name="connsiteY14" fmla="*/ 427077 h 1930141"/>
              <a:gd name="connsiteX15" fmla="*/ 3836271 w 3897960"/>
              <a:gd name="connsiteY15" fmla="*/ 900998 h 1930141"/>
              <a:gd name="connsiteX16" fmla="*/ 3594933 w 3897960"/>
              <a:gd name="connsiteY16" fmla="*/ 1017764 h 1930141"/>
              <a:gd name="connsiteX17" fmla="*/ 3620588 w 3897960"/>
              <a:gd name="connsiteY17" fmla="*/ 1527000 h 1930141"/>
              <a:gd name="connsiteX18" fmla="*/ 3792038 w 3897960"/>
              <a:gd name="connsiteY18" fmla="*/ 1717499 h 1930141"/>
              <a:gd name="connsiteX19" fmla="*/ 3544388 w 3897960"/>
              <a:gd name="connsiteY19" fmla="*/ 1879424 h 1930141"/>
              <a:gd name="connsiteX20" fmla="*/ 3315788 w 3897960"/>
              <a:gd name="connsiteY20" fmla="*/ 1841325 h 1930141"/>
              <a:gd name="connsiteX21" fmla="*/ 1010738 w 3897960"/>
              <a:gd name="connsiteY21" fmla="*/ 898350 h 1930141"/>
              <a:gd name="connsiteX22" fmla="*/ 267788 w 3897960"/>
              <a:gd name="connsiteY22" fmla="*/ 850725 h 1930141"/>
              <a:gd name="connsiteX23" fmla="*/ 0 w 3897960"/>
              <a:gd name="connsiteY23" fmla="*/ 220003 h 1930141"/>
              <a:gd name="connsiteX0" fmla="*/ 0 w 3897960"/>
              <a:gd name="connsiteY0" fmla="*/ 220003 h 2096606"/>
              <a:gd name="connsiteX1" fmla="*/ 271621 w 3897960"/>
              <a:gd name="connsiteY1" fmla="*/ 115233 h 2096606"/>
              <a:gd name="connsiteX2" fmla="*/ 401747 w 3897960"/>
              <a:gd name="connsiteY2" fmla="*/ 231996 h 2096606"/>
              <a:gd name="connsiteX3" fmla="*/ 505914 w 3897960"/>
              <a:gd name="connsiteY3" fmla="*/ 307799 h 2096606"/>
              <a:gd name="connsiteX4" fmla="*/ 874773 w 3897960"/>
              <a:gd name="connsiteY4" fmla="*/ 933 h 2096606"/>
              <a:gd name="connsiteX5" fmla="*/ 982164 w 3897960"/>
              <a:gd name="connsiteY5" fmla="*/ 98249 h 2096606"/>
              <a:gd name="connsiteX6" fmla="*/ 1325065 w 3897960"/>
              <a:gd name="connsiteY6" fmla="*/ 12524 h 2096606"/>
              <a:gd name="connsiteX7" fmla="*/ 1553665 w 3897960"/>
              <a:gd name="connsiteY7" fmla="*/ 288749 h 2096606"/>
              <a:gd name="connsiteX8" fmla="*/ 2232244 w 3897960"/>
              <a:gd name="connsiteY8" fmla="*/ 928 h 2096606"/>
              <a:gd name="connsiteX9" fmla="*/ 2371111 w 3897960"/>
              <a:gd name="connsiteY9" fmla="*/ 160514 h 2096606"/>
              <a:gd name="connsiteX10" fmla="*/ 2544264 w 3897960"/>
              <a:gd name="connsiteY10" fmla="*/ 164925 h 2096606"/>
              <a:gd name="connsiteX11" fmla="*/ 2782390 w 3897960"/>
              <a:gd name="connsiteY11" fmla="*/ 393525 h 2096606"/>
              <a:gd name="connsiteX12" fmla="*/ 3063223 w 3897960"/>
              <a:gd name="connsiteY12" fmla="*/ 253298 h 2096606"/>
              <a:gd name="connsiteX13" fmla="*/ 3325314 w 3897960"/>
              <a:gd name="connsiteY13" fmla="*/ 460200 h 2096606"/>
              <a:gd name="connsiteX14" fmla="*/ 3859322 w 3897960"/>
              <a:gd name="connsiteY14" fmla="*/ 427077 h 2096606"/>
              <a:gd name="connsiteX15" fmla="*/ 3836271 w 3897960"/>
              <a:gd name="connsiteY15" fmla="*/ 900998 h 2096606"/>
              <a:gd name="connsiteX16" fmla="*/ 3594933 w 3897960"/>
              <a:gd name="connsiteY16" fmla="*/ 1017764 h 2096606"/>
              <a:gd name="connsiteX17" fmla="*/ 3620588 w 3897960"/>
              <a:gd name="connsiteY17" fmla="*/ 1527000 h 2096606"/>
              <a:gd name="connsiteX18" fmla="*/ 3792038 w 3897960"/>
              <a:gd name="connsiteY18" fmla="*/ 1717499 h 2096606"/>
              <a:gd name="connsiteX19" fmla="*/ 3544388 w 3897960"/>
              <a:gd name="connsiteY19" fmla="*/ 1879424 h 2096606"/>
              <a:gd name="connsiteX20" fmla="*/ 3477713 w 3897960"/>
              <a:gd name="connsiteY20" fmla="*/ 2050875 h 2096606"/>
              <a:gd name="connsiteX21" fmla="*/ 1010738 w 3897960"/>
              <a:gd name="connsiteY21" fmla="*/ 898350 h 2096606"/>
              <a:gd name="connsiteX22" fmla="*/ 267788 w 3897960"/>
              <a:gd name="connsiteY22" fmla="*/ 850725 h 2096606"/>
              <a:gd name="connsiteX23" fmla="*/ 0 w 3897960"/>
              <a:gd name="connsiteY23" fmla="*/ 220003 h 2096606"/>
              <a:gd name="connsiteX0" fmla="*/ 0 w 3897960"/>
              <a:gd name="connsiteY0" fmla="*/ 220003 h 2050875"/>
              <a:gd name="connsiteX1" fmla="*/ 271621 w 3897960"/>
              <a:gd name="connsiteY1" fmla="*/ 115233 h 2050875"/>
              <a:gd name="connsiteX2" fmla="*/ 401747 w 3897960"/>
              <a:gd name="connsiteY2" fmla="*/ 231996 h 2050875"/>
              <a:gd name="connsiteX3" fmla="*/ 505914 w 3897960"/>
              <a:gd name="connsiteY3" fmla="*/ 307799 h 2050875"/>
              <a:gd name="connsiteX4" fmla="*/ 874773 w 3897960"/>
              <a:gd name="connsiteY4" fmla="*/ 933 h 2050875"/>
              <a:gd name="connsiteX5" fmla="*/ 982164 w 3897960"/>
              <a:gd name="connsiteY5" fmla="*/ 98249 h 2050875"/>
              <a:gd name="connsiteX6" fmla="*/ 1325065 w 3897960"/>
              <a:gd name="connsiteY6" fmla="*/ 12524 h 2050875"/>
              <a:gd name="connsiteX7" fmla="*/ 1553665 w 3897960"/>
              <a:gd name="connsiteY7" fmla="*/ 288749 h 2050875"/>
              <a:gd name="connsiteX8" fmla="*/ 2232244 w 3897960"/>
              <a:gd name="connsiteY8" fmla="*/ 928 h 2050875"/>
              <a:gd name="connsiteX9" fmla="*/ 2371111 w 3897960"/>
              <a:gd name="connsiteY9" fmla="*/ 160514 h 2050875"/>
              <a:gd name="connsiteX10" fmla="*/ 2544264 w 3897960"/>
              <a:gd name="connsiteY10" fmla="*/ 164925 h 2050875"/>
              <a:gd name="connsiteX11" fmla="*/ 2782390 w 3897960"/>
              <a:gd name="connsiteY11" fmla="*/ 393525 h 2050875"/>
              <a:gd name="connsiteX12" fmla="*/ 3063223 w 3897960"/>
              <a:gd name="connsiteY12" fmla="*/ 253298 h 2050875"/>
              <a:gd name="connsiteX13" fmla="*/ 3325314 w 3897960"/>
              <a:gd name="connsiteY13" fmla="*/ 460200 h 2050875"/>
              <a:gd name="connsiteX14" fmla="*/ 3859322 w 3897960"/>
              <a:gd name="connsiteY14" fmla="*/ 427077 h 2050875"/>
              <a:gd name="connsiteX15" fmla="*/ 3836271 w 3897960"/>
              <a:gd name="connsiteY15" fmla="*/ 900998 h 2050875"/>
              <a:gd name="connsiteX16" fmla="*/ 3594933 w 3897960"/>
              <a:gd name="connsiteY16" fmla="*/ 1017764 h 2050875"/>
              <a:gd name="connsiteX17" fmla="*/ 3620588 w 3897960"/>
              <a:gd name="connsiteY17" fmla="*/ 1527000 h 2050875"/>
              <a:gd name="connsiteX18" fmla="*/ 3792038 w 3897960"/>
              <a:gd name="connsiteY18" fmla="*/ 1717499 h 2050875"/>
              <a:gd name="connsiteX19" fmla="*/ 3544388 w 3897960"/>
              <a:gd name="connsiteY19" fmla="*/ 1879424 h 2050875"/>
              <a:gd name="connsiteX20" fmla="*/ 3477713 w 3897960"/>
              <a:gd name="connsiteY20" fmla="*/ 2050875 h 2050875"/>
              <a:gd name="connsiteX21" fmla="*/ 1010738 w 3897960"/>
              <a:gd name="connsiteY21" fmla="*/ 898350 h 2050875"/>
              <a:gd name="connsiteX22" fmla="*/ 267788 w 3897960"/>
              <a:gd name="connsiteY22" fmla="*/ 850725 h 2050875"/>
              <a:gd name="connsiteX23" fmla="*/ 0 w 3897960"/>
              <a:gd name="connsiteY23" fmla="*/ 220003 h 2050875"/>
              <a:gd name="connsiteX0" fmla="*/ 0 w 3897960"/>
              <a:gd name="connsiteY0" fmla="*/ 220003 h 2052143"/>
              <a:gd name="connsiteX1" fmla="*/ 271621 w 3897960"/>
              <a:gd name="connsiteY1" fmla="*/ 115233 h 2052143"/>
              <a:gd name="connsiteX2" fmla="*/ 401747 w 3897960"/>
              <a:gd name="connsiteY2" fmla="*/ 231996 h 2052143"/>
              <a:gd name="connsiteX3" fmla="*/ 505914 w 3897960"/>
              <a:gd name="connsiteY3" fmla="*/ 307799 h 2052143"/>
              <a:gd name="connsiteX4" fmla="*/ 874773 w 3897960"/>
              <a:gd name="connsiteY4" fmla="*/ 933 h 2052143"/>
              <a:gd name="connsiteX5" fmla="*/ 982164 w 3897960"/>
              <a:gd name="connsiteY5" fmla="*/ 98249 h 2052143"/>
              <a:gd name="connsiteX6" fmla="*/ 1325065 w 3897960"/>
              <a:gd name="connsiteY6" fmla="*/ 12524 h 2052143"/>
              <a:gd name="connsiteX7" fmla="*/ 1553665 w 3897960"/>
              <a:gd name="connsiteY7" fmla="*/ 288749 h 2052143"/>
              <a:gd name="connsiteX8" fmla="*/ 2232244 w 3897960"/>
              <a:gd name="connsiteY8" fmla="*/ 928 h 2052143"/>
              <a:gd name="connsiteX9" fmla="*/ 2371111 w 3897960"/>
              <a:gd name="connsiteY9" fmla="*/ 160514 h 2052143"/>
              <a:gd name="connsiteX10" fmla="*/ 2544264 w 3897960"/>
              <a:gd name="connsiteY10" fmla="*/ 164925 h 2052143"/>
              <a:gd name="connsiteX11" fmla="*/ 2782390 w 3897960"/>
              <a:gd name="connsiteY11" fmla="*/ 393525 h 2052143"/>
              <a:gd name="connsiteX12" fmla="*/ 3063223 w 3897960"/>
              <a:gd name="connsiteY12" fmla="*/ 253298 h 2052143"/>
              <a:gd name="connsiteX13" fmla="*/ 3325314 w 3897960"/>
              <a:gd name="connsiteY13" fmla="*/ 460200 h 2052143"/>
              <a:gd name="connsiteX14" fmla="*/ 3859322 w 3897960"/>
              <a:gd name="connsiteY14" fmla="*/ 427077 h 2052143"/>
              <a:gd name="connsiteX15" fmla="*/ 3836271 w 3897960"/>
              <a:gd name="connsiteY15" fmla="*/ 900998 h 2052143"/>
              <a:gd name="connsiteX16" fmla="*/ 3594933 w 3897960"/>
              <a:gd name="connsiteY16" fmla="*/ 1017764 h 2052143"/>
              <a:gd name="connsiteX17" fmla="*/ 3620588 w 3897960"/>
              <a:gd name="connsiteY17" fmla="*/ 1527000 h 2052143"/>
              <a:gd name="connsiteX18" fmla="*/ 3792038 w 3897960"/>
              <a:gd name="connsiteY18" fmla="*/ 1717499 h 2052143"/>
              <a:gd name="connsiteX19" fmla="*/ 3544388 w 3897960"/>
              <a:gd name="connsiteY19" fmla="*/ 1879424 h 2052143"/>
              <a:gd name="connsiteX20" fmla="*/ 3477713 w 3897960"/>
              <a:gd name="connsiteY20" fmla="*/ 2050875 h 2052143"/>
              <a:gd name="connsiteX21" fmla="*/ 2896688 w 3897960"/>
              <a:gd name="connsiteY21" fmla="*/ 1803224 h 2052143"/>
              <a:gd name="connsiteX22" fmla="*/ 1010738 w 3897960"/>
              <a:gd name="connsiteY22" fmla="*/ 898350 h 2052143"/>
              <a:gd name="connsiteX23" fmla="*/ 267788 w 3897960"/>
              <a:gd name="connsiteY23" fmla="*/ 850725 h 2052143"/>
              <a:gd name="connsiteX24" fmla="*/ 0 w 3897960"/>
              <a:gd name="connsiteY24" fmla="*/ 220003 h 2052143"/>
              <a:gd name="connsiteX0" fmla="*/ 0 w 3897960"/>
              <a:gd name="connsiteY0" fmla="*/ 220003 h 2463076"/>
              <a:gd name="connsiteX1" fmla="*/ 271621 w 3897960"/>
              <a:gd name="connsiteY1" fmla="*/ 115233 h 2463076"/>
              <a:gd name="connsiteX2" fmla="*/ 401747 w 3897960"/>
              <a:gd name="connsiteY2" fmla="*/ 231996 h 2463076"/>
              <a:gd name="connsiteX3" fmla="*/ 505914 w 3897960"/>
              <a:gd name="connsiteY3" fmla="*/ 307799 h 2463076"/>
              <a:gd name="connsiteX4" fmla="*/ 874773 w 3897960"/>
              <a:gd name="connsiteY4" fmla="*/ 933 h 2463076"/>
              <a:gd name="connsiteX5" fmla="*/ 982164 w 3897960"/>
              <a:gd name="connsiteY5" fmla="*/ 98249 h 2463076"/>
              <a:gd name="connsiteX6" fmla="*/ 1325065 w 3897960"/>
              <a:gd name="connsiteY6" fmla="*/ 12524 h 2463076"/>
              <a:gd name="connsiteX7" fmla="*/ 1553665 w 3897960"/>
              <a:gd name="connsiteY7" fmla="*/ 288749 h 2463076"/>
              <a:gd name="connsiteX8" fmla="*/ 2232244 w 3897960"/>
              <a:gd name="connsiteY8" fmla="*/ 928 h 2463076"/>
              <a:gd name="connsiteX9" fmla="*/ 2371111 w 3897960"/>
              <a:gd name="connsiteY9" fmla="*/ 160514 h 2463076"/>
              <a:gd name="connsiteX10" fmla="*/ 2544264 w 3897960"/>
              <a:gd name="connsiteY10" fmla="*/ 164925 h 2463076"/>
              <a:gd name="connsiteX11" fmla="*/ 2782390 w 3897960"/>
              <a:gd name="connsiteY11" fmla="*/ 393525 h 2463076"/>
              <a:gd name="connsiteX12" fmla="*/ 3063223 w 3897960"/>
              <a:gd name="connsiteY12" fmla="*/ 253298 h 2463076"/>
              <a:gd name="connsiteX13" fmla="*/ 3325314 w 3897960"/>
              <a:gd name="connsiteY13" fmla="*/ 460200 h 2463076"/>
              <a:gd name="connsiteX14" fmla="*/ 3859322 w 3897960"/>
              <a:gd name="connsiteY14" fmla="*/ 427077 h 2463076"/>
              <a:gd name="connsiteX15" fmla="*/ 3836271 w 3897960"/>
              <a:gd name="connsiteY15" fmla="*/ 900998 h 2463076"/>
              <a:gd name="connsiteX16" fmla="*/ 3594933 w 3897960"/>
              <a:gd name="connsiteY16" fmla="*/ 1017764 h 2463076"/>
              <a:gd name="connsiteX17" fmla="*/ 3620588 w 3897960"/>
              <a:gd name="connsiteY17" fmla="*/ 1527000 h 2463076"/>
              <a:gd name="connsiteX18" fmla="*/ 3792038 w 3897960"/>
              <a:gd name="connsiteY18" fmla="*/ 1717499 h 2463076"/>
              <a:gd name="connsiteX19" fmla="*/ 3544388 w 3897960"/>
              <a:gd name="connsiteY19" fmla="*/ 1879424 h 2463076"/>
              <a:gd name="connsiteX20" fmla="*/ 3477713 w 3897960"/>
              <a:gd name="connsiteY20" fmla="*/ 2050875 h 2463076"/>
              <a:gd name="connsiteX21" fmla="*/ 3649163 w 3897960"/>
              <a:gd name="connsiteY21" fmla="*/ 2460449 h 2463076"/>
              <a:gd name="connsiteX22" fmla="*/ 2896688 w 3897960"/>
              <a:gd name="connsiteY22" fmla="*/ 1803224 h 2463076"/>
              <a:gd name="connsiteX23" fmla="*/ 1010738 w 3897960"/>
              <a:gd name="connsiteY23" fmla="*/ 898350 h 2463076"/>
              <a:gd name="connsiteX24" fmla="*/ 267788 w 3897960"/>
              <a:gd name="connsiteY24" fmla="*/ 850725 h 2463076"/>
              <a:gd name="connsiteX25" fmla="*/ 0 w 3897960"/>
              <a:gd name="connsiteY25" fmla="*/ 220003 h 2463076"/>
              <a:gd name="connsiteX0" fmla="*/ 0 w 3897960"/>
              <a:gd name="connsiteY0" fmla="*/ 220003 h 2283659"/>
              <a:gd name="connsiteX1" fmla="*/ 271621 w 3897960"/>
              <a:gd name="connsiteY1" fmla="*/ 115233 h 2283659"/>
              <a:gd name="connsiteX2" fmla="*/ 401747 w 3897960"/>
              <a:gd name="connsiteY2" fmla="*/ 231996 h 2283659"/>
              <a:gd name="connsiteX3" fmla="*/ 505914 w 3897960"/>
              <a:gd name="connsiteY3" fmla="*/ 307799 h 2283659"/>
              <a:gd name="connsiteX4" fmla="*/ 874773 w 3897960"/>
              <a:gd name="connsiteY4" fmla="*/ 933 h 2283659"/>
              <a:gd name="connsiteX5" fmla="*/ 982164 w 3897960"/>
              <a:gd name="connsiteY5" fmla="*/ 98249 h 2283659"/>
              <a:gd name="connsiteX6" fmla="*/ 1325065 w 3897960"/>
              <a:gd name="connsiteY6" fmla="*/ 12524 h 2283659"/>
              <a:gd name="connsiteX7" fmla="*/ 1553665 w 3897960"/>
              <a:gd name="connsiteY7" fmla="*/ 288749 h 2283659"/>
              <a:gd name="connsiteX8" fmla="*/ 2232244 w 3897960"/>
              <a:gd name="connsiteY8" fmla="*/ 928 h 2283659"/>
              <a:gd name="connsiteX9" fmla="*/ 2371111 w 3897960"/>
              <a:gd name="connsiteY9" fmla="*/ 160514 h 2283659"/>
              <a:gd name="connsiteX10" fmla="*/ 2544264 w 3897960"/>
              <a:gd name="connsiteY10" fmla="*/ 164925 h 2283659"/>
              <a:gd name="connsiteX11" fmla="*/ 2782390 w 3897960"/>
              <a:gd name="connsiteY11" fmla="*/ 393525 h 2283659"/>
              <a:gd name="connsiteX12" fmla="*/ 3063223 w 3897960"/>
              <a:gd name="connsiteY12" fmla="*/ 253298 h 2283659"/>
              <a:gd name="connsiteX13" fmla="*/ 3325314 w 3897960"/>
              <a:gd name="connsiteY13" fmla="*/ 460200 h 2283659"/>
              <a:gd name="connsiteX14" fmla="*/ 3859322 w 3897960"/>
              <a:gd name="connsiteY14" fmla="*/ 427077 h 2283659"/>
              <a:gd name="connsiteX15" fmla="*/ 3836271 w 3897960"/>
              <a:gd name="connsiteY15" fmla="*/ 900998 h 2283659"/>
              <a:gd name="connsiteX16" fmla="*/ 3594933 w 3897960"/>
              <a:gd name="connsiteY16" fmla="*/ 1017764 h 2283659"/>
              <a:gd name="connsiteX17" fmla="*/ 3620588 w 3897960"/>
              <a:gd name="connsiteY17" fmla="*/ 1527000 h 2283659"/>
              <a:gd name="connsiteX18" fmla="*/ 3792038 w 3897960"/>
              <a:gd name="connsiteY18" fmla="*/ 1717499 h 2283659"/>
              <a:gd name="connsiteX19" fmla="*/ 3544388 w 3897960"/>
              <a:gd name="connsiteY19" fmla="*/ 1879424 h 2283659"/>
              <a:gd name="connsiteX20" fmla="*/ 3477713 w 3897960"/>
              <a:gd name="connsiteY20" fmla="*/ 2050875 h 2283659"/>
              <a:gd name="connsiteX21" fmla="*/ 3668213 w 3897960"/>
              <a:gd name="connsiteY21" fmla="*/ 2279474 h 2283659"/>
              <a:gd name="connsiteX22" fmla="*/ 2896688 w 3897960"/>
              <a:gd name="connsiteY22" fmla="*/ 1803224 h 2283659"/>
              <a:gd name="connsiteX23" fmla="*/ 1010738 w 3897960"/>
              <a:gd name="connsiteY23" fmla="*/ 898350 h 2283659"/>
              <a:gd name="connsiteX24" fmla="*/ 267788 w 3897960"/>
              <a:gd name="connsiteY24" fmla="*/ 850725 h 2283659"/>
              <a:gd name="connsiteX25" fmla="*/ 0 w 3897960"/>
              <a:gd name="connsiteY25" fmla="*/ 220003 h 2283659"/>
              <a:gd name="connsiteX0" fmla="*/ 0 w 3897960"/>
              <a:gd name="connsiteY0" fmla="*/ 220003 h 2596229"/>
              <a:gd name="connsiteX1" fmla="*/ 271621 w 3897960"/>
              <a:gd name="connsiteY1" fmla="*/ 115233 h 2596229"/>
              <a:gd name="connsiteX2" fmla="*/ 401747 w 3897960"/>
              <a:gd name="connsiteY2" fmla="*/ 231996 h 2596229"/>
              <a:gd name="connsiteX3" fmla="*/ 505914 w 3897960"/>
              <a:gd name="connsiteY3" fmla="*/ 307799 h 2596229"/>
              <a:gd name="connsiteX4" fmla="*/ 874773 w 3897960"/>
              <a:gd name="connsiteY4" fmla="*/ 933 h 2596229"/>
              <a:gd name="connsiteX5" fmla="*/ 982164 w 3897960"/>
              <a:gd name="connsiteY5" fmla="*/ 98249 h 2596229"/>
              <a:gd name="connsiteX6" fmla="*/ 1325065 w 3897960"/>
              <a:gd name="connsiteY6" fmla="*/ 12524 h 2596229"/>
              <a:gd name="connsiteX7" fmla="*/ 1553665 w 3897960"/>
              <a:gd name="connsiteY7" fmla="*/ 288749 h 2596229"/>
              <a:gd name="connsiteX8" fmla="*/ 2232244 w 3897960"/>
              <a:gd name="connsiteY8" fmla="*/ 928 h 2596229"/>
              <a:gd name="connsiteX9" fmla="*/ 2371111 w 3897960"/>
              <a:gd name="connsiteY9" fmla="*/ 160514 h 2596229"/>
              <a:gd name="connsiteX10" fmla="*/ 2544264 w 3897960"/>
              <a:gd name="connsiteY10" fmla="*/ 164925 h 2596229"/>
              <a:gd name="connsiteX11" fmla="*/ 2782390 w 3897960"/>
              <a:gd name="connsiteY11" fmla="*/ 393525 h 2596229"/>
              <a:gd name="connsiteX12" fmla="*/ 3063223 w 3897960"/>
              <a:gd name="connsiteY12" fmla="*/ 253298 h 2596229"/>
              <a:gd name="connsiteX13" fmla="*/ 3325314 w 3897960"/>
              <a:gd name="connsiteY13" fmla="*/ 460200 h 2596229"/>
              <a:gd name="connsiteX14" fmla="*/ 3859322 w 3897960"/>
              <a:gd name="connsiteY14" fmla="*/ 427077 h 2596229"/>
              <a:gd name="connsiteX15" fmla="*/ 3836271 w 3897960"/>
              <a:gd name="connsiteY15" fmla="*/ 900998 h 2596229"/>
              <a:gd name="connsiteX16" fmla="*/ 3594933 w 3897960"/>
              <a:gd name="connsiteY16" fmla="*/ 1017764 h 2596229"/>
              <a:gd name="connsiteX17" fmla="*/ 3620588 w 3897960"/>
              <a:gd name="connsiteY17" fmla="*/ 1527000 h 2596229"/>
              <a:gd name="connsiteX18" fmla="*/ 3792038 w 3897960"/>
              <a:gd name="connsiteY18" fmla="*/ 1717499 h 2596229"/>
              <a:gd name="connsiteX19" fmla="*/ 3544388 w 3897960"/>
              <a:gd name="connsiteY19" fmla="*/ 1879424 h 2596229"/>
              <a:gd name="connsiteX20" fmla="*/ 3477713 w 3897960"/>
              <a:gd name="connsiteY20" fmla="*/ 2050875 h 2596229"/>
              <a:gd name="connsiteX21" fmla="*/ 3668213 w 3897960"/>
              <a:gd name="connsiteY21" fmla="*/ 2279474 h 2596229"/>
              <a:gd name="connsiteX22" fmla="*/ 3592013 w 3897960"/>
              <a:gd name="connsiteY22" fmla="*/ 2565224 h 2596229"/>
              <a:gd name="connsiteX23" fmla="*/ 1010738 w 3897960"/>
              <a:gd name="connsiteY23" fmla="*/ 898350 h 2596229"/>
              <a:gd name="connsiteX24" fmla="*/ 267788 w 3897960"/>
              <a:gd name="connsiteY24" fmla="*/ 850725 h 2596229"/>
              <a:gd name="connsiteX25" fmla="*/ 0 w 3897960"/>
              <a:gd name="connsiteY25" fmla="*/ 220003 h 2596229"/>
              <a:gd name="connsiteX0" fmla="*/ 0 w 3897960"/>
              <a:gd name="connsiteY0" fmla="*/ 220003 h 2567913"/>
              <a:gd name="connsiteX1" fmla="*/ 271621 w 3897960"/>
              <a:gd name="connsiteY1" fmla="*/ 115233 h 2567913"/>
              <a:gd name="connsiteX2" fmla="*/ 401747 w 3897960"/>
              <a:gd name="connsiteY2" fmla="*/ 231996 h 2567913"/>
              <a:gd name="connsiteX3" fmla="*/ 505914 w 3897960"/>
              <a:gd name="connsiteY3" fmla="*/ 307799 h 2567913"/>
              <a:gd name="connsiteX4" fmla="*/ 874773 w 3897960"/>
              <a:gd name="connsiteY4" fmla="*/ 933 h 2567913"/>
              <a:gd name="connsiteX5" fmla="*/ 982164 w 3897960"/>
              <a:gd name="connsiteY5" fmla="*/ 98249 h 2567913"/>
              <a:gd name="connsiteX6" fmla="*/ 1325065 w 3897960"/>
              <a:gd name="connsiteY6" fmla="*/ 12524 h 2567913"/>
              <a:gd name="connsiteX7" fmla="*/ 1553665 w 3897960"/>
              <a:gd name="connsiteY7" fmla="*/ 288749 h 2567913"/>
              <a:gd name="connsiteX8" fmla="*/ 2232244 w 3897960"/>
              <a:gd name="connsiteY8" fmla="*/ 928 h 2567913"/>
              <a:gd name="connsiteX9" fmla="*/ 2371111 w 3897960"/>
              <a:gd name="connsiteY9" fmla="*/ 160514 h 2567913"/>
              <a:gd name="connsiteX10" fmla="*/ 2544264 w 3897960"/>
              <a:gd name="connsiteY10" fmla="*/ 164925 h 2567913"/>
              <a:gd name="connsiteX11" fmla="*/ 2782390 w 3897960"/>
              <a:gd name="connsiteY11" fmla="*/ 393525 h 2567913"/>
              <a:gd name="connsiteX12" fmla="*/ 3063223 w 3897960"/>
              <a:gd name="connsiteY12" fmla="*/ 253298 h 2567913"/>
              <a:gd name="connsiteX13" fmla="*/ 3325314 w 3897960"/>
              <a:gd name="connsiteY13" fmla="*/ 460200 h 2567913"/>
              <a:gd name="connsiteX14" fmla="*/ 3859322 w 3897960"/>
              <a:gd name="connsiteY14" fmla="*/ 427077 h 2567913"/>
              <a:gd name="connsiteX15" fmla="*/ 3836271 w 3897960"/>
              <a:gd name="connsiteY15" fmla="*/ 900998 h 2567913"/>
              <a:gd name="connsiteX16" fmla="*/ 3594933 w 3897960"/>
              <a:gd name="connsiteY16" fmla="*/ 1017764 h 2567913"/>
              <a:gd name="connsiteX17" fmla="*/ 3620588 w 3897960"/>
              <a:gd name="connsiteY17" fmla="*/ 1527000 h 2567913"/>
              <a:gd name="connsiteX18" fmla="*/ 3792038 w 3897960"/>
              <a:gd name="connsiteY18" fmla="*/ 1717499 h 2567913"/>
              <a:gd name="connsiteX19" fmla="*/ 3544388 w 3897960"/>
              <a:gd name="connsiteY19" fmla="*/ 1879424 h 2567913"/>
              <a:gd name="connsiteX20" fmla="*/ 3477713 w 3897960"/>
              <a:gd name="connsiteY20" fmla="*/ 2050875 h 2567913"/>
              <a:gd name="connsiteX21" fmla="*/ 3668213 w 3897960"/>
              <a:gd name="connsiteY21" fmla="*/ 2279474 h 2567913"/>
              <a:gd name="connsiteX22" fmla="*/ 3592013 w 3897960"/>
              <a:gd name="connsiteY22" fmla="*/ 2565224 h 2567913"/>
              <a:gd name="connsiteX23" fmla="*/ 3068138 w 3897960"/>
              <a:gd name="connsiteY23" fmla="*/ 2336624 h 2567913"/>
              <a:gd name="connsiteX24" fmla="*/ 1010738 w 3897960"/>
              <a:gd name="connsiteY24" fmla="*/ 898350 h 2567913"/>
              <a:gd name="connsiteX25" fmla="*/ 267788 w 3897960"/>
              <a:gd name="connsiteY25" fmla="*/ 850725 h 2567913"/>
              <a:gd name="connsiteX26" fmla="*/ 0 w 3897960"/>
              <a:gd name="connsiteY26" fmla="*/ 220003 h 2567913"/>
              <a:gd name="connsiteX0" fmla="*/ 0 w 3897960"/>
              <a:gd name="connsiteY0" fmla="*/ 220003 h 2641588"/>
              <a:gd name="connsiteX1" fmla="*/ 271621 w 3897960"/>
              <a:gd name="connsiteY1" fmla="*/ 115233 h 2641588"/>
              <a:gd name="connsiteX2" fmla="*/ 401747 w 3897960"/>
              <a:gd name="connsiteY2" fmla="*/ 231996 h 2641588"/>
              <a:gd name="connsiteX3" fmla="*/ 505914 w 3897960"/>
              <a:gd name="connsiteY3" fmla="*/ 307799 h 2641588"/>
              <a:gd name="connsiteX4" fmla="*/ 874773 w 3897960"/>
              <a:gd name="connsiteY4" fmla="*/ 933 h 2641588"/>
              <a:gd name="connsiteX5" fmla="*/ 982164 w 3897960"/>
              <a:gd name="connsiteY5" fmla="*/ 98249 h 2641588"/>
              <a:gd name="connsiteX6" fmla="*/ 1325065 w 3897960"/>
              <a:gd name="connsiteY6" fmla="*/ 12524 h 2641588"/>
              <a:gd name="connsiteX7" fmla="*/ 1553665 w 3897960"/>
              <a:gd name="connsiteY7" fmla="*/ 288749 h 2641588"/>
              <a:gd name="connsiteX8" fmla="*/ 2232244 w 3897960"/>
              <a:gd name="connsiteY8" fmla="*/ 928 h 2641588"/>
              <a:gd name="connsiteX9" fmla="*/ 2371111 w 3897960"/>
              <a:gd name="connsiteY9" fmla="*/ 160514 h 2641588"/>
              <a:gd name="connsiteX10" fmla="*/ 2544264 w 3897960"/>
              <a:gd name="connsiteY10" fmla="*/ 164925 h 2641588"/>
              <a:gd name="connsiteX11" fmla="*/ 2782390 w 3897960"/>
              <a:gd name="connsiteY11" fmla="*/ 393525 h 2641588"/>
              <a:gd name="connsiteX12" fmla="*/ 3063223 w 3897960"/>
              <a:gd name="connsiteY12" fmla="*/ 253298 h 2641588"/>
              <a:gd name="connsiteX13" fmla="*/ 3325314 w 3897960"/>
              <a:gd name="connsiteY13" fmla="*/ 460200 h 2641588"/>
              <a:gd name="connsiteX14" fmla="*/ 3859322 w 3897960"/>
              <a:gd name="connsiteY14" fmla="*/ 427077 h 2641588"/>
              <a:gd name="connsiteX15" fmla="*/ 3836271 w 3897960"/>
              <a:gd name="connsiteY15" fmla="*/ 900998 h 2641588"/>
              <a:gd name="connsiteX16" fmla="*/ 3594933 w 3897960"/>
              <a:gd name="connsiteY16" fmla="*/ 1017764 h 2641588"/>
              <a:gd name="connsiteX17" fmla="*/ 3620588 w 3897960"/>
              <a:gd name="connsiteY17" fmla="*/ 1527000 h 2641588"/>
              <a:gd name="connsiteX18" fmla="*/ 3792038 w 3897960"/>
              <a:gd name="connsiteY18" fmla="*/ 1717499 h 2641588"/>
              <a:gd name="connsiteX19" fmla="*/ 3544388 w 3897960"/>
              <a:gd name="connsiteY19" fmla="*/ 1879424 h 2641588"/>
              <a:gd name="connsiteX20" fmla="*/ 3477713 w 3897960"/>
              <a:gd name="connsiteY20" fmla="*/ 2050875 h 2641588"/>
              <a:gd name="connsiteX21" fmla="*/ 3668213 w 3897960"/>
              <a:gd name="connsiteY21" fmla="*/ 2279474 h 2641588"/>
              <a:gd name="connsiteX22" fmla="*/ 3592013 w 3897960"/>
              <a:gd name="connsiteY22" fmla="*/ 2565224 h 2641588"/>
              <a:gd name="connsiteX23" fmla="*/ 3382463 w 3897960"/>
              <a:gd name="connsiteY23" fmla="*/ 2498549 h 2641588"/>
              <a:gd name="connsiteX24" fmla="*/ 1010738 w 3897960"/>
              <a:gd name="connsiteY24" fmla="*/ 898350 h 2641588"/>
              <a:gd name="connsiteX25" fmla="*/ 267788 w 3897960"/>
              <a:gd name="connsiteY25" fmla="*/ 850725 h 2641588"/>
              <a:gd name="connsiteX26" fmla="*/ 0 w 3897960"/>
              <a:gd name="connsiteY26" fmla="*/ 220003 h 2641588"/>
              <a:gd name="connsiteX0" fmla="*/ 0 w 3897960"/>
              <a:gd name="connsiteY0" fmla="*/ 220003 h 2635284"/>
              <a:gd name="connsiteX1" fmla="*/ 271621 w 3897960"/>
              <a:gd name="connsiteY1" fmla="*/ 115233 h 2635284"/>
              <a:gd name="connsiteX2" fmla="*/ 401747 w 3897960"/>
              <a:gd name="connsiteY2" fmla="*/ 231996 h 2635284"/>
              <a:gd name="connsiteX3" fmla="*/ 505914 w 3897960"/>
              <a:gd name="connsiteY3" fmla="*/ 307799 h 2635284"/>
              <a:gd name="connsiteX4" fmla="*/ 874773 w 3897960"/>
              <a:gd name="connsiteY4" fmla="*/ 933 h 2635284"/>
              <a:gd name="connsiteX5" fmla="*/ 982164 w 3897960"/>
              <a:gd name="connsiteY5" fmla="*/ 98249 h 2635284"/>
              <a:gd name="connsiteX6" fmla="*/ 1325065 w 3897960"/>
              <a:gd name="connsiteY6" fmla="*/ 12524 h 2635284"/>
              <a:gd name="connsiteX7" fmla="*/ 1553665 w 3897960"/>
              <a:gd name="connsiteY7" fmla="*/ 288749 h 2635284"/>
              <a:gd name="connsiteX8" fmla="*/ 2232244 w 3897960"/>
              <a:gd name="connsiteY8" fmla="*/ 928 h 2635284"/>
              <a:gd name="connsiteX9" fmla="*/ 2371111 w 3897960"/>
              <a:gd name="connsiteY9" fmla="*/ 160514 h 2635284"/>
              <a:gd name="connsiteX10" fmla="*/ 2544264 w 3897960"/>
              <a:gd name="connsiteY10" fmla="*/ 164925 h 2635284"/>
              <a:gd name="connsiteX11" fmla="*/ 2782390 w 3897960"/>
              <a:gd name="connsiteY11" fmla="*/ 393525 h 2635284"/>
              <a:gd name="connsiteX12" fmla="*/ 3063223 w 3897960"/>
              <a:gd name="connsiteY12" fmla="*/ 253298 h 2635284"/>
              <a:gd name="connsiteX13" fmla="*/ 3325314 w 3897960"/>
              <a:gd name="connsiteY13" fmla="*/ 460200 h 2635284"/>
              <a:gd name="connsiteX14" fmla="*/ 3859322 w 3897960"/>
              <a:gd name="connsiteY14" fmla="*/ 427077 h 2635284"/>
              <a:gd name="connsiteX15" fmla="*/ 3836271 w 3897960"/>
              <a:gd name="connsiteY15" fmla="*/ 900998 h 2635284"/>
              <a:gd name="connsiteX16" fmla="*/ 3594933 w 3897960"/>
              <a:gd name="connsiteY16" fmla="*/ 1017764 h 2635284"/>
              <a:gd name="connsiteX17" fmla="*/ 3620588 w 3897960"/>
              <a:gd name="connsiteY17" fmla="*/ 1527000 h 2635284"/>
              <a:gd name="connsiteX18" fmla="*/ 3792038 w 3897960"/>
              <a:gd name="connsiteY18" fmla="*/ 1717499 h 2635284"/>
              <a:gd name="connsiteX19" fmla="*/ 3544388 w 3897960"/>
              <a:gd name="connsiteY19" fmla="*/ 1879424 h 2635284"/>
              <a:gd name="connsiteX20" fmla="*/ 3477713 w 3897960"/>
              <a:gd name="connsiteY20" fmla="*/ 2050875 h 2635284"/>
              <a:gd name="connsiteX21" fmla="*/ 3668213 w 3897960"/>
              <a:gd name="connsiteY21" fmla="*/ 2279474 h 2635284"/>
              <a:gd name="connsiteX22" fmla="*/ 3734888 w 3897960"/>
              <a:gd name="connsiteY22" fmla="*/ 2546174 h 2635284"/>
              <a:gd name="connsiteX23" fmla="*/ 3382463 w 3897960"/>
              <a:gd name="connsiteY23" fmla="*/ 2498549 h 2635284"/>
              <a:gd name="connsiteX24" fmla="*/ 1010738 w 3897960"/>
              <a:gd name="connsiteY24" fmla="*/ 898350 h 2635284"/>
              <a:gd name="connsiteX25" fmla="*/ 267788 w 3897960"/>
              <a:gd name="connsiteY25" fmla="*/ 850725 h 2635284"/>
              <a:gd name="connsiteX26" fmla="*/ 0 w 3897960"/>
              <a:gd name="connsiteY26" fmla="*/ 220003 h 2635284"/>
              <a:gd name="connsiteX0" fmla="*/ 0 w 3897960"/>
              <a:gd name="connsiteY0" fmla="*/ 220003 h 2808089"/>
              <a:gd name="connsiteX1" fmla="*/ 271621 w 3897960"/>
              <a:gd name="connsiteY1" fmla="*/ 115233 h 2808089"/>
              <a:gd name="connsiteX2" fmla="*/ 401747 w 3897960"/>
              <a:gd name="connsiteY2" fmla="*/ 231996 h 2808089"/>
              <a:gd name="connsiteX3" fmla="*/ 505914 w 3897960"/>
              <a:gd name="connsiteY3" fmla="*/ 307799 h 2808089"/>
              <a:gd name="connsiteX4" fmla="*/ 874773 w 3897960"/>
              <a:gd name="connsiteY4" fmla="*/ 933 h 2808089"/>
              <a:gd name="connsiteX5" fmla="*/ 982164 w 3897960"/>
              <a:gd name="connsiteY5" fmla="*/ 98249 h 2808089"/>
              <a:gd name="connsiteX6" fmla="*/ 1325065 w 3897960"/>
              <a:gd name="connsiteY6" fmla="*/ 12524 h 2808089"/>
              <a:gd name="connsiteX7" fmla="*/ 1553665 w 3897960"/>
              <a:gd name="connsiteY7" fmla="*/ 288749 h 2808089"/>
              <a:gd name="connsiteX8" fmla="*/ 2232244 w 3897960"/>
              <a:gd name="connsiteY8" fmla="*/ 928 h 2808089"/>
              <a:gd name="connsiteX9" fmla="*/ 2371111 w 3897960"/>
              <a:gd name="connsiteY9" fmla="*/ 160514 h 2808089"/>
              <a:gd name="connsiteX10" fmla="*/ 2544264 w 3897960"/>
              <a:gd name="connsiteY10" fmla="*/ 164925 h 2808089"/>
              <a:gd name="connsiteX11" fmla="*/ 2782390 w 3897960"/>
              <a:gd name="connsiteY11" fmla="*/ 393525 h 2808089"/>
              <a:gd name="connsiteX12" fmla="*/ 3063223 w 3897960"/>
              <a:gd name="connsiteY12" fmla="*/ 253298 h 2808089"/>
              <a:gd name="connsiteX13" fmla="*/ 3325314 w 3897960"/>
              <a:gd name="connsiteY13" fmla="*/ 460200 h 2808089"/>
              <a:gd name="connsiteX14" fmla="*/ 3859322 w 3897960"/>
              <a:gd name="connsiteY14" fmla="*/ 427077 h 2808089"/>
              <a:gd name="connsiteX15" fmla="*/ 3836271 w 3897960"/>
              <a:gd name="connsiteY15" fmla="*/ 900998 h 2808089"/>
              <a:gd name="connsiteX16" fmla="*/ 3594933 w 3897960"/>
              <a:gd name="connsiteY16" fmla="*/ 1017764 h 2808089"/>
              <a:gd name="connsiteX17" fmla="*/ 3620588 w 3897960"/>
              <a:gd name="connsiteY17" fmla="*/ 1527000 h 2808089"/>
              <a:gd name="connsiteX18" fmla="*/ 3792038 w 3897960"/>
              <a:gd name="connsiteY18" fmla="*/ 1717499 h 2808089"/>
              <a:gd name="connsiteX19" fmla="*/ 3544388 w 3897960"/>
              <a:gd name="connsiteY19" fmla="*/ 1879424 h 2808089"/>
              <a:gd name="connsiteX20" fmla="*/ 3477713 w 3897960"/>
              <a:gd name="connsiteY20" fmla="*/ 2050875 h 2808089"/>
              <a:gd name="connsiteX21" fmla="*/ 3668213 w 3897960"/>
              <a:gd name="connsiteY21" fmla="*/ 2279474 h 2808089"/>
              <a:gd name="connsiteX22" fmla="*/ 3734888 w 3897960"/>
              <a:gd name="connsiteY22" fmla="*/ 2546174 h 2808089"/>
              <a:gd name="connsiteX23" fmla="*/ 3363413 w 3897960"/>
              <a:gd name="connsiteY23" fmla="*/ 2717624 h 2808089"/>
              <a:gd name="connsiteX24" fmla="*/ 1010738 w 3897960"/>
              <a:gd name="connsiteY24" fmla="*/ 898350 h 2808089"/>
              <a:gd name="connsiteX25" fmla="*/ 267788 w 3897960"/>
              <a:gd name="connsiteY25" fmla="*/ 850725 h 2808089"/>
              <a:gd name="connsiteX26" fmla="*/ 0 w 3897960"/>
              <a:gd name="connsiteY26" fmla="*/ 220003 h 2808089"/>
              <a:gd name="connsiteX0" fmla="*/ 0 w 3897960"/>
              <a:gd name="connsiteY0" fmla="*/ 220003 h 2717624"/>
              <a:gd name="connsiteX1" fmla="*/ 271621 w 3897960"/>
              <a:gd name="connsiteY1" fmla="*/ 115233 h 2717624"/>
              <a:gd name="connsiteX2" fmla="*/ 401747 w 3897960"/>
              <a:gd name="connsiteY2" fmla="*/ 231996 h 2717624"/>
              <a:gd name="connsiteX3" fmla="*/ 505914 w 3897960"/>
              <a:gd name="connsiteY3" fmla="*/ 307799 h 2717624"/>
              <a:gd name="connsiteX4" fmla="*/ 874773 w 3897960"/>
              <a:gd name="connsiteY4" fmla="*/ 933 h 2717624"/>
              <a:gd name="connsiteX5" fmla="*/ 982164 w 3897960"/>
              <a:gd name="connsiteY5" fmla="*/ 98249 h 2717624"/>
              <a:gd name="connsiteX6" fmla="*/ 1325065 w 3897960"/>
              <a:gd name="connsiteY6" fmla="*/ 12524 h 2717624"/>
              <a:gd name="connsiteX7" fmla="*/ 1553665 w 3897960"/>
              <a:gd name="connsiteY7" fmla="*/ 288749 h 2717624"/>
              <a:gd name="connsiteX8" fmla="*/ 2232244 w 3897960"/>
              <a:gd name="connsiteY8" fmla="*/ 928 h 2717624"/>
              <a:gd name="connsiteX9" fmla="*/ 2371111 w 3897960"/>
              <a:gd name="connsiteY9" fmla="*/ 160514 h 2717624"/>
              <a:gd name="connsiteX10" fmla="*/ 2544264 w 3897960"/>
              <a:gd name="connsiteY10" fmla="*/ 164925 h 2717624"/>
              <a:gd name="connsiteX11" fmla="*/ 2782390 w 3897960"/>
              <a:gd name="connsiteY11" fmla="*/ 393525 h 2717624"/>
              <a:gd name="connsiteX12" fmla="*/ 3063223 w 3897960"/>
              <a:gd name="connsiteY12" fmla="*/ 253298 h 2717624"/>
              <a:gd name="connsiteX13" fmla="*/ 3325314 w 3897960"/>
              <a:gd name="connsiteY13" fmla="*/ 460200 h 2717624"/>
              <a:gd name="connsiteX14" fmla="*/ 3859322 w 3897960"/>
              <a:gd name="connsiteY14" fmla="*/ 427077 h 2717624"/>
              <a:gd name="connsiteX15" fmla="*/ 3836271 w 3897960"/>
              <a:gd name="connsiteY15" fmla="*/ 900998 h 2717624"/>
              <a:gd name="connsiteX16" fmla="*/ 3594933 w 3897960"/>
              <a:gd name="connsiteY16" fmla="*/ 1017764 h 2717624"/>
              <a:gd name="connsiteX17" fmla="*/ 3620588 w 3897960"/>
              <a:gd name="connsiteY17" fmla="*/ 1527000 h 2717624"/>
              <a:gd name="connsiteX18" fmla="*/ 3792038 w 3897960"/>
              <a:gd name="connsiteY18" fmla="*/ 1717499 h 2717624"/>
              <a:gd name="connsiteX19" fmla="*/ 3544388 w 3897960"/>
              <a:gd name="connsiteY19" fmla="*/ 1879424 h 2717624"/>
              <a:gd name="connsiteX20" fmla="*/ 3477713 w 3897960"/>
              <a:gd name="connsiteY20" fmla="*/ 2050875 h 2717624"/>
              <a:gd name="connsiteX21" fmla="*/ 3668213 w 3897960"/>
              <a:gd name="connsiteY21" fmla="*/ 2279474 h 2717624"/>
              <a:gd name="connsiteX22" fmla="*/ 3734888 w 3897960"/>
              <a:gd name="connsiteY22" fmla="*/ 2546174 h 2717624"/>
              <a:gd name="connsiteX23" fmla="*/ 3363413 w 3897960"/>
              <a:gd name="connsiteY23" fmla="*/ 2717624 h 2717624"/>
              <a:gd name="connsiteX24" fmla="*/ 1010738 w 3897960"/>
              <a:gd name="connsiteY24" fmla="*/ 898350 h 2717624"/>
              <a:gd name="connsiteX25" fmla="*/ 267788 w 3897960"/>
              <a:gd name="connsiteY25" fmla="*/ 850725 h 2717624"/>
              <a:gd name="connsiteX26" fmla="*/ 0 w 3897960"/>
              <a:gd name="connsiteY26" fmla="*/ 220003 h 271762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82295"/>
              <a:gd name="connsiteX1" fmla="*/ 271621 w 3897960"/>
              <a:gd name="connsiteY1" fmla="*/ 115233 h 2782295"/>
              <a:gd name="connsiteX2" fmla="*/ 401747 w 3897960"/>
              <a:gd name="connsiteY2" fmla="*/ 231996 h 2782295"/>
              <a:gd name="connsiteX3" fmla="*/ 505914 w 3897960"/>
              <a:gd name="connsiteY3" fmla="*/ 307799 h 2782295"/>
              <a:gd name="connsiteX4" fmla="*/ 874773 w 3897960"/>
              <a:gd name="connsiteY4" fmla="*/ 933 h 2782295"/>
              <a:gd name="connsiteX5" fmla="*/ 982164 w 3897960"/>
              <a:gd name="connsiteY5" fmla="*/ 98249 h 2782295"/>
              <a:gd name="connsiteX6" fmla="*/ 1325065 w 3897960"/>
              <a:gd name="connsiteY6" fmla="*/ 12524 h 2782295"/>
              <a:gd name="connsiteX7" fmla="*/ 1553665 w 3897960"/>
              <a:gd name="connsiteY7" fmla="*/ 288749 h 2782295"/>
              <a:gd name="connsiteX8" fmla="*/ 2232244 w 3897960"/>
              <a:gd name="connsiteY8" fmla="*/ 928 h 2782295"/>
              <a:gd name="connsiteX9" fmla="*/ 2371111 w 3897960"/>
              <a:gd name="connsiteY9" fmla="*/ 160514 h 2782295"/>
              <a:gd name="connsiteX10" fmla="*/ 2544264 w 3897960"/>
              <a:gd name="connsiteY10" fmla="*/ 164925 h 2782295"/>
              <a:gd name="connsiteX11" fmla="*/ 2782390 w 3897960"/>
              <a:gd name="connsiteY11" fmla="*/ 393525 h 2782295"/>
              <a:gd name="connsiteX12" fmla="*/ 3063223 w 3897960"/>
              <a:gd name="connsiteY12" fmla="*/ 253298 h 2782295"/>
              <a:gd name="connsiteX13" fmla="*/ 3325314 w 3897960"/>
              <a:gd name="connsiteY13" fmla="*/ 460200 h 2782295"/>
              <a:gd name="connsiteX14" fmla="*/ 3859322 w 3897960"/>
              <a:gd name="connsiteY14" fmla="*/ 427077 h 2782295"/>
              <a:gd name="connsiteX15" fmla="*/ 3836271 w 3897960"/>
              <a:gd name="connsiteY15" fmla="*/ 900998 h 2782295"/>
              <a:gd name="connsiteX16" fmla="*/ 3594933 w 3897960"/>
              <a:gd name="connsiteY16" fmla="*/ 1017764 h 2782295"/>
              <a:gd name="connsiteX17" fmla="*/ 3620588 w 3897960"/>
              <a:gd name="connsiteY17" fmla="*/ 1527000 h 2782295"/>
              <a:gd name="connsiteX18" fmla="*/ 3792038 w 3897960"/>
              <a:gd name="connsiteY18" fmla="*/ 1717499 h 2782295"/>
              <a:gd name="connsiteX19" fmla="*/ 3544388 w 3897960"/>
              <a:gd name="connsiteY19" fmla="*/ 1879424 h 2782295"/>
              <a:gd name="connsiteX20" fmla="*/ 3477713 w 3897960"/>
              <a:gd name="connsiteY20" fmla="*/ 2050875 h 2782295"/>
              <a:gd name="connsiteX21" fmla="*/ 3668213 w 3897960"/>
              <a:gd name="connsiteY21" fmla="*/ 2279474 h 2782295"/>
              <a:gd name="connsiteX22" fmla="*/ 3734888 w 3897960"/>
              <a:gd name="connsiteY22" fmla="*/ 2546174 h 2782295"/>
              <a:gd name="connsiteX23" fmla="*/ 3430088 w 3897960"/>
              <a:gd name="connsiteY23" fmla="*/ 2774774 h 2782295"/>
              <a:gd name="connsiteX24" fmla="*/ 2715713 w 3897960"/>
              <a:gd name="connsiteY24" fmla="*/ 2231848 h 2782295"/>
              <a:gd name="connsiteX25" fmla="*/ 1010738 w 3897960"/>
              <a:gd name="connsiteY25" fmla="*/ 898350 h 2782295"/>
              <a:gd name="connsiteX26" fmla="*/ 267788 w 3897960"/>
              <a:gd name="connsiteY26" fmla="*/ 850725 h 2782295"/>
              <a:gd name="connsiteX27" fmla="*/ 0 w 3897960"/>
              <a:gd name="connsiteY27" fmla="*/ 220003 h 2782295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081398"/>
              <a:gd name="connsiteX1" fmla="*/ 271621 w 3897960"/>
              <a:gd name="connsiteY1" fmla="*/ 115233 h 3081398"/>
              <a:gd name="connsiteX2" fmla="*/ 401747 w 3897960"/>
              <a:gd name="connsiteY2" fmla="*/ 231996 h 3081398"/>
              <a:gd name="connsiteX3" fmla="*/ 505914 w 3897960"/>
              <a:gd name="connsiteY3" fmla="*/ 307799 h 3081398"/>
              <a:gd name="connsiteX4" fmla="*/ 874773 w 3897960"/>
              <a:gd name="connsiteY4" fmla="*/ 933 h 3081398"/>
              <a:gd name="connsiteX5" fmla="*/ 982164 w 3897960"/>
              <a:gd name="connsiteY5" fmla="*/ 98249 h 3081398"/>
              <a:gd name="connsiteX6" fmla="*/ 1325065 w 3897960"/>
              <a:gd name="connsiteY6" fmla="*/ 12524 h 3081398"/>
              <a:gd name="connsiteX7" fmla="*/ 1553665 w 3897960"/>
              <a:gd name="connsiteY7" fmla="*/ 288749 h 3081398"/>
              <a:gd name="connsiteX8" fmla="*/ 2232244 w 3897960"/>
              <a:gd name="connsiteY8" fmla="*/ 928 h 3081398"/>
              <a:gd name="connsiteX9" fmla="*/ 2371111 w 3897960"/>
              <a:gd name="connsiteY9" fmla="*/ 160514 h 3081398"/>
              <a:gd name="connsiteX10" fmla="*/ 2544264 w 3897960"/>
              <a:gd name="connsiteY10" fmla="*/ 164925 h 3081398"/>
              <a:gd name="connsiteX11" fmla="*/ 2782390 w 3897960"/>
              <a:gd name="connsiteY11" fmla="*/ 393525 h 3081398"/>
              <a:gd name="connsiteX12" fmla="*/ 3063223 w 3897960"/>
              <a:gd name="connsiteY12" fmla="*/ 253298 h 3081398"/>
              <a:gd name="connsiteX13" fmla="*/ 3325314 w 3897960"/>
              <a:gd name="connsiteY13" fmla="*/ 460200 h 3081398"/>
              <a:gd name="connsiteX14" fmla="*/ 3859322 w 3897960"/>
              <a:gd name="connsiteY14" fmla="*/ 427077 h 3081398"/>
              <a:gd name="connsiteX15" fmla="*/ 3836271 w 3897960"/>
              <a:gd name="connsiteY15" fmla="*/ 900998 h 3081398"/>
              <a:gd name="connsiteX16" fmla="*/ 3594933 w 3897960"/>
              <a:gd name="connsiteY16" fmla="*/ 1017764 h 3081398"/>
              <a:gd name="connsiteX17" fmla="*/ 3620588 w 3897960"/>
              <a:gd name="connsiteY17" fmla="*/ 1527000 h 3081398"/>
              <a:gd name="connsiteX18" fmla="*/ 3792038 w 3897960"/>
              <a:gd name="connsiteY18" fmla="*/ 1717499 h 3081398"/>
              <a:gd name="connsiteX19" fmla="*/ 3544388 w 3897960"/>
              <a:gd name="connsiteY19" fmla="*/ 1879424 h 3081398"/>
              <a:gd name="connsiteX20" fmla="*/ 3477713 w 3897960"/>
              <a:gd name="connsiteY20" fmla="*/ 2050875 h 3081398"/>
              <a:gd name="connsiteX21" fmla="*/ 3668213 w 3897960"/>
              <a:gd name="connsiteY21" fmla="*/ 2279474 h 3081398"/>
              <a:gd name="connsiteX22" fmla="*/ 3734888 w 3897960"/>
              <a:gd name="connsiteY22" fmla="*/ 2546174 h 3081398"/>
              <a:gd name="connsiteX23" fmla="*/ 3430088 w 3897960"/>
              <a:gd name="connsiteY23" fmla="*/ 2774774 h 3081398"/>
              <a:gd name="connsiteX24" fmla="*/ 3582488 w 3897960"/>
              <a:gd name="connsiteY24" fmla="*/ 3079573 h 3081398"/>
              <a:gd name="connsiteX25" fmla="*/ 2906213 w 3897960"/>
              <a:gd name="connsiteY25" fmla="*/ 2631898 h 3081398"/>
              <a:gd name="connsiteX26" fmla="*/ 1010738 w 3897960"/>
              <a:gd name="connsiteY26" fmla="*/ 898350 h 3081398"/>
              <a:gd name="connsiteX27" fmla="*/ 267788 w 3897960"/>
              <a:gd name="connsiteY27" fmla="*/ 850725 h 3081398"/>
              <a:gd name="connsiteX28" fmla="*/ 0 w 3897960"/>
              <a:gd name="connsiteY28" fmla="*/ 220003 h 3081398"/>
              <a:gd name="connsiteX0" fmla="*/ 0 w 3897960"/>
              <a:gd name="connsiteY0" fmla="*/ 220003 h 3405821"/>
              <a:gd name="connsiteX1" fmla="*/ 271621 w 3897960"/>
              <a:gd name="connsiteY1" fmla="*/ 115233 h 3405821"/>
              <a:gd name="connsiteX2" fmla="*/ 401747 w 3897960"/>
              <a:gd name="connsiteY2" fmla="*/ 231996 h 3405821"/>
              <a:gd name="connsiteX3" fmla="*/ 505914 w 3897960"/>
              <a:gd name="connsiteY3" fmla="*/ 307799 h 3405821"/>
              <a:gd name="connsiteX4" fmla="*/ 874773 w 3897960"/>
              <a:gd name="connsiteY4" fmla="*/ 933 h 3405821"/>
              <a:gd name="connsiteX5" fmla="*/ 982164 w 3897960"/>
              <a:gd name="connsiteY5" fmla="*/ 98249 h 3405821"/>
              <a:gd name="connsiteX6" fmla="*/ 1325065 w 3897960"/>
              <a:gd name="connsiteY6" fmla="*/ 12524 h 3405821"/>
              <a:gd name="connsiteX7" fmla="*/ 1553665 w 3897960"/>
              <a:gd name="connsiteY7" fmla="*/ 288749 h 3405821"/>
              <a:gd name="connsiteX8" fmla="*/ 2232244 w 3897960"/>
              <a:gd name="connsiteY8" fmla="*/ 928 h 3405821"/>
              <a:gd name="connsiteX9" fmla="*/ 2371111 w 3897960"/>
              <a:gd name="connsiteY9" fmla="*/ 160514 h 3405821"/>
              <a:gd name="connsiteX10" fmla="*/ 2544264 w 3897960"/>
              <a:gd name="connsiteY10" fmla="*/ 164925 h 3405821"/>
              <a:gd name="connsiteX11" fmla="*/ 2782390 w 3897960"/>
              <a:gd name="connsiteY11" fmla="*/ 393525 h 3405821"/>
              <a:gd name="connsiteX12" fmla="*/ 3063223 w 3897960"/>
              <a:gd name="connsiteY12" fmla="*/ 253298 h 3405821"/>
              <a:gd name="connsiteX13" fmla="*/ 3325314 w 3897960"/>
              <a:gd name="connsiteY13" fmla="*/ 460200 h 3405821"/>
              <a:gd name="connsiteX14" fmla="*/ 3859322 w 3897960"/>
              <a:gd name="connsiteY14" fmla="*/ 427077 h 3405821"/>
              <a:gd name="connsiteX15" fmla="*/ 3836271 w 3897960"/>
              <a:gd name="connsiteY15" fmla="*/ 900998 h 3405821"/>
              <a:gd name="connsiteX16" fmla="*/ 3594933 w 3897960"/>
              <a:gd name="connsiteY16" fmla="*/ 1017764 h 3405821"/>
              <a:gd name="connsiteX17" fmla="*/ 3620588 w 3897960"/>
              <a:gd name="connsiteY17" fmla="*/ 1527000 h 3405821"/>
              <a:gd name="connsiteX18" fmla="*/ 3792038 w 3897960"/>
              <a:gd name="connsiteY18" fmla="*/ 1717499 h 3405821"/>
              <a:gd name="connsiteX19" fmla="*/ 3544388 w 3897960"/>
              <a:gd name="connsiteY19" fmla="*/ 1879424 h 3405821"/>
              <a:gd name="connsiteX20" fmla="*/ 3477713 w 3897960"/>
              <a:gd name="connsiteY20" fmla="*/ 2050875 h 3405821"/>
              <a:gd name="connsiteX21" fmla="*/ 3668213 w 3897960"/>
              <a:gd name="connsiteY21" fmla="*/ 2279474 h 3405821"/>
              <a:gd name="connsiteX22" fmla="*/ 3734888 w 3897960"/>
              <a:gd name="connsiteY22" fmla="*/ 2546174 h 3405821"/>
              <a:gd name="connsiteX23" fmla="*/ 3430088 w 3897960"/>
              <a:gd name="connsiteY23" fmla="*/ 2774774 h 3405821"/>
              <a:gd name="connsiteX24" fmla="*/ 3582488 w 3897960"/>
              <a:gd name="connsiteY24" fmla="*/ 3079573 h 3405821"/>
              <a:gd name="connsiteX25" fmla="*/ 3372938 w 3897960"/>
              <a:gd name="connsiteY25" fmla="*/ 3289123 h 3405821"/>
              <a:gd name="connsiteX26" fmla="*/ 1010738 w 3897960"/>
              <a:gd name="connsiteY26" fmla="*/ 898350 h 3405821"/>
              <a:gd name="connsiteX27" fmla="*/ 267788 w 3897960"/>
              <a:gd name="connsiteY27" fmla="*/ 850725 h 3405821"/>
              <a:gd name="connsiteX28" fmla="*/ 0 w 3897960"/>
              <a:gd name="connsiteY28" fmla="*/ 220003 h 3405821"/>
              <a:gd name="connsiteX0" fmla="*/ 0 w 3897960"/>
              <a:gd name="connsiteY0" fmla="*/ 220003 h 3289123"/>
              <a:gd name="connsiteX1" fmla="*/ 271621 w 3897960"/>
              <a:gd name="connsiteY1" fmla="*/ 115233 h 3289123"/>
              <a:gd name="connsiteX2" fmla="*/ 401747 w 3897960"/>
              <a:gd name="connsiteY2" fmla="*/ 231996 h 3289123"/>
              <a:gd name="connsiteX3" fmla="*/ 505914 w 3897960"/>
              <a:gd name="connsiteY3" fmla="*/ 307799 h 3289123"/>
              <a:gd name="connsiteX4" fmla="*/ 874773 w 3897960"/>
              <a:gd name="connsiteY4" fmla="*/ 933 h 3289123"/>
              <a:gd name="connsiteX5" fmla="*/ 982164 w 3897960"/>
              <a:gd name="connsiteY5" fmla="*/ 98249 h 3289123"/>
              <a:gd name="connsiteX6" fmla="*/ 1325065 w 3897960"/>
              <a:gd name="connsiteY6" fmla="*/ 12524 h 3289123"/>
              <a:gd name="connsiteX7" fmla="*/ 1553665 w 3897960"/>
              <a:gd name="connsiteY7" fmla="*/ 288749 h 3289123"/>
              <a:gd name="connsiteX8" fmla="*/ 2232244 w 3897960"/>
              <a:gd name="connsiteY8" fmla="*/ 928 h 3289123"/>
              <a:gd name="connsiteX9" fmla="*/ 2371111 w 3897960"/>
              <a:gd name="connsiteY9" fmla="*/ 160514 h 3289123"/>
              <a:gd name="connsiteX10" fmla="*/ 2544264 w 3897960"/>
              <a:gd name="connsiteY10" fmla="*/ 164925 h 3289123"/>
              <a:gd name="connsiteX11" fmla="*/ 2782390 w 3897960"/>
              <a:gd name="connsiteY11" fmla="*/ 393525 h 3289123"/>
              <a:gd name="connsiteX12" fmla="*/ 3063223 w 3897960"/>
              <a:gd name="connsiteY12" fmla="*/ 253298 h 3289123"/>
              <a:gd name="connsiteX13" fmla="*/ 3325314 w 3897960"/>
              <a:gd name="connsiteY13" fmla="*/ 460200 h 3289123"/>
              <a:gd name="connsiteX14" fmla="*/ 3859322 w 3897960"/>
              <a:gd name="connsiteY14" fmla="*/ 427077 h 3289123"/>
              <a:gd name="connsiteX15" fmla="*/ 3836271 w 3897960"/>
              <a:gd name="connsiteY15" fmla="*/ 900998 h 3289123"/>
              <a:gd name="connsiteX16" fmla="*/ 3594933 w 3897960"/>
              <a:gd name="connsiteY16" fmla="*/ 1017764 h 3289123"/>
              <a:gd name="connsiteX17" fmla="*/ 3620588 w 3897960"/>
              <a:gd name="connsiteY17" fmla="*/ 1527000 h 3289123"/>
              <a:gd name="connsiteX18" fmla="*/ 3792038 w 3897960"/>
              <a:gd name="connsiteY18" fmla="*/ 1717499 h 3289123"/>
              <a:gd name="connsiteX19" fmla="*/ 3544388 w 3897960"/>
              <a:gd name="connsiteY19" fmla="*/ 1879424 h 3289123"/>
              <a:gd name="connsiteX20" fmla="*/ 3477713 w 3897960"/>
              <a:gd name="connsiteY20" fmla="*/ 2050875 h 3289123"/>
              <a:gd name="connsiteX21" fmla="*/ 3668213 w 3897960"/>
              <a:gd name="connsiteY21" fmla="*/ 2279474 h 3289123"/>
              <a:gd name="connsiteX22" fmla="*/ 3734888 w 3897960"/>
              <a:gd name="connsiteY22" fmla="*/ 2546174 h 3289123"/>
              <a:gd name="connsiteX23" fmla="*/ 3430088 w 3897960"/>
              <a:gd name="connsiteY23" fmla="*/ 2774774 h 3289123"/>
              <a:gd name="connsiteX24" fmla="*/ 3582488 w 3897960"/>
              <a:gd name="connsiteY24" fmla="*/ 3079573 h 3289123"/>
              <a:gd name="connsiteX25" fmla="*/ 3372938 w 3897960"/>
              <a:gd name="connsiteY25" fmla="*/ 3289123 h 3289123"/>
              <a:gd name="connsiteX26" fmla="*/ 1010738 w 3897960"/>
              <a:gd name="connsiteY26" fmla="*/ 898350 h 3289123"/>
              <a:gd name="connsiteX27" fmla="*/ 267788 w 3897960"/>
              <a:gd name="connsiteY27" fmla="*/ 850725 h 3289123"/>
              <a:gd name="connsiteX28" fmla="*/ 0 w 3897960"/>
              <a:gd name="connsiteY28" fmla="*/ 220003 h 3289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2753813 w 3897960"/>
              <a:gd name="connsiteY26" fmla="*/ 271762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410534"/>
              <a:gd name="connsiteX1" fmla="*/ 271621 w 3897960"/>
              <a:gd name="connsiteY1" fmla="*/ 115233 h 3410534"/>
              <a:gd name="connsiteX2" fmla="*/ 401747 w 3897960"/>
              <a:gd name="connsiteY2" fmla="*/ 231996 h 3410534"/>
              <a:gd name="connsiteX3" fmla="*/ 505914 w 3897960"/>
              <a:gd name="connsiteY3" fmla="*/ 307799 h 3410534"/>
              <a:gd name="connsiteX4" fmla="*/ 874773 w 3897960"/>
              <a:gd name="connsiteY4" fmla="*/ 933 h 3410534"/>
              <a:gd name="connsiteX5" fmla="*/ 982164 w 3897960"/>
              <a:gd name="connsiteY5" fmla="*/ 98249 h 3410534"/>
              <a:gd name="connsiteX6" fmla="*/ 1325065 w 3897960"/>
              <a:gd name="connsiteY6" fmla="*/ 12524 h 3410534"/>
              <a:gd name="connsiteX7" fmla="*/ 1553665 w 3897960"/>
              <a:gd name="connsiteY7" fmla="*/ 288749 h 3410534"/>
              <a:gd name="connsiteX8" fmla="*/ 2232244 w 3897960"/>
              <a:gd name="connsiteY8" fmla="*/ 928 h 3410534"/>
              <a:gd name="connsiteX9" fmla="*/ 2371111 w 3897960"/>
              <a:gd name="connsiteY9" fmla="*/ 160514 h 3410534"/>
              <a:gd name="connsiteX10" fmla="*/ 2544264 w 3897960"/>
              <a:gd name="connsiteY10" fmla="*/ 164925 h 3410534"/>
              <a:gd name="connsiteX11" fmla="*/ 2782390 w 3897960"/>
              <a:gd name="connsiteY11" fmla="*/ 393525 h 3410534"/>
              <a:gd name="connsiteX12" fmla="*/ 3063223 w 3897960"/>
              <a:gd name="connsiteY12" fmla="*/ 253298 h 3410534"/>
              <a:gd name="connsiteX13" fmla="*/ 3325314 w 3897960"/>
              <a:gd name="connsiteY13" fmla="*/ 460200 h 3410534"/>
              <a:gd name="connsiteX14" fmla="*/ 3859322 w 3897960"/>
              <a:gd name="connsiteY14" fmla="*/ 427077 h 3410534"/>
              <a:gd name="connsiteX15" fmla="*/ 3836271 w 3897960"/>
              <a:gd name="connsiteY15" fmla="*/ 900998 h 3410534"/>
              <a:gd name="connsiteX16" fmla="*/ 3594933 w 3897960"/>
              <a:gd name="connsiteY16" fmla="*/ 1017764 h 3410534"/>
              <a:gd name="connsiteX17" fmla="*/ 3620588 w 3897960"/>
              <a:gd name="connsiteY17" fmla="*/ 1527000 h 3410534"/>
              <a:gd name="connsiteX18" fmla="*/ 3792038 w 3897960"/>
              <a:gd name="connsiteY18" fmla="*/ 1717499 h 3410534"/>
              <a:gd name="connsiteX19" fmla="*/ 3544388 w 3897960"/>
              <a:gd name="connsiteY19" fmla="*/ 1879424 h 3410534"/>
              <a:gd name="connsiteX20" fmla="*/ 3477713 w 3897960"/>
              <a:gd name="connsiteY20" fmla="*/ 2050875 h 3410534"/>
              <a:gd name="connsiteX21" fmla="*/ 3668213 w 3897960"/>
              <a:gd name="connsiteY21" fmla="*/ 2279474 h 3410534"/>
              <a:gd name="connsiteX22" fmla="*/ 3734888 w 3897960"/>
              <a:gd name="connsiteY22" fmla="*/ 2546174 h 3410534"/>
              <a:gd name="connsiteX23" fmla="*/ 3430088 w 3897960"/>
              <a:gd name="connsiteY23" fmla="*/ 2774774 h 3410534"/>
              <a:gd name="connsiteX24" fmla="*/ 3582488 w 3897960"/>
              <a:gd name="connsiteY24" fmla="*/ 3079573 h 3410534"/>
              <a:gd name="connsiteX25" fmla="*/ 3372938 w 3897960"/>
              <a:gd name="connsiteY25" fmla="*/ 3289123 h 3410534"/>
              <a:gd name="connsiteX26" fmla="*/ 3182438 w 3897960"/>
              <a:gd name="connsiteY26" fmla="*/ 3231973 h 3410534"/>
              <a:gd name="connsiteX27" fmla="*/ 1010738 w 3897960"/>
              <a:gd name="connsiteY27" fmla="*/ 898350 h 3410534"/>
              <a:gd name="connsiteX28" fmla="*/ 267788 w 3897960"/>
              <a:gd name="connsiteY28" fmla="*/ 850725 h 3410534"/>
              <a:gd name="connsiteX29" fmla="*/ 0 w 3897960"/>
              <a:gd name="connsiteY29" fmla="*/ 220003 h 3410534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2477588 w 3897960"/>
              <a:gd name="connsiteY27" fmla="*/ 25842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353763 w 3897960"/>
              <a:gd name="connsiteY28" fmla="*/ 248902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377937"/>
              <a:gd name="connsiteX1" fmla="*/ 271621 w 3897960"/>
              <a:gd name="connsiteY1" fmla="*/ 115233 h 3377937"/>
              <a:gd name="connsiteX2" fmla="*/ 401747 w 3897960"/>
              <a:gd name="connsiteY2" fmla="*/ 231996 h 3377937"/>
              <a:gd name="connsiteX3" fmla="*/ 505914 w 3897960"/>
              <a:gd name="connsiteY3" fmla="*/ 307799 h 3377937"/>
              <a:gd name="connsiteX4" fmla="*/ 874773 w 3897960"/>
              <a:gd name="connsiteY4" fmla="*/ 933 h 3377937"/>
              <a:gd name="connsiteX5" fmla="*/ 982164 w 3897960"/>
              <a:gd name="connsiteY5" fmla="*/ 98249 h 3377937"/>
              <a:gd name="connsiteX6" fmla="*/ 1325065 w 3897960"/>
              <a:gd name="connsiteY6" fmla="*/ 12524 h 3377937"/>
              <a:gd name="connsiteX7" fmla="*/ 1553665 w 3897960"/>
              <a:gd name="connsiteY7" fmla="*/ 288749 h 3377937"/>
              <a:gd name="connsiteX8" fmla="*/ 2232244 w 3897960"/>
              <a:gd name="connsiteY8" fmla="*/ 928 h 3377937"/>
              <a:gd name="connsiteX9" fmla="*/ 2371111 w 3897960"/>
              <a:gd name="connsiteY9" fmla="*/ 160514 h 3377937"/>
              <a:gd name="connsiteX10" fmla="*/ 2544264 w 3897960"/>
              <a:gd name="connsiteY10" fmla="*/ 164925 h 3377937"/>
              <a:gd name="connsiteX11" fmla="*/ 2782390 w 3897960"/>
              <a:gd name="connsiteY11" fmla="*/ 393525 h 3377937"/>
              <a:gd name="connsiteX12" fmla="*/ 3063223 w 3897960"/>
              <a:gd name="connsiteY12" fmla="*/ 253298 h 3377937"/>
              <a:gd name="connsiteX13" fmla="*/ 3325314 w 3897960"/>
              <a:gd name="connsiteY13" fmla="*/ 460200 h 3377937"/>
              <a:gd name="connsiteX14" fmla="*/ 3859322 w 3897960"/>
              <a:gd name="connsiteY14" fmla="*/ 427077 h 3377937"/>
              <a:gd name="connsiteX15" fmla="*/ 3836271 w 3897960"/>
              <a:gd name="connsiteY15" fmla="*/ 900998 h 3377937"/>
              <a:gd name="connsiteX16" fmla="*/ 3594933 w 3897960"/>
              <a:gd name="connsiteY16" fmla="*/ 1017764 h 3377937"/>
              <a:gd name="connsiteX17" fmla="*/ 3620588 w 3897960"/>
              <a:gd name="connsiteY17" fmla="*/ 1527000 h 3377937"/>
              <a:gd name="connsiteX18" fmla="*/ 3792038 w 3897960"/>
              <a:gd name="connsiteY18" fmla="*/ 1717499 h 3377937"/>
              <a:gd name="connsiteX19" fmla="*/ 3544388 w 3897960"/>
              <a:gd name="connsiteY19" fmla="*/ 1879424 h 3377937"/>
              <a:gd name="connsiteX20" fmla="*/ 3477713 w 3897960"/>
              <a:gd name="connsiteY20" fmla="*/ 2050875 h 3377937"/>
              <a:gd name="connsiteX21" fmla="*/ 3668213 w 3897960"/>
              <a:gd name="connsiteY21" fmla="*/ 2279474 h 3377937"/>
              <a:gd name="connsiteX22" fmla="*/ 3734888 w 3897960"/>
              <a:gd name="connsiteY22" fmla="*/ 2546174 h 3377937"/>
              <a:gd name="connsiteX23" fmla="*/ 3430088 w 3897960"/>
              <a:gd name="connsiteY23" fmla="*/ 2774774 h 3377937"/>
              <a:gd name="connsiteX24" fmla="*/ 3582488 w 3897960"/>
              <a:gd name="connsiteY24" fmla="*/ 3079573 h 3377937"/>
              <a:gd name="connsiteX25" fmla="*/ 3372938 w 3897960"/>
              <a:gd name="connsiteY25" fmla="*/ 3289123 h 3377937"/>
              <a:gd name="connsiteX26" fmla="*/ 3182438 w 3897960"/>
              <a:gd name="connsiteY26" fmla="*/ 3231973 h 3377937"/>
              <a:gd name="connsiteX27" fmla="*/ 3020513 w 3897960"/>
              <a:gd name="connsiteY27" fmla="*/ 3079573 h 3377937"/>
              <a:gd name="connsiteX28" fmla="*/ 2839538 w 3897960"/>
              <a:gd name="connsiteY28" fmla="*/ 3270073 h 3377937"/>
              <a:gd name="connsiteX29" fmla="*/ 1010738 w 3897960"/>
              <a:gd name="connsiteY29" fmla="*/ 898350 h 3377937"/>
              <a:gd name="connsiteX30" fmla="*/ 267788 w 3897960"/>
              <a:gd name="connsiteY30" fmla="*/ 850725 h 3377937"/>
              <a:gd name="connsiteX31" fmla="*/ 0 w 3897960"/>
              <a:gd name="connsiteY31" fmla="*/ 220003 h 337793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496638 w 3897960"/>
              <a:gd name="connsiteY29" fmla="*/ 287954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389667"/>
              <a:gd name="connsiteX1" fmla="*/ 271621 w 3897960"/>
              <a:gd name="connsiteY1" fmla="*/ 115233 h 3389667"/>
              <a:gd name="connsiteX2" fmla="*/ 401747 w 3897960"/>
              <a:gd name="connsiteY2" fmla="*/ 231996 h 3389667"/>
              <a:gd name="connsiteX3" fmla="*/ 505914 w 3897960"/>
              <a:gd name="connsiteY3" fmla="*/ 307799 h 3389667"/>
              <a:gd name="connsiteX4" fmla="*/ 874773 w 3897960"/>
              <a:gd name="connsiteY4" fmla="*/ 933 h 3389667"/>
              <a:gd name="connsiteX5" fmla="*/ 982164 w 3897960"/>
              <a:gd name="connsiteY5" fmla="*/ 98249 h 3389667"/>
              <a:gd name="connsiteX6" fmla="*/ 1325065 w 3897960"/>
              <a:gd name="connsiteY6" fmla="*/ 12524 h 3389667"/>
              <a:gd name="connsiteX7" fmla="*/ 1553665 w 3897960"/>
              <a:gd name="connsiteY7" fmla="*/ 288749 h 3389667"/>
              <a:gd name="connsiteX8" fmla="*/ 2232244 w 3897960"/>
              <a:gd name="connsiteY8" fmla="*/ 928 h 3389667"/>
              <a:gd name="connsiteX9" fmla="*/ 2371111 w 3897960"/>
              <a:gd name="connsiteY9" fmla="*/ 160514 h 3389667"/>
              <a:gd name="connsiteX10" fmla="*/ 2544264 w 3897960"/>
              <a:gd name="connsiteY10" fmla="*/ 164925 h 3389667"/>
              <a:gd name="connsiteX11" fmla="*/ 2782390 w 3897960"/>
              <a:gd name="connsiteY11" fmla="*/ 393525 h 3389667"/>
              <a:gd name="connsiteX12" fmla="*/ 3063223 w 3897960"/>
              <a:gd name="connsiteY12" fmla="*/ 253298 h 3389667"/>
              <a:gd name="connsiteX13" fmla="*/ 3325314 w 3897960"/>
              <a:gd name="connsiteY13" fmla="*/ 460200 h 3389667"/>
              <a:gd name="connsiteX14" fmla="*/ 3859322 w 3897960"/>
              <a:gd name="connsiteY14" fmla="*/ 427077 h 3389667"/>
              <a:gd name="connsiteX15" fmla="*/ 3836271 w 3897960"/>
              <a:gd name="connsiteY15" fmla="*/ 900998 h 3389667"/>
              <a:gd name="connsiteX16" fmla="*/ 3594933 w 3897960"/>
              <a:gd name="connsiteY16" fmla="*/ 1017764 h 3389667"/>
              <a:gd name="connsiteX17" fmla="*/ 3620588 w 3897960"/>
              <a:gd name="connsiteY17" fmla="*/ 1527000 h 3389667"/>
              <a:gd name="connsiteX18" fmla="*/ 3792038 w 3897960"/>
              <a:gd name="connsiteY18" fmla="*/ 1717499 h 3389667"/>
              <a:gd name="connsiteX19" fmla="*/ 3544388 w 3897960"/>
              <a:gd name="connsiteY19" fmla="*/ 1879424 h 3389667"/>
              <a:gd name="connsiteX20" fmla="*/ 3477713 w 3897960"/>
              <a:gd name="connsiteY20" fmla="*/ 2050875 h 3389667"/>
              <a:gd name="connsiteX21" fmla="*/ 3668213 w 3897960"/>
              <a:gd name="connsiteY21" fmla="*/ 2279474 h 3389667"/>
              <a:gd name="connsiteX22" fmla="*/ 3734888 w 3897960"/>
              <a:gd name="connsiteY22" fmla="*/ 2546174 h 3389667"/>
              <a:gd name="connsiteX23" fmla="*/ 3430088 w 3897960"/>
              <a:gd name="connsiteY23" fmla="*/ 2774774 h 3389667"/>
              <a:gd name="connsiteX24" fmla="*/ 3582488 w 3897960"/>
              <a:gd name="connsiteY24" fmla="*/ 3079573 h 3389667"/>
              <a:gd name="connsiteX25" fmla="*/ 3372938 w 3897960"/>
              <a:gd name="connsiteY25" fmla="*/ 3289123 h 3389667"/>
              <a:gd name="connsiteX26" fmla="*/ 3182438 w 3897960"/>
              <a:gd name="connsiteY26" fmla="*/ 3231973 h 3389667"/>
              <a:gd name="connsiteX27" fmla="*/ 3020513 w 3897960"/>
              <a:gd name="connsiteY27" fmla="*/ 3079573 h 3389667"/>
              <a:gd name="connsiteX28" fmla="*/ 2839538 w 3897960"/>
              <a:gd name="connsiteY28" fmla="*/ 3270073 h 3389667"/>
              <a:gd name="connsiteX29" fmla="*/ 2706188 w 3897960"/>
              <a:gd name="connsiteY29" fmla="*/ 3203398 h 3389667"/>
              <a:gd name="connsiteX30" fmla="*/ 1010738 w 3897960"/>
              <a:gd name="connsiteY30" fmla="*/ 898350 h 3389667"/>
              <a:gd name="connsiteX31" fmla="*/ 267788 w 3897960"/>
              <a:gd name="connsiteY31" fmla="*/ 850725 h 3389667"/>
              <a:gd name="connsiteX32" fmla="*/ 0 w 3897960"/>
              <a:gd name="connsiteY32" fmla="*/ 220003 h 338966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172788 w 3897960"/>
              <a:gd name="connsiteY30" fmla="*/ 26033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389820"/>
              <a:gd name="connsiteX1" fmla="*/ 271621 w 3897960"/>
              <a:gd name="connsiteY1" fmla="*/ 115233 h 3389820"/>
              <a:gd name="connsiteX2" fmla="*/ 401747 w 3897960"/>
              <a:gd name="connsiteY2" fmla="*/ 231996 h 3389820"/>
              <a:gd name="connsiteX3" fmla="*/ 505914 w 3897960"/>
              <a:gd name="connsiteY3" fmla="*/ 307799 h 3389820"/>
              <a:gd name="connsiteX4" fmla="*/ 874773 w 3897960"/>
              <a:gd name="connsiteY4" fmla="*/ 933 h 3389820"/>
              <a:gd name="connsiteX5" fmla="*/ 982164 w 3897960"/>
              <a:gd name="connsiteY5" fmla="*/ 98249 h 3389820"/>
              <a:gd name="connsiteX6" fmla="*/ 1325065 w 3897960"/>
              <a:gd name="connsiteY6" fmla="*/ 12524 h 3389820"/>
              <a:gd name="connsiteX7" fmla="*/ 1553665 w 3897960"/>
              <a:gd name="connsiteY7" fmla="*/ 288749 h 3389820"/>
              <a:gd name="connsiteX8" fmla="*/ 2232244 w 3897960"/>
              <a:gd name="connsiteY8" fmla="*/ 928 h 3389820"/>
              <a:gd name="connsiteX9" fmla="*/ 2371111 w 3897960"/>
              <a:gd name="connsiteY9" fmla="*/ 160514 h 3389820"/>
              <a:gd name="connsiteX10" fmla="*/ 2544264 w 3897960"/>
              <a:gd name="connsiteY10" fmla="*/ 164925 h 3389820"/>
              <a:gd name="connsiteX11" fmla="*/ 2782390 w 3897960"/>
              <a:gd name="connsiteY11" fmla="*/ 393525 h 3389820"/>
              <a:gd name="connsiteX12" fmla="*/ 3063223 w 3897960"/>
              <a:gd name="connsiteY12" fmla="*/ 253298 h 3389820"/>
              <a:gd name="connsiteX13" fmla="*/ 3325314 w 3897960"/>
              <a:gd name="connsiteY13" fmla="*/ 460200 h 3389820"/>
              <a:gd name="connsiteX14" fmla="*/ 3859322 w 3897960"/>
              <a:gd name="connsiteY14" fmla="*/ 427077 h 3389820"/>
              <a:gd name="connsiteX15" fmla="*/ 3836271 w 3897960"/>
              <a:gd name="connsiteY15" fmla="*/ 900998 h 3389820"/>
              <a:gd name="connsiteX16" fmla="*/ 3594933 w 3897960"/>
              <a:gd name="connsiteY16" fmla="*/ 1017764 h 3389820"/>
              <a:gd name="connsiteX17" fmla="*/ 3620588 w 3897960"/>
              <a:gd name="connsiteY17" fmla="*/ 1527000 h 3389820"/>
              <a:gd name="connsiteX18" fmla="*/ 3792038 w 3897960"/>
              <a:gd name="connsiteY18" fmla="*/ 1717499 h 3389820"/>
              <a:gd name="connsiteX19" fmla="*/ 3544388 w 3897960"/>
              <a:gd name="connsiteY19" fmla="*/ 1879424 h 3389820"/>
              <a:gd name="connsiteX20" fmla="*/ 3477713 w 3897960"/>
              <a:gd name="connsiteY20" fmla="*/ 2050875 h 3389820"/>
              <a:gd name="connsiteX21" fmla="*/ 3668213 w 3897960"/>
              <a:gd name="connsiteY21" fmla="*/ 2279474 h 3389820"/>
              <a:gd name="connsiteX22" fmla="*/ 3734888 w 3897960"/>
              <a:gd name="connsiteY22" fmla="*/ 2546174 h 3389820"/>
              <a:gd name="connsiteX23" fmla="*/ 3430088 w 3897960"/>
              <a:gd name="connsiteY23" fmla="*/ 2774774 h 3389820"/>
              <a:gd name="connsiteX24" fmla="*/ 3582488 w 3897960"/>
              <a:gd name="connsiteY24" fmla="*/ 3079573 h 3389820"/>
              <a:gd name="connsiteX25" fmla="*/ 3372938 w 3897960"/>
              <a:gd name="connsiteY25" fmla="*/ 3289123 h 3389820"/>
              <a:gd name="connsiteX26" fmla="*/ 3182438 w 3897960"/>
              <a:gd name="connsiteY26" fmla="*/ 3231973 h 3389820"/>
              <a:gd name="connsiteX27" fmla="*/ 3020513 w 3897960"/>
              <a:gd name="connsiteY27" fmla="*/ 3079573 h 3389820"/>
              <a:gd name="connsiteX28" fmla="*/ 2839538 w 3897960"/>
              <a:gd name="connsiteY28" fmla="*/ 3270073 h 3389820"/>
              <a:gd name="connsiteX29" fmla="*/ 2706188 w 3897960"/>
              <a:gd name="connsiteY29" fmla="*/ 3203398 h 3389820"/>
              <a:gd name="connsiteX30" fmla="*/ 2458538 w 3897960"/>
              <a:gd name="connsiteY30" fmla="*/ 3251023 h 3389820"/>
              <a:gd name="connsiteX31" fmla="*/ 1010738 w 3897960"/>
              <a:gd name="connsiteY31" fmla="*/ 898350 h 3389820"/>
              <a:gd name="connsiteX32" fmla="*/ 267788 w 3897960"/>
              <a:gd name="connsiteY32" fmla="*/ 850725 h 3389820"/>
              <a:gd name="connsiteX33" fmla="*/ 0 w 3897960"/>
              <a:gd name="connsiteY33" fmla="*/ 220003 h 3389820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867988 w 3897960"/>
              <a:gd name="connsiteY31" fmla="*/ 2469973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67988 w 3897960"/>
              <a:gd name="connsiteY32" fmla="*/ 2431873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9418"/>
              <a:gd name="connsiteX1" fmla="*/ 271621 w 3897960"/>
              <a:gd name="connsiteY1" fmla="*/ 115233 h 3299418"/>
              <a:gd name="connsiteX2" fmla="*/ 401747 w 3897960"/>
              <a:gd name="connsiteY2" fmla="*/ 231996 h 3299418"/>
              <a:gd name="connsiteX3" fmla="*/ 505914 w 3897960"/>
              <a:gd name="connsiteY3" fmla="*/ 307799 h 3299418"/>
              <a:gd name="connsiteX4" fmla="*/ 874773 w 3897960"/>
              <a:gd name="connsiteY4" fmla="*/ 933 h 3299418"/>
              <a:gd name="connsiteX5" fmla="*/ 982164 w 3897960"/>
              <a:gd name="connsiteY5" fmla="*/ 98249 h 3299418"/>
              <a:gd name="connsiteX6" fmla="*/ 1325065 w 3897960"/>
              <a:gd name="connsiteY6" fmla="*/ 12524 h 3299418"/>
              <a:gd name="connsiteX7" fmla="*/ 1553665 w 3897960"/>
              <a:gd name="connsiteY7" fmla="*/ 288749 h 3299418"/>
              <a:gd name="connsiteX8" fmla="*/ 2232244 w 3897960"/>
              <a:gd name="connsiteY8" fmla="*/ 928 h 3299418"/>
              <a:gd name="connsiteX9" fmla="*/ 2371111 w 3897960"/>
              <a:gd name="connsiteY9" fmla="*/ 160514 h 3299418"/>
              <a:gd name="connsiteX10" fmla="*/ 2544264 w 3897960"/>
              <a:gd name="connsiteY10" fmla="*/ 164925 h 3299418"/>
              <a:gd name="connsiteX11" fmla="*/ 2782390 w 3897960"/>
              <a:gd name="connsiteY11" fmla="*/ 393525 h 3299418"/>
              <a:gd name="connsiteX12" fmla="*/ 3063223 w 3897960"/>
              <a:gd name="connsiteY12" fmla="*/ 253298 h 3299418"/>
              <a:gd name="connsiteX13" fmla="*/ 3325314 w 3897960"/>
              <a:gd name="connsiteY13" fmla="*/ 460200 h 3299418"/>
              <a:gd name="connsiteX14" fmla="*/ 3859322 w 3897960"/>
              <a:gd name="connsiteY14" fmla="*/ 427077 h 3299418"/>
              <a:gd name="connsiteX15" fmla="*/ 3836271 w 3897960"/>
              <a:gd name="connsiteY15" fmla="*/ 900998 h 3299418"/>
              <a:gd name="connsiteX16" fmla="*/ 3594933 w 3897960"/>
              <a:gd name="connsiteY16" fmla="*/ 1017764 h 3299418"/>
              <a:gd name="connsiteX17" fmla="*/ 3620588 w 3897960"/>
              <a:gd name="connsiteY17" fmla="*/ 1527000 h 3299418"/>
              <a:gd name="connsiteX18" fmla="*/ 3792038 w 3897960"/>
              <a:gd name="connsiteY18" fmla="*/ 1717499 h 3299418"/>
              <a:gd name="connsiteX19" fmla="*/ 3544388 w 3897960"/>
              <a:gd name="connsiteY19" fmla="*/ 1879424 h 3299418"/>
              <a:gd name="connsiteX20" fmla="*/ 3477713 w 3897960"/>
              <a:gd name="connsiteY20" fmla="*/ 2050875 h 3299418"/>
              <a:gd name="connsiteX21" fmla="*/ 3668213 w 3897960"/>
              <a:gd name="connsiteY21" fmla="*/ 2279474 h 3299418"/>
              <a:gd name="connsiteX22" fmla="*/ 3734888 w 3897960"/>
              <a:gd name="connsiteY22" fmla="*/ 2546174 h 3299418"/>
              <a:gd name="connsiteX23" fmla="*/ 3430088 w 3897960"/>
              <a:gd name="connsiteY23" fmla="*/ 2774774 h 3299418"/>
              <a:gd name="connsiteX24" fmla="*/ 3582488 w 3897960"/>
              <a:gd name="connsiteY24" fmla="*/ 3079573 h 3299418"/>
              <a:gd name="connsiteX25" fmla="*/ 3372938 w 3897960"/>
              <a:gd name="connsiteY25" fmla="*/ 3289123 h 3299418"/>
              <a:gd name="connsiteX26" fmla="*/ 3182438 w 3897960"/>
              <a:gd name="connsiteY26" fmla="*/ 3231973 h 3299418"/>
              <a:gd name="connsiteX27" fmla="*/ 3020513 w 3897960"/>
              <a:gd name="connsiteY27" fmla="*/ 3079573 h 3299418"/>
              <a:gd name="connsiteX28" fmla="*/ 2839538 w 3897960"/>
              <a:gd name="connsiteY28" fmla="*/ 3270073 h 3299418"/>
              <a:gd name="connsiteX29" fmla="*/ 2706188 w 3897960"/>
              <a:gd name="connsiteY29" fmla="*/ 3203398 h 3299418"/>
              <a:gd name="connsiteX30" fmla="*/ 2458538 w 3897960"/>
              <a:gd name="connsiteY30" fmla="*/ 3251023 h 3299418"/>
              <a:gd name="connsiteX31" fmla="*/ 2334713 w 3897960"/>
              <a:gd name="connsiteY31" fmla="*/ 3070048 h 3299418"/>
              <a:gd name="connsiteX32" fmla="*/ 1848938 w 3897960"/>
              <a:gd name="connsiteY32" fmla="*/ 3184348 h 3299418"/>
              <a:gd name="connsiteX33" fmla="*/ 1010738 w 3897960"/>
              <a:gd name="connsiteY33" fmla="*/ 898350 h 3299418"/>
              <a:gd name="connsiteX34" fmla="*/ 267788 w 3897960"/>
              <a:gd name="connsiteY34" fmla="*/ 850725 h 3299418"/>
              <a:gd name="connsiteX35" fmla="*/ 0 w 3897960"/>
              <a:gd name="connsiteY35" fmla="*/ 220003 h 3299418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429838 w 3897960"/>
              <a:gd name="connsiteY33" fmla="*/ 224137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344113 w 3897960"/>
              <a:gd name="connsiteY34" fmla="*/ 2288998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010738 w 3897960"/>
              <a:gd name="connsiteY36" fmla="*/ 898350 h 3297123"/>
              <a:gd name="connsiteX37" fmla="*/ 267788 w 3897960"/>
              <a:gd name="connsiteY37" fmla="*/ 850725 h 3297123"/>
              <a:gd name="connsiteX38" fmla="*/ 0 w 3897960"/>
              <a:gd name="connsiteY38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192481 w 4090441"/>
              <a:gd name="connsiteY0" fmla="*/ 220003 h 3331413"/>
              <a:gd name="connsiteX1" fmla="*/ 464102 w 4090441"/>
              <a:gd name="connsiteY1" fmla="*/ 115233 h 3331413"/>
              <a:gd name="connsiteX2" fmla="*/ 594228 w 4090441"/>
              <a:gd name="connsiteY2" fmla="*/ 231996 h 3331413"/>
              <a:gd name="connsiteX3" fmla="*/ 698395 w 4090441"/>
              <a:gd name="connsiteY3" fmla="*/ 307799 h 3331413"/>
              <a:gd name="connsiteX4" fmla="*/ 1067254 w 4090441"/>
              <a:gd name="connsiteY4" fmla="*/ 933 h 3331413"/>
              <a:gd name="connsiteX5" fmla="*/ 1174645 w 4090441"/>
              <a:gd name="connsiteY5" fmla="*/ 98249 h 3331413"/>
              <a:gd name="connsiteX6" fmla="*/ 1517546 w 4090441"/>
              <a:gd name="connsiteY6" fmla="*/ 12524 h 3331413"/>
              <a:gd name="connsiteX7" fmla="*/ 1746146 w 4090441"/>
              <a:gd name="connsiteY7" fmla="*/ 288749 h 3331413"/>
              <a:gd name="connsiteX8" fmla="*/ 2424725 w 4090441"/>
              <a:gd name="connsiteY8" fmla="*/ 928 h 3331413"/>
              <a:gd name="connsiteX9" fmla="*/ 2563592 w 4090441"/>
              <a:gd name="connsiteY9" fmla="*/ 160514 h 3331413"/>
              <a:gd name="connsiteX10" fmla="*/ 2736745 w 4090441"/>
              <a:gd name="connsiteY10" fmla="*/ 164925 h 3331413"/>
              <a:gd name="connsiteX11" fmla="*/ 2974871 w 4090441"/>
              <a:gd name="connsiteY11" fmla="*/ 393525 h 3331413"/>
              <a:gd name="connsiteX12" fmla="*/ 3255704 w 4090441"/>
              <a:gd name="connsiteY12" fmla="*/ 253298 h 3331413"/>
              <a:gd name="connsiteX13" fmla="*/ 3517795 w 4090441"/>
              <a:gd name="connsiteY13" fmla="*/ 460200 h 3331413"/>
              <a:gd name="connsiteX14" fmla="*/ 4051803 w 4090441"/>
              <a:gd name="connsiteY14" fmla="*/ 427077 h 3331413"/>
              <a:gd name="connsiteX15" fmla="*/ 4028752 w 4090441"/>
              <a:gd name="connsiteY15" fmla="*/ 900998 h 3331413"/>
              <a:gd name="connsiteX16" fmla="*/ 3787414 w 4090441"/>
              <a:gd name="connsiteY16" fmla="*/ 1017764 h 3331413"/>
              <a:gd name="connsiteX17" fmla="*/ 3813069 w 4090441"/>
              <a:gd name="connsiteY17" fmla="*/ 1527000 h 3331413"/>
              <a:gd name="connsiteX18" fmla="*/ 3984519 w 4090441"/>
              <a:gd name="connsiteY18" fmla="*/ 1717499 h 3331413"/>
              <a:gd name="connsiteX19" fmla="*/ 3736869 w 4090441"/>
              <a:gd name="connsiteY19" fmla="*/ 1879424 h 3331413"/>
              <a:gd name="connsiteX20" fmla="*/ 3670194 w 4090441"/>
              <a:gd name="connsiteY20" fmla="*/ 2050875 h 3331413"/>
              <a:gd name="connsiteX21" fmla="*/ 3860694 w 4090441"/>
              <a:gd name="connsiteY21" fmla="*/ 2279474 h 3331413"/>
              <a:gd name="connsiteX22" fmla="*/ 3927369 w 4090441"/>
              <a:gd name="connsiteY22" fmla="*/ 2546174 h 3331413"/>
              <a:gd name="connsiteX23" fmla="*/ 3622569 w 4090441"/>
              <a:gd name="connsiteY23" fmla="*/ 2774774 h 3331413"/>
              <a:gd name="connsiteX24" fmla="*/ 3774969 w 4090441"/>
              <a:gd name="connsiteY24" fmla="*/ 3079573 h 3331413"/>
              <a:gd name="connsiteX25" fmla="*/ 3565419 w 4090441"/>
              <a:gd name="connsiteY25" fmla="*/ 3289123 h 3331413"/>
              <a:gd name="connsiteX26" fmla="*/ 3374919 w 4090441"/>
              <a:gd name="connsiteY26" fmla="*/ 3231973 h 3331413"/>
              <a:gd name="connsiteX27" fmla="*/ 3212994 w 4090441"/>
              <a:gd name="connsiteY27" fmla="*/ 3079573 h 3331413"/>
              <a:gd name="connsiteX28" fmla="*/ 3032019 w 4090441"/>
              <a:gd name="connsiteY28" fmla="*/ 3270073 h 3331413"/>
              <a:gd name="connsiteX29" fmla="*/ 2898669 w 4090441"/>
              <a:gd name="connsiteY29" fmla="*/ 3203398 h 3331413"/>
              <a:gd name="connsiteX30" fmla="*/ 2651019 w 4090441"/>
              <a:gd name="connsiteY30" fmla="*/ 3251023 h 3331413"/>
              <a:gd name="connsiteX31" fmla="*/ 2527194 w 4090441"/>
              <a:gd name="connsiteY31" fmla="*/ 3070048 h 3331413"/>
              <a:gd name="connsiteX32" fmla="*/ 2041419 w 4090441"/>
              <a:gd name="connsiteY32" fmla="*/ 3184348 h 3331413"/>
              <a:gd name="connsiteX33" fmla="*/ 1946169 w 4090441"/>
              <a:gd name="connsiteY33" fmla="*/ 3060523 h 3331413"/>
              <a:gd name="connsiteX34" fmla="*/ 1679469 w 4090441"/>
              <a:gd name="connsiteY34" fmla="*/ 3174823 h 3331413"/>
              <a:gd name="connsiteX35" fmla="*/ 1631844 w 4090441"/>
              <a:gd name="connsiteY35" fmla="*/ 3012898 h 3331413"/>
              <a:gd name="connsiteX36" fmla="*/ 1422294 w 4090441"/>
              <a:gd name="connsiteY36" fmla="*/ 3117673 h 3331413"/>
              <a:gd name="connsiteX37" fmla="*/ 1365144 w 4090441"/>
              <a:gd name="connsiteY37" fmla="*/ 3031948 h 3331413"/>
              <a:gd name="connsiteX38" fmla="*/ 955569 w 4090441"/>
              <a:gd name="connsiteY38" fmla="*/ 3146248 h 3331413"/>
              <a:gd name="connsiteX39" fmla="*/ 831744 w 4090441"/>
              <a:gd name="connsiteY39" fmla="*/ 2965273 h 3331413"/>
              <a:gd name="connsiteX40" fmla="*/ 3069 w 4090441"/>
              <a:gd name="connsiteY40" fmla="*/ 3241498 h 3331413"/>
              <a:gd name="connsiteX41" fmla="*/ 1203219 w 4090441"/>
              <a:gd name="connsiteY41" fmla="*/ 898350 h 3331413"/>
              <a:gd name="connsiteX42" fmla="*/ 460269 w 4090441"/>
              <a:gd name="connsiteY42" fmla="*/ 850725 h 3331413"/>
              <a:gd name="connsiteX43" fmla="*/ 192481 w 4090441"/>
              <a:gd name="connsiteY43" fmla="*/ 220003 h 3331413"/>
              <a:gd name="connsiteX0" fmla="*/ 189412 w 4087372"/>
              <a:gd name="connsiteY0" fmla="*/ 220003 h 3297123"/>
              <a:gd name="connsiteX1" fmla="*/ 461033 w 4087372"/>
              <a:gd name="connsiteY1" fmla="*/ 115233 h 3297123"/>
              <a:gd name="connsiteX2" fmla="*/ 591159 w 4087372"/>
              <a:gd name="connsiteY2" fmla="*/ 231996 h 3297123"/>
              <a:gd name="connsiteX3" fmla="*/ 695326 w 4087372"/>
              <a:gd name="connsiteY3" fmla="*/ 307799 h 3297123"/>
              <a:gd name="connsiteX4" fmla="*/ 1064185 w 4087372"/>
              <a:gd name="connsiteY4" fmla="*/ 933 h 3297123"/>
              <a:gd name="connsiteX5" fmla="*/ 1171576 w 4087372"/>
              <a:gd name="connsiteY5" fmla="*/ 98249 h 3297123"/>
              <a:gd name="connsiteX6" fmla="*/ 1514477 w 4087372"/>
              <a:gd name="connsiteY6" fmla="*/ 12524 h 3297123"/>
              <a:gd name="connsiteX7" fmla="*/ 1743077 w 4087372"/>
              <a:gd name="connsiteY7" fmla="*/ 288749 h 3297123"/>
              <a:gd name="connsiteX8" fmla="*/ 2421656 w 4087372"/>
              <a:gd name="connsiteY8" fmla="*/ 928 h 3297123"/>
              <a:gd name="connsiteX9" fmla="*/ 2560523 w 4087372"/>
              <a:gd name="connsiteY9" fmla="*/ 160514 h 3297123"/>
              <a:gd name="connsiteX10" fmla="*/ 2733676 w 4087372"/>
              <a:gd name="connsiteY10" fmla="*/ 164925 h 3297123"/>
              <a:gd name="connsiteX11" fmla="*/ 2971802 w 4087372"/>
              <a:gd name="connsiteY11" fmla="*/ 393525 h 3297123"/>
              <a:gd name="connsiteX12" fmla="*/ 3252635 w 4087372"/>
              <a:gd name="connsiteY12" fmla="*/ 253298 h 3297123"/>
              <a:gd name="connsiteX13" fmla="*/ 3514726 w 4087372"/>
              <a:gd name="connsiteY13" fmla="*/ 460200 h 3297123"/>
              <a:gd name="connsiteX14" fmla="*/ 4048734 w 4087372"/>
              <a:gd name="connsiteY14" fmla="*/ 427077 h 3297123"/>
              <a:gd name="connsiteX15" fmla="*/ 4025683 w 4087372"/>
              <a:gd name="connsiteY15" fmla="*/ 900998 h 3297123"/>
              <a:gd name="connsiteX16" fmla="*/ 3784345 w 4087372"/>
              <a:gd name="connsiteY16" fmla="*/ 1017764 h 3297123"/>
              <a:gd name="connsiteX17" fmla="*/ 3810000 w 4087372"/>
              <a:gd name="connsiteY17" fmla="*/ 1527000 h 3297123"/>
              <a:gd name="connsiteX18" fmla="*/ 3981450 w 4087372"/>
              <a:gd name="connsiteY18" fmla="*/ 1717499 h 3297123"/>
              <a:gd name="connsiteX19" fmla="*/ 3733800 w 4087372"/>
              <a:gd name="connsiteY19" fmla="*/ 1879424 h 3297123"/>
              <a:gd name="connsiteX20" fmla="*/ 3667125 w 4087372"/>
              <a:gd name="connsiteY20" fmla="*/ 2050875 h 3297123"/>
              <a:gd name="connsiteX21" fmla="*/ 3857625 w 4087372"/>
              <a:gd name="connsiteY21" fmla="*/ 2279474 h 3297123"/>
              <a:gd name="connsiteX22" fmla="*/ 3924300 w 4087372"/>
              <a:gd name="connsiteY22" fmla="*/ 2546174 h 3297123"/>
              <a:gd name="connsiteX23" fmla="*/ 3619500 w 4087372"/>
              <a:gd name="connsiteY23" fmla="*/ 2774774 h 3297123"/>
              <a:gd name="connsiteX24" fmla="*/ 3771900 w 4087372"/>
              <a:gd name="connsiteY24" fmla="*/ 3079573 h 3297123"/>
              <a:gd name="connsiteX25" fmla="*/ 3562350 w 4087372"/>
              <a:gd name="connsiteY25" fmla="*/ 3289123 h 3297123"/>
              <a:gd name="connsiteX26" fmla="*/ 3371850 w 4087372"/>
              <a:gd name="connsiteY26" fmla="*/ 3231973 h 3297123"/>
              <a:gd name="connsiteX27" fmla="*/ 3209925 w 4087372"/>
              <a:gd name="connsiteY27" fmla="*/ 3079573 h 3297123"/>
              <a:gd name="connsiteX28" fmla="*/ 3028950 w 4087372"/>
              <a:gd name="connsiteY28" fmla="*/ 3270073 h 3297123"/>
              <a:gd name="connsiteX29" fmla="*/ 2895600 w 4087372"/>
              <a:gd name="connsiteY29" fmla="*/ 3203398 h 3297123"/>
              <a:gd name="connsiteX30" fmla="*/ 2647950 w 4087372"/>
              <a:gd name="connsiteY30" fmla="*/ 3251023 h 3297123"/>
              <a:gd name="connsiteX31" fmla="*/ 2524125 w 4087372"/>
              <a:gd name="connsiteY31" fmla="*/ 3070048 h 3297123"/>
              <a:gd name="connsiteX32" fmla="*/ 2038350 w 4087372"/>
              <a:gd name="connsiteY32" fmla="*/ 3184348 h 3297123"/>
              <a:gd name="connsiteX33" fmla="*/ 1943100 w 4087372"/>
              <a:gd name="connsiteY33" fmla="*/ 3060523 h 3297123"/>
              <a:gd name="connsiteX34" fmla="*/ 1676400 w 4087372"/>
              <a:gd name="connsiteY34" fmla="*/ 3174823 h 3297123"/>
              <a:gd name="connsiteX35" fmla="*/ 1628775 w 4087372"/>
              <a:gd name="connsiteY35" fmla="*/ 3012898 h 3297123"/>
              <a:gd name="connsiteX36" fmla="*/ 1419225 w 4087372"/>
              <a:gd name="connsiteY36" fmla="*/ 3117673 h 3297123"/>
              <a:gd name="connsiteX37" fmla="*/ 1362075 w 4087372"/>
              <a:gd name="connsiteY37" fmla="*/ 3031948 h 3297123"/>
              <a:gd name="connsiteX38" fmla="*/ 952500 w 4087372"/>
              <a:gd name="connsiteY38" fmla="*/ 3146248 h 3297123"/>
              <a:gd name="connsiteX39" fmla="*/ 828675 w 4087372"/>
              <a:gd name="connsiteY39" fmla="*/ 2965273 h 3297123"/>
              <a:gd name="connsiteX40" fmla="*/ 0 w 4087372"/>
              <a:gd name="connsiteY40" fmla="*/ 3241498 h 3297123"/>
              <a:gd name="connsiteX41" fmla="*/ 1200150 w 4087372"/>
              <a:gd name="connsiteY41" fmla="*/ 898350 h 3297123"/>
              <a:gd name="connsiteX42" fmla="*/ 457200 w 4087372"/>
              <a:gd name="connsiteY42" fmla="*/ 850725 h 3297123"/>
              <a:gd name="connsiteX43" fmla="*/ 189412 w 4087372"/>
              <a:gd name="connsiteY43" fmla="*/ 220003 h 3297123"/>
              <a:gd name="connsiteX0" fmla="*/ 566223 w 4464183"/>
              <a:gd name="connsiteY0" fmla="*/ 220003 h 3297123"/>
              <a:gd name="connsiteX1" fmla="*/ 837844 w 4464183"/>
              <a:gd name="connsiteY1" fmla="*/ 115233 h 3297123"/>
              <a:gd name="connsiteX2" fmla="*/ 967970 w 4464183"/>
              <a:gd name="connsiteY2" fmla="*/ 231996 h 3297123"/>
              <a:gd name="connsiteX3" fmla="*/ 1072137 w 4464183"/>
              <a:gd name="connsiteY3" fmla="*/ 307799 h 3297123"/>
              <a:gd name="connsiteX4" fmla="*/ 1440996 w 4464183"/>
              <a:gd name="connsiteY4" fmla="*/ 933 h 3297123"/>
              <a:gd name="connsiteX5" fmla="*/ 1548387 w 4464183"/>
              <a:gd name="connsiteY5" fmla="*/ 98249 h 3297123"/>
              <a:gd name="connsiteX6" fmla="*/ 1891288 w 4464183"/>
              <a:gd name="connsiteY6" fmla="*/ 12524 h 3297123"/>
              <a:gd name="connsiteX7" fmla="*/ 2119888 w 4464183"/>
              <a:gd name="connsiteY7" fmla="*/ 288749 h 3297123"/>
              <a:gd name="connsiteX8" fmla="*/ 2798467 w 4464183"/>
              <a:gd name="connsiteY8" fmla="*/ 928 h 3297123"/>
              <a:gd name="connsiteX9" fmla="*/ 2937334 w 4464183"/>
              <a:gd name="connsiteY9" fmla="*/ 160514 h 3297123"/>
              <a:gd name="connsiteX10" fmla="*/ 3110487 w 4464183"/>
              <a:gd name="connsiteY10" fmla="*/ 164925 h 3297123"/>
              <a:gd name="connsiteX11" fmla="*/ 3348613 w 4464183"/>
              <a:gd name="connsiteY11" fmla="*/ 393525 h 3297123"/>
              <a:gd name="connsiteX12" fmla="*/ 3629446 w 4464183"/>
              <a:gd name="connsiteY12" fmla="*/ 253298 h 3297123"/>
              <a:gd name="connsiteX13" fmla="*/ 3891537 w 4464183"/>
              <a:gd name="connsiteY13" fmla="*/ 460200 h 3297123"/>
              <a:gd name="connsiteX14" fmla="*/ 4425545 w 4464183"/>
              <a:gd name="connsiteY14" fmla="*/ 427077 h 3297123"/>
              <a:gd name="connsiteX15" fmla="*/ 4402494 w 4464183"/>
              <a:gd name="connsiteY15" fmla="*/ 900998 h 3297123"/>
              <a:gd name="connsiteX16" fmla="*/ 4161156 w 4464183"/>
              <a:gd name="connsiteY16" fmla="*/ 1017764 h 3297123"/>
              <a:gd name="connsiteX17" fmla="*/ 4186811 w 4464183"/>
              <a:gd name="connsiteY17" fmla="*/ 1527000 h 3297123"/>
              <a:gd name="connsiteX18" fmla="*/ 4358261 w 4464183"/>
              <a:gd name="connsiteY18" fmla="*/ 1717499 h 3297123"/>
              <a:gd name="connsiteX19" fmla="*/ 4110611 w 4464183"/>
              <a:gd name="connsiteY19" fmla="*/ 1879424 h 3297123"/>
              <a:gd name="connsiteX20" fmla="*/ 4043936 w 4464183"/>
              <a:gd name="connsiteY20" fmla="*/ 2050875 h 3297123"/>
              <a:gd name="connsiteX21" fmla="*/ 4234436 w 4464183"/>
              <a:gd name="connsiteY21" fmla="*/ 2279474 h 3297123"/>
              <a:gd name="connsiteX22" fmla="*/ 4301111 w 4464183"/>
              <a:gd name="connsiteY22" fmla="*/ 2546174 h 3297123"/>
              <a:gd name="connsiteX23" fmla="*/ 3996311 w 4464183"/>
              <a:gd name="connsiteY23" fmla="*/ 2774774 h 3297123"/>
              <a:gd name="connsiteX24" fmla="*/ 4148711 w 4464183"/>
              <a:gd name="connsiteY24" fmla="*/ 3079573 h 3297123"/>
              <a:gd name="connsiteX25" fmla="*/ 3939161 w 4464183"/>
              <a:gd name="connsiteY25" fmla="*/ 3289123 h 3297123"/>
              <a:gd name="connsiteX26" fmla="*/ 3748661 w 4464183"/>
              <a:gd name="connsiteY26" fmla="*/ 3231973 h 3297123"/>
              <a:gd name="connsiteX27" fmla="*/ 3586736 w 4464183"/>
              <a:gd name="connsiteY27" fmla="*/ 3079573 h 3297123"/>
              <a:gd name="connsiteX28" fmla="*/ 3405761 w 4464183"/>
              <a:gd name="connsiteY28" fmla="*/ 3270073 h 3297123"/>
              <a:gd name="connsiteX29" fmla="*/ 3272411 w 4464183"/>
              <a:gd name="connsiteY29" fmla="*/ 3203398 h 3297123"/>
              <a:gd name="connsiteX30" fmla="*/ 3024761 w 4464183"/>
              <a:gd name="connsiteY30" fmla="*/ 3251023 h 3297123"/>
              <a:gd name="connsiteX31" fmla="*/ 2900936 w 4464183"/>
              <a:gd name="connsiteY31" fmla="*/ 3070048 h 3297123"/>
              <a:gd name="connsiteX32" fmla="*/ 2415161 w 4464183"/>
              <a:gd name="connsiteY32" fmla="*/ 3184348 h 3297123"/>
              <a:gd name="connsiteX33" fmla="*/ 2319911 w 4464183"/>
              <a:gd name="connsiteY33" fmla="*/ 3060523 h 3297123"/>
              <a:gd name="connsiteX34" fmla="*/ 2053211 w 4464183"/>
              <a:gd name="connsiteY34" fmla="*/ 3174823 h 3297123"/>
              <a:gd name="connsiteX35" fmla="*/ 2005586 w 4464183"/>
              <a:gd name="connsiteY35" fmla="*/ 3012898 h 3297123"/>
              <a:gd name="connsiteX36" fmla="*/ 1796036 w 4464183"/>
              <a:gd name="connsiteY36" fmla="*/ 3117673 h 3297123"/>
              <a:gd name="connsiteX37" fmla="*/ 1738886 w 4464183"/>
              <a:gd name="connsiteY37" fmla="*/ 3031948 h 3297123"/>
              <a:gd name="connsiteX38" fmla="*/ 1329311 w 4464183"/>
              <a:gd name="connsiteY38" fmla="*/ 3146248 h 3297123"/>
              <a:gd name="connsiteX39" fmla="*/ 1205486 w 4464183"/>
              <a:gd name="connsiteY39" fmla="*/ 2965273 h 3297123"/>
              <a:gd name="connsiteX40" fmla="*/ 376811 w 4464183"/>
              <a:gd name="connsiteY40" fmla="*/ 3241498 h 3297123"/>
              <a:gd name="connsiteX41" fmla="*/ 52961 w 4464183"/>
              <a:gd name="connsiteY41" fmla="*/ 2889073 h 3297123"/>
              <a:gd name="connsiteX42" fmla="*/ 1576961 w 4464183"/>
              <a:gd name="connsiteY42" fmla="*/ 898350 h 3297123"/>
              <a:gd name="connsiteX43" fmla="*/ 834011 w 4464183"/>
              <a:gd name="connsiteY43" fmla="*/ 850725 h 3297123"/>
              <a:gd name="connsiteX44" fmla="*/ 566223 w 4464183"/>
              <a:gd name="connsiteY44" fmla="*/ 220003 h 3297123"/>
              <a:gd name="connsiteX0" fmla="*/ 513262 w 4411222"/>
              <a:gd name="connsiteY0" fmla="*/ 220003 h 3297123"/>
              <a:gd name="connsiteX1" fmla="*/ 784883 w 4411222"/>
              <a:gd name="connsiteY1" fmla="*/ 115233 h 3297123"/>
              <a:gd name="connsiteX2" fmla="*/ 915009 w 4411222"/>
              <a:gd name="connsiteY2" fmla="*/ 231996 h 3297123"/>
              <a:gd name="connsiteX3" fmla="*/ 1019176 w 4411222"/>
              <a:gd name="connsiteY3" fmla="*/ 307799 h 3297123"/>
              <a:gd name="connsiteX4" fmla="*/ 1388035 w 4411222"/>
              <a:gd name="connsiteY4" fmla="*/ 933 h 3297123"/>
              <a:gd name="connsiteX5" fmla="*/ 1495426 w 4411222"/>
              <a:gd name="connsiteY5" fmla="*/ 98249 h 3297123"/>
              <a:gd name="connsiteX6" fmla="*/ 1838327 w 4411222"/>
              <a:gd name="connsiteY6" fmla="*/ 12524 h 3297123"/>
              <a:gd name="connsiteX7" fmla="*/ 2066927 w 4411222"/>
              <a:gd name="connsiteY7" fmla="*/ 288749 h 3297123"/>
              <a:gd name="connsiteX8" fmla="*/ 2745506 w 4411222"/>
              <a:gd name="connsiteY8" fmla="*/ 928 h 3297123"/>
              <a:gd name="connsiteX9" fmla="*/ 2884373 w 4411222"/>
              <a:gd name="connsiteY9" fmla="*/ 160514 h 3297123"/>
              <a:gd name="connsiteX10" fmla="*/ 3057526 w 4411222"/>
              <a:gd name="connsiteY10" fmla="*/ 164925 h 3297123"/>
              <a:gd name="connsiteX11" fmla="*/ 3295652 w 4411222"/>
              <a:gd name="connsiteY11" fmla="*/ 393525 h 3297123"/>
              <a:gd name="connsiteX12" fmla="*/ 3576485 w 4411222"/>
              <a:gd name="connsiteY12" fmla="*/ 253298 h 3297123"/>
              <a:gd name="connsiteX13" fmla="*/ 3838576 w 4411222"/>
              <a:gd name="connsiteY13" fmla="*/ 460200 h 3297123"/>
              <a:gd name="connsiteX14" fmla="*/ 4372584 w 4411222"/>
              <a:gd name="connsiteY14" fmla="*/ 427077 h 3297123"/>
              <a:gd name="connsiteX15" fmla="*/ 4349533 w 4411222"/>
              <a:gd name="connsiteY15" fmla="*/ 900998 h 3297123"/>
              <a:gd name="connsiteX16" fmla="*/ 4108195 w 4411222"/>
              <a:gd name="connsiteY16" fmla="*/ 1017764 h 3297123"/>
              <a:gd name="connsiteX17" fmla="*/ 4133850 w 4411222"/>
              <a:gd name="connsiteY17" fmla="*/ 1527000 h 3297123"/>
              <a:gd name="connsiteX18" fmla="*/ 4305300 w 4411222"/>
              <a:gd name="connsiteY18" fmla="*/ 1717499 h 3297123"/>
              <a:gd name="connsiteX19" fmla="*/ 4057650 w 4411222"/>
              <a:gd name="connsiteY19" fmla="*/ 1879424 h 3297123"/>
              <a:gd name="connsiteX20" fmla="*/ 3990975 w 4411222"/>
              <a:gd name="connsiteY20" fmla="*/ 2050875 h 3297123"/>
              <a:gd name="connsiteX21" fmla="*/ 4181475 w 4411222"/>
              <a:gd name="connsiteY21" fmla="*/ 2279474 h 3297123"/>
              <a:gd name="connsiteX22" fmla="*/ 4248150 w 4411222"/>
              <a:gd name="connsiteY22" fmla="*/ 2546174 h 3297123"/>
              <a:gd name="connsiteX23" fmla="*/ 3943350 w 4411222"/>
              <a:gd name="connsiteY23" fmla="*/ 2774774 h 3297123"/>
              <a:gd name="connsiteX24" fmla="*/ 4095750 w 4411222"/>
              <a:gd name="connsiteY24" fmla="*/ 3079573 h 3297123"/>
              <a:gd name="connsiteX25" fmla="*/ 3886200 w 4411222"/>
              <a:gd name="connsiteY25" fmla="*/ 3289123 h 3297123"/>
              <a:gd name="connsiteX26" fmla="*/ 3695700 w 4411222"/>
              <a:gd name="connsiteY26" fmla="*/ 3231973 h 3297123"/>
              <a:gd name="connsiteX27" fmla="*/ 3533775 w 4411222"/>
              <a:gd name="connsiteY27" fmla="*/ 3079573 h 3297123"/>
              <a:gd name="connsiteX28" fmla="*/ 3352800 w 4411222"/>
              <a:gd name="connsiteY28" fmla="*/ 3270073 h 3297123"/>
              <a:gd name="connsiteX29" fmla="*/ 3219450 w 4411222"/>
              <a:gd name="connsiteY29" fmla="*/ 3203398 h 3297123"/>
              <a:gd name="connsiteX30" fmla="*/ 2971800 w 4411222"/>
              <a:gd name="connsiteY30" fmla="*/ 3251023 h 3297123"/>
              <a:gd name="connsiteX31" fmla="*/ 2847975 w 4411222"/>
              <a:gd name="connsiteY31" fmla="*/ 3070048 h 3297123"/>
              <a:gd name="connsiteX32" fmla="*/ 2362200 w 4411222"/>
              <a:gd name="connsiteY32" fmla="*/ 3184348 h 3297123"/>
              <a:gd name="connsiteX33" fmla="*/ 2266950 w 4411222"/>
              <a:gd name="connsiteY33" fmla="*/ 3060523 h 3297123"/>
              <a:gd name="connsiteX34" fmla="*/ 2000250 w 4411222"/>
              <a:gd name="connsiteY34" fmla="*/ 3174823 h 3297123"/>
              <a:gd name="connsiteX35" fmla="*/ 1952625 w 4411222"/>
              <a:gd name="connsiteY35" fmla="*/ 3012898 h 3297123"/>
              <a:gd name="connsiteX36" fmla="*/ 1743075 w 4411222"/>
              <a:gd name="connsiteY36" fmla="*/ 3117673 h 3297123"/>
              <a:gd name="connsiteX37" fmla="*/ 1685925 w 4411222"/>
              <a:gd name="connsiteY37" fmla="*/ 3031948 h 3297123"/>
              <a:gd name="connsiteX38" fmla="*/ 1276350 w 4411222"/>
              <a:gd name="connsiteY38" fmla="*/ 3146248 h 3297123"/>
              <a:gd name="connsiteX39" fmla="*/ 1152525 w 4411222"/>
              <a:gd name="connsiteY39" fmla="*/ 2965273 h 3297123"/>
              <a:gd name="connsiteX40" fmla="*/ 323850 w 4411222"/>
              <a:gd name="connsiteY40" fmla="*/ 3241498 h 3297123"/>
              <a:gd name="connsiteX41" fmla="*/ 0 w 4411222"/>
              <a:gd name="connsiteY41" fmla="*/ 2889073 h 3297123"/>
              <a:gd name="connsiteX42" fmla="*/ 1524000 w 4411222"/>
              <a:gd name="connsiteY42" fmla="*/ 898350 h 3297123"/>
              <a:gd name="connsiteX43" fmla="*/ 781050 w 4411222"/>
              <a:gd name="connsiteY43" fmla="*/ 850725 h 3297123"/>
              <a:gd name="connsiteX44" fmla="*/ 513262 w 4411222"/>
              <a:gd name="connsiteY44" fmla="*/ 220003 h 3297123"/>
              <a:gd name="connsiteX0" fmla="*/ 727915 w 4625875"/>
              <a:gd name="connsiteY0" fmla="*/ 220003 h 3297123"/>
              <a:gd name="connsiteX1" fmla="*/ 999536 w 4625875"/>
              <a:gd name="connsiteY1" fmla="*/ 115233 h 3297123"/>
              <a:gd name="connsiteX2" fmla="*/ 1129662 w 4625875"/>
              <a:gd name="connsiteY2" fmla="*/ 231996 h 3297123"/>
              <a:gd name="connsiteX3" fmla="*/ 1233829 w 4625875"/>
              <a:gd name="connsiteY3" fmla="*/ 307799 h 3297123"/>
              <a:gd name="connsiteX4" fmla="*/ 1602688 w 4625875"/>
              <a:gd name="connsiteY4" fmla="*/ 933 h 3297123"/>
              <a:gd name="connsiteX5" fmla="*/ 1710079 w 4625875"/>
              <a:gd name="connsiteY5" fmla="*/ 98249 h 3297123"/>
              <a:gd name="connsiteX6" fmla="*/ 2052980 w 4625875"/>
              <a:gd name="connsiteY6" fmla="*/ 12524 h 3297123"/>
              <a:gd name="connsiteX7" fmla="*/ 2281580 w 4625875"/>
              <a:gd name="connsiteY7" fmla="*/ 288749 h 3297123"/>
              <a:gd name="connsiteX8" fmla="*/ 2960159 w 4625875"/>
              <a:gd name="connsiteY8" fmla="*/ 928 h 3297123"/>
              <a:gd name="connsiteX9" fmla="*/ 3099026 w 4625875"/>
              <a:gd name="connsiteY9" fmla="*/ 160514 h 3297123"/>
              <a:gd name="connsiteX10" fmla="*/ 3272179 w 4625875"/>
              <a:gd name="connsiteY10" fmla="*/ 164925 h 3297123"/>
              <a:gd name="connsiteX11" fmla="*/ 3510305 w 4625875"/>
              <a:gd name="connsiteY11" fmla="*/ 393525 h 3297123"/>
              <a:gd name="connsiteX12" fmla="*/ 3791138 w 4625875"/>
              <a:gd name="connsiteY12" fmla="*/ 253298 h 3297123"/>
              <a:gd name="connsiteX13" fmla="*/ 4053229 w 4625875"/>
              <a:gd name="connsiteY13" fmla="*/ 460200 h 3297123"/>
              <a:gd name="connsiteX14" fmla="*/ 4587237 w 4625875"/>
              <a:gd name="connsiteY14" fmla="*/ 427077 h 3297123"/>
              <a:gd name="connsiteX15" fmla="*/ 4564186 w 4625875"/>
              <a:gd name="connsiteY15" fmla="*/ 900998 h 3297123"/>
              <a:gd name="connsiteX16" fmla="*/ 4322848 w 4625875"/>
              <a:gd name="connsiteY16" fmla="*/ 1017764 h 3297123"/>
              <a:gd name="connsiteX17" fmla="*/ 4348503 w 4625875"/>
              <a:gd name="connsiteY17" fmla="*/ 1527000 h 3297123"/>
              <a:gd name="connsiteX18" fmla="*/ 4519953 w 4625875"/>
              <a:gd name="connsiteY18" fmla="*/ 1717499 h 3297123"/>
              <a:gd name="connsiteX19" fmla="*/ 4272303 w 4625875"/>
              <a:gd name="connsiteY19" fmla="*/ 1879424 h 3297123"/>
              <a:gd name="connsiteX20" fmla="*/ 4205628 w 4625875"/>
              <a:gd name="connsiteY20" fmla="*/ 2050875 h 3297123"/>
              <a:gd name="connsiteX21" fmla="*/ 4396128 w 4625875"/>
              <a:gd name="connsiteY21" fmla="*/ 2279474 h 3297123"/>
              <a:gd name="connsiteX22" fmla="*/ 4462803 w 4625875"/>
              <a:gd name="connsiteY22" fmla="*/ 2546174 h 3297123"/>
              <a:gd name="connsiteX23" fmla="*/ 4158003 w 4625875"/>
              <a:gd name="connsiteY23" fmla="*/ 2774774 h 3297123"/>
              <a:gd name="connsiteX24" fmla="*/ 4310403 w 4625875"/>
              <a:gd name="connsiteY24" fmla="*/ 3079573 h 3297123"/>
              <a:gd name="connsiteX25" fmla="*/ 4100853 w 4625875"/>
              <a:gd name="connsiteY25" fmla="*/ 3289123 h 3297123"/>
              <a:gd name="connsiteX26" fmla="*/ 3910353 w 4625875"/>
              <a:gd name="connsiteY26" fmla="*/ 3231973 h 3297123"/>
              <a:gd name="connsiteX27" fmla="*/ 3748428 w 4625875"/>
              <a:gd name="connsiteY27" fmla="*/ 3079573 h 3297123"/>
              <a:gd name="connsiteX28" fmla="*/ 3567453 w 4625875"/>
              <a:gd name="connsiteY28" fmla="*/ 3270073 h 3297123"/>
              <a:gd name="connsiteX29" fmla="*/ 3434103 w 4625875"/>
              <a:gd name="connsiteY29" fmla="*/ 3203398 h 3297123"/>
              <a:gd name="connsiteX30" fmla="*/ 3186453 w 4625875"/>
              <a:gd name="connsiteY30" fmla="*/ 3251023 h 3297123"/>
              <a:gd name="connsiteX31" fmla="*/ 3062628 w 4625875"/>
              <a:gd name="connsiteY31" fmla="*/ 3070048 h 3297123"/>
              <a:gd name="connsiteX32" fmla="*/ 2576853 w 4625875"/>
              <a:gd name="connsiteY32" fmla="*/ 3184348 h 3297123"/>
              <a:gd name="connsiteX33" fmla="*/ 2481603 w 4625875"/>
              <a:gd name="connsiteY33" fmla="*/ 3060523 h 3297123"/>
              <a:gd name="connsiteX34" fmla="*/ 2214903 w 4625875"/>
              <a:gd name="connsiteY34" fmla="*/ 3174823 h 3297123"/>
              <a:gd name="connsiteX35" fmla="*/ 2167278 w 4625875"/>
              <a:gd name="connsiteY35" fmla="*/ 3012898 h 3297123"/>
              <a:gd name="connsiteX36" fmla="*/ 1957728 w 4625875"/>
              <a:gd name="connsiteY36" fmla="*/ 3117673 h 3297123"/>
              <a:gd name="connsiteX37" fmla="*/ 1900578 w 4625875"/>
              <a:gd name="connsiteY37" fmla="*/ 3031948 h 3297123"/>
              <a:gd name="connsiteX38" fmla="*/ 1491003 w 4625875"/>
              <a:gd name="connsiteY38" fmla="*/ 3146248 h 3297123"/>
              <a:gd name="connsiteX39" fmla="*/ 1367178 w 4625875"/>
              <a:gd name="connsiteY39" fmla="*/ 2965273 h 3297123"/>
              <a:gd name="connsiteX40" fmla="*/ 538503 w 4625875"/>
              <a:gd name="connsiteY40" fmla="*/ 3241498 h 3297123"/>
              <a:gd name="connsiteX41" fmla="*/ 214653 w 4625875"/>
              <a:gd name="connsiteY41" fmla="*/ 2889073 h 3297123"/>
              <a:gd name="connsiteX42" fmla="*/ 90828 w 4625875"/>
              <a:gd name="connsiteY42" fmla="*/ 2631898 h 3297123"/>
              <a:gd name="connsiteX43" fmla="*/ 1738653 w 4625875"/>
              <a:gd name="connsiteY43" fmla="*/ 898350 h 3297123"/>
              <a:gd name="connsiteX44" fmla="*/ 995703 w 4625875"/>
              <a:gd name="connsiteY44" fmla="*/ 850725 h 3297123"/>
              <a:gd name="connsiteX45" fmla="*/ 727915 w 4625875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1647825 w 4535047"/>
              <a:gd name="connsiteY43" fmla="*/ 898350 h 3297123"/>
              <a:gd name="connsiteX44" fmla="*/ 904875 w 4535047"/>
              <a:gd name="connsiteY44" fmla="*/ 850725 h 3297123"/>
              <a:gd name="connsiteX45" fmla="*/ 637087 w 4535047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219076 w 4535047"/>
              <a:gd name="connsiteY43" fmla="*/ 2346148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718705 w 4616665"/>
              <a:gd name="connsiteY0" fmla="*/ 220003 h 3297123"/>
              <a:gd name="connsiteX1" fmla="*/ 990326 w 4616665"/>
              <a:gd name="connsiteY1" fmla="*/ 115233 h 3297123"/>
              <a:gd name="connsiteX2" fmla="*/ 1120452 w 4616665"/>
              <a:gd name="connsiteY2" fmla="*/ 231996 h 3297123"/>
              <a:gd name="connsiteX3" fmla="*/ 1224619 w 4616665"/>
              <a:gd name="connsiteY3" fmla="*/ 307799 h 3297123"/>
              <a:gd name="connsiteX4" fmla="*/ 1593478 w 4616665"/>
              <a:gd name="connsiteY4" fmla="*/ 933 h 3297123"/>
              <a:gd name="connsiteX5" fmla="*/ 1700869 w 4616665"/>
              <a:gd name="connsiteY5" fmla="*/ 98249 h 3297123"/>
              <a:gd name="connsiteX6" fmla="*/ 2043770 w 4616665"/>
              <a:gd name="connsiteY6" fmla="*/ 12524 h 3297123"/>
              <a:gd name="connsiteX7" fmla="*/ 2272370 w 4616665"/>
              <a:gd name="connsiteY7" fmla="*/ 288749 h 3297123"/>
              <a:gd name="connsiteX8" fmla="*/ 2950949 w 4616665"/>
              <a:gd name="connsiteY8" fmla="*/ 928 h 3297123"/>
              <a:gd name="connsiteX9" fmla="*/ 3089816 w 4616665"/>
              <a:gd name="connsiteY9" fmla="*/ 160514 h 3297123"/>
              <a:gd name="connsiteX10" fmla="*/ 3262969 w 4616665"/>
              <a:gd name="connsiteY10" fmla="*/ 164925 h 3297123"/>
              <a:gd name="connsiteX11" fmla="*/ 3501095 w 4616665"/>
              <a:gd name="connsiteY11" fmla="*/ 393525 h 3297123"/>
              <a:gd name="connsiteX12" fmla="*/ 3781928 w 4616665"/>
              <a:gd name="connsiteY12" fmla="*/ 253298 h 3297123"/>
              <a:gd name="connsiteX13" fmla="*/ 4044019 w 4616665"/>
              <a:gd name="connsiteY13" fmla="*/ 460200 h 3297123"/>
              <a:gd name="connsiteX14" fmla="*/ 4578027 w 4616665"/>
              <a:gd name="connsiteY14" fmla="*/ 427077 h 3297123"/>
              <a:gd name="connsiteX15" fmla="*/ 4554976 w 4616665"/>
              <a:gd name="connsiteY15" fmla="*/ 900998 h 3297123"/>
              <a:gd name="connsiteX16" fmla="*/ 4313638 w 4616665"/>
              <a:gd name="connsiteY16" fmla="*/ 1017764 h 3297123"/>
              <a:gd name="connsiteX17" fmla="*/ 4339293 w 4616665"/>
              <a:gd name="connsiteY17" fmla="*/ 1527000 h 3297123"/>
              <a:gd name="connsiteX18" fmla="*/ 4510743 w 4616665"/>
              <a:gd name="connsiteY18" fmla="*/ 1717499 h 3297123"/>
              <a:gd name="connsiteX19" fmla="*/ 4263093 w 4616665"/>
              <a:gd name="connsiteY19" fmla="*/ 1879424 h 3297123"/>
              <a:gd name="connsiteX20" fmla="*/ 4196418 w 4616665"/>
              <a:gd name="connsiteY20" fmla="*/ 2050875 h 3297123"/>
              <a:gd name="connsiteX21" fmla="*/ 4386918 w 4616665"/>
              <a:gd name="connsiteY21" fmla="*/ 2279474 h 3297123"/>
              <a:gd name="connsiteX22" fmla="*/ 4453593 w 4616665"/>
              <a:gd name="connsiteY22" fmla="*/ 2546174 h 3297123"/>
              <a:gd name="connsiteX23" fmla="*/ 4148793 w 4616665"/>
              <a:gd name="connsiteY23" fmla="*/ 2774774 h 3297123"/>
              <a:gd name="connsiteX24" fmla="*/ 4301193 w 4616665"/>
              <a:gd name="connsiteY24" fmla="*/ 3079573 h 3297123"/>
              <a:gd name="connsiteX25" fmla="*/ 4091643 w 4616665"/>
              <a:gd name="connsiteY25" fmla="*/ 3289123 h 3297123"/>
              <a:gd name="connsiteX26" fmla="*/ 3901143 w 4616665"/>
              <a:gd name="connsiteY26" fmla="*/ 3231973 h 3297123"/>
              <a:gd name="connsiteX27" fmla="*/ 3739218 w 4616665"/>
              <a:gd name="connsiteY27" fmla="*/ 3079573 h 3297123"/>
              <a:gd name="connsiteX28" fmla="*/ 3558243 w 4616665"/>
              <a:gd name="connsiteY28" fmla="*/ 3270073 h 3297123"/>
              <a:gd name="connsiteX29" fmla="*/ 3424893 w 4616665"/>
              <a:gd name="connsiteY29" fmla="*/ 3203398 h 3297123"/>
              <a:gd name="connsiteX30" fmla="*/ 3177243 w 4616665"/>
              <a:gd name="connsiteY30" fmla="*/ 3251023 h 3297123"/>
              <a:gd name="connsiteX31" fmla="*/ 3053418 w 4616665"/>
              <a:gd name="connsiteY31" fmla="*/ 3070048 h 3297123"/>
              <a:gd name="connsiteX32" fmla="*/ 2567643 w 4616665"/>
              <a:gd name="connsiteY32" fmla="*/ 3184348 h 3297123"/>
              <a:gd name="connsiteX33" fmla="*/ 2472393 w 4616665"/>
              <a:gd name="connsiteY33" fmla="*/ 3060523 h 3297123"/>
              <a:gd name="connsiteX34" fmla="*/ 2205693 w 4616665"/>
              <a:gd name="connsiteY34" fmla="*/ 3174823 h 3297123"/>
              <a:gd name="connsiteX35" fmla="*/ 2158068 w 4616665"/>
              <a:gd name="connsiteY35" fmla="*/ 3012898 h 3297123"/>
              <a:gd name="connsiteX36" fmla="*/ 1948518 w 4616665"/>
              <a:gd name="connsiteY36" fmla="*/ 3117673 h 3297123"/>
              <a:gd name="connsiteX37" fmla="*/ 1891368 w 4616665"/>
              <a:gd name="connsiteY37" fmla="*/ 3031948 h 3297123"/>
              <a:gd name="connsiteX38" fmla="*/ 1481793 w 4616665"/>
              <a:gd name="connsiteY38" fmla="*/ 3146248 h 3297123"/>
              <a:gd name="connsiteX39" fmla="*/ 1357968 w 4616665"/>
              <a:gd name="connsiteY39" fmla="*/ 2965273 h 3297123"/>
              <a:gd name="connsiteX40" fmla="*/ 529293 w 4616665"/>
              <a:gd name="connsiteY40" fmla="*/ 3241498 h 3297123"/>
              <a:gd name="connsiteX41" fmla="*/ 205443 w 4616665"/>
              <a:gd name="connsiteY41" fmla="*/ 2889073 h 3297123"/>
              <a:gd name="connsiteX42" fmla="*/ 81618 w 4616665"/>
              <a:gd name="connsiteY42" fmla="*/ 2631898 h 3297123"/>
              <a:gd name="connsiteX43" fmla="*/ 129244 w 4616665"/>
              <a:gd name="connsiteY43" fmla="*/ 2527123 h 3297123"/>
              <a:gd name="connsiteX44" fmla="*/ 1729443 w 4616665"/>
              <a:gd name="connsiteY44" fmla="*/ 898350 h 3297123"/>
              <a:gd name="connsiteX45" fmla="*/ 986493 w 4616665"/>
              <a:gd name="connsiteY45" fmla="*/ 850725 h 3297123"/>
              <a:gd name="connsiteX46" fmla="*/ 718705 w 4616665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333376 w 4535047"/>
              <a:gd name="connsiteY44" fmla="*/ 2155648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708637 w 4606597"/>
              <a:gd name="connsiteY0" fmla="*/ 220003 h 3297123"/>
              <a:gd name="connsiteX1" fmla="*/ 980258 w 4606597"/>
              <a:gd name="connsiteY1" fmla="*/ 115233 h 3297123"/>
              <a:gd name="connsiteX2" fmla="*/ 1110384 w 4606597"/>
              <a:gd name="connsiteY2" fmla="*/ 231996 h 3297123"/>
              <a:gd name="connsiteX3" fmla="*/ 1214551 w 4606597"/>
              <a:gd name="connsiteY3" fmla="*/ 307799 h 3297123"/>
              <a:gd name="connsiteX4" fmla="*/ 1583410 w 4606597"/>
              <a:gd name="connsiteY4" fmla="*/ 933 h 3297123"/>
              <a:gd name="connsiteX5" fmla="*/ 1690801 w 4606597"/>
              <a:gd name="connsiteY5" fmla="*/ 98249 h 3297123"/>
              <a:gd name="connsiteX6" fmla="*/ 2033702 w 4606597"/>
              <a:gd name="connsiteY6" fmla="*/ 12524 h 3297123"/>
              <a:gd name="connsiteX7" fmla="*/ 2262302 w 4606597"/>
              <a:gd name="connsiteY7" fmla="*/ 288749 h 3297123"/>
              <a:gd name="connsiteX8" fmla="*/ 2940881 w 4606597"/>
              <a:gd name="connsiteY8" fmla="*/ 928 h 3297123"/>
              <a:gd name="connsiteX9" fmla="*/ 3079748 w 4606597"/>
              <a:gd name="connsiteY9" fmla="*/ 160514 h 3297123"/>
              <a:gd name="connsiteX10" fmla="*/ 3252901 w 4606597"/>
              <a:gd name="connsiteY10" fmla="*/ 164925 h 3297123"/>
              <a:gd name="connsiteX11" fmla="*/ 3491027 w 4606597"/>
              <a:gd name="connsiteY11" fmla="*/ 393525 h 3297123"/>
              <a:gd name="connsiteX12" fmla="*/ 3771860 w 4606597"/>
              <a:gd name="connsiteY12" fmla="*/ 253298 h 3297123"/>
              <a:gd name="connsiteX13" fmla="*/ 4033951 w 4606597"/>
              <a:gd name="connsiteY13" fmla="*/ 460200 h 3297123"/>
              <a:gd name="connsiteX14" fmla="*/ 4567959 w 4606597"/>
              <a:gd name="connsiteY14" fmla="*/ 427077 h 3297123"/>
              <a:gd name="connsiteX15" fmla="*/ 4544908 w 4606597"/>
              <a:gd name="connsiteY15" fmla="*/ 900998 h 3297123"/>
              <a:gd name="connsiteX16" fmla="*/ 4303570 w 4606597"/>
              <a:gd name="connsiteY16" fmla="*/ 1017764 h 3297123"/>
              <a:gd name="connsiteX17" fmla="*/ 4329225 w 4606597"/>
              <a:gd name="connsiteY17" fmla="*/ 1527000 h 3297123"/>
              <a:gd name="connsiteX18" fmla="*/ 4500675 w 4606597"/>
              <a:gd name="connsiteY18" fmla="*/ 1717499 h 3297123"/>
              <a:gd name="connsiteX19" fmla="*/ 4253025 w 4606597"/>
              <a:gd name="connsiteY19" fmla="*/ 1879424 h 3297123"/>
              <a:gd name="connsiteX20" fmla="*/ 4186350 w 4606597"/>
              <a:gd name="connsiteY20" fmla="*/ 2050875 h 3297123"/>
              <a:gd name="connsiteX21" fmla="*/ 4376850 w 4606597"/>
              <a:gd name="connsiteY21" fmla="*/ 2279474 h 3297123"/>
              <a:gd name="connsiteX22" fmla="*/ 4443525 w 4606597"/>
              <a:gd name="connsiteY22" fmla="*/ 2546174 h 3297123"/>
              <a:gd name="connsiteX23" fmla="*/ 4138725 w 4606597"/>
              <a:gd name="connsiteY23" fmla="*/ 2774774 h 3297123"/>
              <a:gd name="connsiteX24" fmla="*/ 4291125 w 4606597"/>
              <a:gd name="connsiteY24" fmla="*/ 3079573 h 3297123"/>
              <a:gd name="connsiteX25" fmla="*/ 4081575 w 4606597"/>
              <a:gd name="connsiteY25" fmla="*/ 3289123 h 3297123"/>
              <a:gd name="connsiteX26" fmla="*/ 3891075 w 4606597"/>
              <a:gd name="connsiteY26" fmla="*/ 3231973 h 3297123"/>
              <a:gd name="connsiteX27" fmla="*/ 3729150 w 4606597"/>
              <a:gd name="connsiteY27" fmla="*/ 3079573 h 3297123"/>
              <a:gd name="connsiteX28" fmla="*/ 3548175 w 4606597"/>
              <a:gd name="connsiteY28" fmla="*/ 3270073 h 3297123"/>
              <a:gd name="connsiteX29" fmla="*/ 3414825 w 4606597"/>
              <a:gd name="connsiteY29" fmla="*/ 3203398 h 3297123"/>
              <a:gd name="connsiteX30" fmla="*/ 3167175 w 4606597"/>
              <a:gd name="connsiteY30" fmla="*/ 3251023 h 3297123"/>
              <a:gd name="connsiteX31" fmla="*/ 3043350 w 4606597"/>
              <a:gd name="connsiteY31" fmla="*/ 3070048 h 3297123"/>
              <a:gd name="connsiteX32" fmla="*/ 2557575 w 4606597"/>
              <a:gd name="connsiteY32" fmla="*/ 3184348 h 3297123"/>
              <a:gd name="connsiteX33" fmla="*/ 2462325 w 4606597"/>
              <a:gd name="connsiteY33" fmla="*/ 3060523 h 3297123"/>
              <a:gd name="connsiteX34" fmla="*/ 2195625 w 4606597"/>
              <a:gd name="connsiteY34" fmla="*/ 3174823 h 3297123"/>
              <a:gd name="connsiteX35" fmla="*/ 2148000 w 4606597"/>
              <a:gd name="connsiteY35" fmla="*/ 3012898 h 3297123"/>
              <a:gd name="connsiteX36" fmla="*/ 1938450 w 4606597"/>
              <a:gd name="connsiteY36" fmla="*/ 3117673 h 3297123"/>
              <a:gd name="connsiteX37" fmla="*/ 1881300 w 4606597"/>
              <a:gd name="connsiteY37" fmla="*/ 3031948 h 3297123"/>
              <a:gd name="connsiteX38" fmla="*/ 1471725 w 4606597"/>
              <a:gd name="connsiteY38" fmla="*/ 3146248 h 3297123"/>
              <a:gd name="connsiteX39" fmla="*/ 1347900 w 4606597"/>
              <a:gd name="connsiteY39" fmla="*/ 2965273 h 3297123"/>
              <a:gd name="connsiteX40" fmla="*/ 519225 w 4606597"/>
              <a:gd name="connsiteY40" fmla="*/ 3241498 h 3297123"/>
              <a:gd name="connsiteX41" fmla="*/ 195375 w 4606597"/>
              <a:gd name="connsiteY41" fmla="*/ 2889073 h 3297123"/>
              <a:gd name="connsiteX42" fmla="*/ 71550 w 4606597"/>
              <a:gd name="connsiteY42" fmla="*/ 2631898 h 3297123"/>
              <a:gd name="connsiteX43" fmla="*/ 119176 w 4606597"/>
              <a:gd name="connsiteY43" fmla="*/ 2527123 h 3297123"/>
              <a:gd name="connsiteX44" fmla="*/ 100126 w 4606597"/>
              <a:gd name="connsiteY44" fmla="*/ 2393773 h 3297123"/>
              <a:gd name="connsiteX45" fmla="*/ 1719375 w 4606597"/>
              <a:gd name="connsiteY45" fmla="*/ 898350 h 3297123"/>
              <a:gd name="connsiteX46" fmla="*/ 976425 w 4606597"/>
              <a:gd name="connsiteY46" fmla="*/ 850725 h 3297123"/>
              <a:gd name="connsiteX47" fmla="*/ 708637 w 4606597"/>
              <a:gd name="connsiteY47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663298 w 4561258"/>
              <a:gd name="connsiteY0" fmla="*/ 220003 h 3297123"/>
              <a:gd name="connsiteX1" fmla="*/ 934919 w 4561258"/>
              <a:gd name="connsiteY1" fmla="*/ 115233 h 3297123"/>
              <a:gd name="connsiteX2" fmla="*/ 1065045 w 4561258"/>
              <a:gd name="connsiteY2" fmla="*/ 231996 h 3297123"/>
              <a:gd name="connsiteX3" fmla="*/ 1169212 w 4561258"/>
              <a:gd name="connsiteY3" fmla="*/ 307799 h 3297123"/>
              <a:gd name="connsiteX4" fmla="*/ 1538071 w 4561258"/>
              <a:gd name="connsiteY4" fmla="*/ 933 h 3297123"/>
              <a:gd name="connsiteX5" fmla="*/ 1645462 w 4561258"/>
              <a:gd name="connsiteY5" fmla="*/ 98249 h 3297123"/>
              <a:gd name="connsiteX6" fmla="*/ 1988363 w 4561258"/>
              <a:gd name="connsiteY6" fmla="*/ 12524 h 3297123"/>
              <a:gd name="connsiteX7" fmla="*/ 2216963 w 4561258"/>
              <a:gd name="connsiteY7" fmla="*/ 288749 h 3297123"/>
              <a:gd name="connsiteX8" fmla="*/ 2895542 w 4561258"/>
              <a:gd name="connsiteY8" fmla="*/ 928 h 3297123"/>
              <a:gd name="connsiteX9" fmla="*/ 3034409 w 4561258"/>
              <a:gd name="connsiteY9" fmla="*/ 160514 h 3297123"/>
              <a:gd name="connsiteX10" fmla="*/ 3207562 w 4561258"/>
              <a:gd name="connsiteY10" fmla="*/ 164925 h 3297123"/>
              <a:gd name="connsiteX11" fmla="*/ 3445688 w 4561258"/>
              <a:gd name="connsiteY11" fmla="*/ 393525 h 3297123"/>
              <a:gd name="connsiteX12" fmla="*/ 3726521 w 4561258"/>
              <a:gd name="connsiteY12" fmla="*/ 253298 h 3297123"/>
              <a:gd name="connsiteX13" fmla="*/ 3988612 w 4561258"/>
              <a:gd name="connsiteY13" fmla="*/ 460200 h 3297123"/>
              <a:gd name="connsiteX14" fmla="*/ 4522620 w 4561258"/>
              <a:gd name="connsiteY14" fmla="*/ 427077 h 3297123"/>
              <a:gd name="connsiteX15" fmla="*/ 4499569 w 4561258"/>
              <a:gd name="connsiteY15" fmla="*/ 900998 h 3297123"/>
              <a:gd name="connsiteX16" fmla="*/ 4258231 w 4561258"/>
              <a:gd name="connsiteY16" fmla="*/ 1017764 h 3297123"/>
              <a:gd name="connsiteX17" fmla="*/ 4283886 w 4561258"/>
              <a:gd name="connsiteY17" fmla="*/ 1527000 h 3297123"/>
              <a:gd name="connsiteX18" fmla="*/ 4455336 w 4561258"/>
              <a:gd name="connsiteY18" fmla="*/ 1717499 h 3297123"/>
              <a:gd name="connsiteX19" fmla="*/ 4207686 w 4561258"/>
              <a:gd name="connsiteY19" fmla="*/ 1879424 h 3297123"/>
              <a:gd name="connsiteX20" fmla="*/ 4141011 w 4561258"/>
              <a:gd name="connsiteY20" fmla="*/ 2050875 h 3297123"/>
              <a:gd name="connsiteX21" fmla="*/ 4331511 w 4561258"/>
              <a:gd name="connsiteY21" fmla="*/ 2279474 h 3297123"/>
              <a:gd name="connsiteX22" fmla="*/ 4398186 w 4561258"/>
              <a:gd name="connsiteY22" fmla="*/ 2546174 h 3297123"/>
              <a:gd name="connsiteX23" fmla="*/ 4093386 w 4561258"/>
              <a:gd name="connsiteY23" fmla="*/ 2774774 h 3297123"/>
              <a:gd name="connsiteX24" fmla="*/ 4245786 w 4561258"/>
              <a:gd name="connsiteY24" fmla="*/ 3079573 h 3297123"/>
              <a:gd name="connsiteX25" fmla="*/ 4036236 w 4561258"/>
              <a:gd name="connsiteY25" fmla="*/ 3289123 h 3297123"/>
              <a:gd name="connsiteX26" fmla="*/ 3845736 w 4561258"/>
              <a:gd name="connsiteY26" fmla="*/ 3231973 h 3297123"/>
              <a:gd name="connsiteX27" fmla="*/ 3683811 w 4561258"/>
              <a:gd name="connsiteY27" fmla="*/ 3079573 h 3297123"/>
              <a:gd name="connsiteX28" fmla="*/ 3502836 w 4561258"/>
              <a:gd name="connsiteY28" fmla="*/ 3270073 h 3297123"/>
              <a:gd name="connsiteX29" fmla="*/ 3369486 w 4561258"/>
              <a:gd name="connsiteY29" fmla="*/ 3203398 h 3297123"/>
              <a:gd name="connsiteX30" fmla="*/ 3121836 w 4561258"/>
              <a:gd name="connsiteY30" fmla="*/ 3251023 h 3297123"/>
              <a:gd name="connsiteX31" fmla="*/ 2998011 w 4561258"/>
              <a:gd name="connsiteY31" fmla="*/ 3070048 h 3297123"/>
              <a:gd name="connsiteX32" fmla="*/ 2512236 w 4561258"/>
              <a:gd name="connsiteY32" fmla="*/ 3184348 h 3297123"/>
              <a:gd name="connsiteX33" fmla="*/ 2416986 w 4561258"/>
              <a:gd name="connsiteY33" fmla="*/ 3060523 h 3297123"/>
              <a:gd name="connsiteX34" fmla="*/ 2150286 w 4561258"/>
              <a:gd name="connsiteY34" fmla="*/ 3174823 h 3297123"/>
              <a:gd name="connsiteX35" fmla="*/ 2102661 w 4561258"/>
              <a:gd name="connsiteY35" fmla="*/ 3012898 h 3297123"/>
              <a:gd name="connsiteX36" fmla="*/ 1893111 w 4561258"/>
              <a:gd name="connsiteY36" fmla="*/ 3117673 h 3297123"/>
              <a:gd name="connsiteX37" fmla="*/ 1835961 w 4561258"/>
              <a:gd name="connsiteY37" fmla="*/ 3031948 h 3297123"/>
              <a:gd name="connsiteX38" fmla="*/ 1426386 w 4561258"/>
              <a:gd name="connsiteY38" fmla="*/ 3146248 h 3297123"/>
              <a:gd name="connsiteX39" fmla="*/ 1302561 w 4561258"/>
              <a:gd name="connsiteY39" fmla="*/ 2965273 h 3297123"/>
              <a:gd name="connsiteX40" fmla="*/ 473886 w 4561258"/>
              <a:gd name="connsiteY40" fmla="*/ 3241498 h 3297123"/>
              <a:gd name="connsiteX41" fmla="*/ 150036 w 4561258"/>
              <a:gd name="connsiteY41" fmla="*/ 2889073 h 3297123"/>
              <a:gd name="connsiteX42" fmla="*/ 26211 w 4561258"/>
              <a:gd name="connsiteY42" fmla="*/ 2631898 h 3297123"/>
              <a:gd name="connsiteX43" fmla="*/ 73837 w 4561258"/>
              <a:gd name="connsiteY43" fmla="*/ 2527123 h 3297123"/>
              <a:gd name="connsiteX44" fmla="*/ 54787 w 4561258"/>
              <a:gd name="connsiteY44" fmla="*/ 2393773 h 3297123"/>
              <a:gd name="connsiteX45" fmla="*/ 130987 w 4561258"/>
              <a:gd name="connsiteY45" fmla="*/ 2317573 h 3297123"/>
              <a:gd name="connsiteX46" fmla="*/ 1674036 w 4561258"/>
              <a:gd name="connsiteY46" fmla="*/ 898350 h 3297123"/>
              <a:gd name="connsiteX47" fmla="*/ 931086 w 4561258"/>
              <a:gd name="connsiteY47" fmla="*/ 850725 h 3297123"/>
              <a:gd name="connsiteX48" fmla="*/ 663298 w 4561258"/>
              <a:gd name="connsiteY48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647825 w 4535047"/>
              <a:gd name="connsiteY46" fmla="*/ 898350 h 3297123"/>
              <a:gd name="connsiteX47" fmla="*/ 904875 w 4535047"/>
              <a:gd name="connsiteY47" fmla="*/ 850725 h 3297123"/>
              <a:gd name="connsiteX48" fmla="*/ 637087 w 4535047"/>
              <a:gd name="connsiteY48" fmla="*/ 220003 h 3297123"/>
              <a:gd name="connsiteX0" fmla="*/ 702329 w 4600289"/>
              <a:gd name="connsiteY0" fmla="*/ 220003 h 3297123"/>
              <a:gd name="connsiteX1" fmla="*/ 973950 w 4600289"/>
              <a:gd name="connsiteY1" fmla="*/ 115233 h 3297123"/>
              <a:gd name="connsiteX2" fmla="*/ 1104076 w 4600289"/>
              <a:gd name="connsiteY2" fmla="*/ 231996 h 3297123"/>
              <a:gd name="connsiteX3" fmla="*/ 1208243 w 4600289"/>
              <a:gd name="connsiteY3" fmla="*/ 307799 h 3297123"/>
              <a:gd name="connsiteX4" fmla="*/ 1577102 w 4600289"/>
              <a:gd name="connsiteY4" fmla="*/ 933 h 3297123"/>
              <a:gd name="connsiteX5" fmla="*/ 1684493 w 4600289"/>
              <a:gd name="connsiteY5" fmla="*/ 98249 h 3297123"/>
              <a:gd name="connsiteX6" fmla="*/ 2027394 w 4600289"/>
              <a:gd name="connsiteY6" fmla="*/ 12524 h 3297123"/>
              <a:gd name="connsiteX7" fmla="*/ 2255994 w 4600289"/>
              <a:gd name="connsiteY7" fmla="*/ 288749 h 3297123"/>
              <a:gd name="connsiteX8" fmla="*/ 2934573 w 4600289"/>
              <a:gd name="connsiteY8" fmla="*/ 928 h 3297123"/>
              <a:gd name="connsiteX9" fmla="*/ 3073440 w 4600289"/>
              <a:gd name="connsiteY9" fmla="*/ 160514 h 3297123"/>
              <a:gd name="connsiteX10" fmla="*/ 3246593 w 4600289"/>
              <a:gd name="connsiteY10" fmla="*/ 164925 h 3297123"/>
              <a:gd name="connsiteX11" fmla="*/ 3484719 w 4600289"/>
              <a:gd name="connsiteY11" fmla="*/ 393525 h 3297123"/>
              <a:gd name="connsiteX12" fmla="*/ 3765552 w 4600289"/>
              <a:gd name="connsiteY12" fmla="*/ 253298 h 3297123"/>
              <a:gd name="connsiteX13" fmla="*/ 4027643 w 4600289"/>
              <a:gd name="connsiteY13" fmla="*/ 460200 h 3297123"/>
              <a:gd name="connsiteX14" fmla="*/ 4561651 w 4600289"/>
              <a:gd name="connsiteY14" fmla="*/ 427077 h 3297123"/>
              <a:gd name="connsiteX15" fmla="*/ 4538600 w 4600289"/>
              <a:gd name="connsiteY15" fmla="*/ 900998 h 3297123"/>
              <a:gd name="connsiteX16" fmla="*/ 4297262 w 4600289"/>
              <a:gd name="connsiteY16" fmla="*/ 1017764 h 3297123"/>
              <a:gd name="connsiteX17" fmla="*/ 4322917 w 4600289"/>
              <a:gd name="connsiteY17" fmla="*/ 1527000 h 3297123"/>
              <a:gd name="connsiteX18" fmla="*/ 4494367 w 4600289"/>
              <a:gd name="connsiteY18" fmla="*/ 1717499 h 3297123"/>
              <a:gd name="connsiteX19" fmla="*/ 4246717 w 4600289"/>
              <a:gd name="connsiteY19" fmla="*/ 1879424 h 3297123"/>
              <a:gd name="connsiteX20" fmla="*/ 4180042 w 4600289"/>
              <a:gd name="connsiteY20" fmla="*/ 2050875 h 3297123"/>
              <a:gd name="connsiteX21" fmla="*/ 4370542 w 4600289"/>
              <a:gd name="connsiteY21" fmla="*/ 2279474 h 3297123"/>
              <a:gd name="connsiteX22" fmla="*/ 4437217 w 4600289"/>
              <a:gd name="connsiteY22" fmla="*/ 2546174 h 3297123"/>
              <a:gd name="connsiteX23" fmla="*/ 4132417 w 4600289"/>
              <a:gd name="connsiteY23" fmla="*/ 2774774 h 3297123"/>
              <a:gd name="connsiteX24" fmla="*/ 4284817 w 4600289"/>
              <a:gd name="connsiteY24" fmla="*/ 3079573 h 3297123"/>
              <a:gd name="connsiteX25" fmla="*/ 4075267 w 4600289"/>
              <a:gd name="connsiteY25" fmla="*/ 3289123 h 3297123"/>
              <a:gd name="connsiteX26" fmla="*/ 3884767 w 4600289"/>
              <a:gd name="connsiteY26" fmla="*/ 3231973 h 3297123"/>
              <a:gd name="connsiteX27" fmla="*/ 3722842 w 4600289"/>
              <a:gd name="connsiteY27" fmla="*/ 3079573 h 3297123"/>
              <a:gd name="connsiteX28" fmla="*/ 3541867 w 4600289"/>
              <a:gd name="connsiteY28" fmla="*/ 3270073 h 3297123"/>
              <a:gd name="connsiteX29" fmla="*/ 3408517 w 4600289"/>
              <a:gd name="connsiteY29" fmla="*/ 3203398 h 3297123"/>
              <a:gd name="connsiteX30" fmla="*/ 3160867 w 4600289"/>
              <a:gd name="connsiteY30" fmla="*/ 3251023 h 3297123"/>
              <a:gd name="connsiteX31" fmla="*/ 3037042 w 4600289"/>
              <a:gd name="connsiteY31" fmla="*/ 3070048 h 3297123"/>
              <a:gd name="connsiteX32" fmla="*/ 2551267 w 4600289"/>
              <a:gd name="connsiteY32" fmla="*/ 3184348 h 3297123"/>
              <a:gd name="connsiteX33" fmla="*/ 2456017 w 4600289"/>
              <a:gd name="connsiteY33" fmla="*/ 3060523 h 3297123"/>
              <a:gd name="connsiteX34" fmla="*/ 2189317 w 4600289"/>
              <a:gd name="connsiteY34" fmla="*/ 3174823 h 3297123"/>
              <a:gd name="connsiteX35" fmla="*/ 2141692 w 4600289"/>
              <a:gd name="connsiteY35" fmla="*/ 3012898 h 3297123"/>
              <a:gd name="connsiteX36" fmla="*/ 1932142 w 4600289"/>
              <a:gd name="connsiteY36" fmla="*/ 3117673 h 3297123"/>
              <a:gd name="connsiteX37" fmla="*/ 1874992 w 4600289"/>
              <a:gd name="connsiteY37" fmla="*/ 3031948 h 3297123"/>
              <a:gd name="connsiteX38" fmla="*/ 1465417 w 4600289"/>
              <a:gd name="connsiteY38" fmla="*/ 3146248 h 3297123"/>
              <a:gd name="connsiteX39" fmla="*/ 1341592 w 4600289"/>
              <a:gd name="connsiteY39" fmla="*/ 2965273 h 3297123"/>
              <a:gd name="connsiteX40" fmla="*/ 512917 w 4600289"/>
              <a:gd name="connsiteY40" fmla="*/ 3241498 h 3297123"/>
              <a:gd name="connsiteX41" fmla="*/ 189067 w 4600289"/>
              <a:gd name="connsiteY41" fmla="*/ 2889073 h 3297123"/>
              <a:gd name="connsiteX42" fmla="*/ 65242 w 4600289"/>
              <a:gd name="connsiteY42" fmla="*/ 2631898 h 3297123"/>
              <a:gd name="connsiteX43" fmla="*/ 112868 w 4600289"/>
              <a:gd name="connsiteY43" fmla="*/ 2527123 h 3297123"/>
              <a:gd name="connsiteX44" fmla="*/ 93818 w 4600289"/>
              <a:gd name="connsiteY44" fmla="*/ 2393773 h 3297123"/>
              <a:gd name="connsiteX45" fmla="*/ 170018 w 4600289"/>
              <a:gd name="connsiteY45" fmla="*/ 2317573 h 3297123"/>
              <a:gd name="connsiteX46" fmla="*/ 84293 w 4600289"/>
              <a:gd name="connsiteY46" fmla="*/ 2041348 h 3297123"/>
              <a:gd name="connsiteX47" fmla="*/ 1713067 w 4600289"/>
              <a:gd name="connsiteY47" fmla="*/ 898350 h 3297123"/>
              <a:gd name="connsiteX48" fmla="*/ 970117 w 4600289"/>
              <a:gd name="connsiteY48" fmla="*/ 850725 h 3297123"/>
              <a:gd name="connsiteX49" fmla="*/ 702329 w 4600289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1647825 w 4535047"/>
              <a:gd name="connsiteY47" fmla="*/ 898350 h 3297123"/>
              <a:gd name="connsiteX48" fmla="*/ 904875 w 4535047"/>
              <a:gd name="connsiteY48" fmla="*/ 850725 h 3297123"/>
              <a:gd name="connsiteX49" fmla="*/ 637087 w 4535047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1647825 w 4535047"/>
              <a:gd name="connsiteY48" fmla="*/ 898350 h 3297123"/>
              <a:gd name="connsiteX49" fmla="*/ 904875 w 4535047"/>
              <a:gd name="connsiteY49" fmla="*/ 850725 h 3297123"/>
              <a:gd name="connsiteX50" fmla="*/ 637087 w 4535047"/>
              <a:gd name="connsiteY50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1647825 w 4535047"/>
              <a:gd name="connsiteY49" fmla="*/ 898350 h 3297123"/>
              <a:gd name="connsiteX50" fmla="*/ 904875 w 4535047"/>
              <a:gd name="connsiteY50" fmla="*/ 850725 h 3297123"/>
              <a:gd name="connsiteX51" fmla="*/ 637087 w 4535047"/>
              <a:gd name="connsiteY51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52377 w 4550337"/>
              <a:gd name="connsiteY0" fmla="*/ 220003 h 3297123"/>
              <a:gd name="connsiteX1" fmla="*/ 923998 w 4550337"/>
              <a:gd name="connsiteY1" fmla="*/ 115233 h 3297123"/>
              <a:gd name="connsiteX2" fmla="*/ 1054124 w 4550337"/>
              <a:gd name="connsiteY2" fmla="*/ 231996 h 3297123"/>
              <a:gd name="connsiteX3" fmla="*/ 1158291 w 4550337"/>
              <a:gd name="connsiteY3" fmla="*/ 307799 h 3297123"/>
              <a:gd name="connsiteX4" fmla="*/ 1527150 w 4550337"/>
              <a:gd name="connsiteY4" fmla="*/ 933 h 3297123"/>
              <a:gd name="connsiteX5" fmla="*/ 1634541 w 4550337"/>
              <a:gd name="connsiteY5" fmla="*/ 98249 h 3297123"/>
              <a:gd name="connsiteX6" fmla="*/ 1977442 w 4550337"/>
              <a:gd name="connsiteY6" fmla="*/ 12524 h 3297123"/>
              <a:gd name="connsiteX7" fmla="*/ 2206042 w 4550337"/>
              <a:gd name="connsiteY7" fmla="*/ 288749 h 3297123"/>
              <a:gd name="connsiteX8" fmla="*/ 2884621 w 4550337"/>
              <a:gd name="connsiteY8" fmla="*/ 928 h 3297123"/>
              <a:gd name="connsiteX9" fmla="*/ 3023488 w 4550337"/>
              <a:gd name="connsiteY9" fmla="*/ 160514 h 3297123"/>
              <a:gd name="connsiteX10" fmla="*/ 3196641 w 4550337"/>
              <a:gd name="connsiteY10" fmla="*/ 164925 h 3297123"/>
              <a:gd name="connsiteX11" fmla="*/ 3434767 w 4550337"/>
              <a:gd name="connsiteY11" fmla="*/ 393525 h 3297123"/>
              <a:gd name="connsiteX12" fmla="*/ 3715600 w 4550337"/>
              <a:gd name="connsiteY12" fmla="*/ 253298 h 3297123"/>
              <a:gd name="connsiteX13" fmla="*/ 3977691 w 4550337"/>
              <a:gd name="connsiteY13" fmla="*/ 460200 h 3297123"/>
              <a:gd name="connsiteX14" fmla="*/ 4511699 w 4550337"/>
              <a:gd name="connsiteY14" fmla="*/ 427077 h 3297123"/>
              <a:gd name="connsiteX15" fmla="*/ 4488648 w 4550337"/>
              <a:gd name="connsiteY15" fmla="*/ 900998 h 3297123"/>
              <a:gd name="connsiteX16" fmla="*/ 4247310 w 4550337"/>
              <a:gd name="connsiteY16" fmla="*/ 1017764 h 3297123"/>
              <a:gd name="connsiteX17" fmla="*/ 4272965 w 4550337"/>
              <a:gd name="connsiteY17" fmla="*/ 1527000 h 3297123"/>
              <a:gd name="connsiteX18" fmla="*/ 4444415 w 4550337"/>
              <a:gd name="connsiteY18" fmla="*/ 1717499 h 3297123"/>
              <a:gd name="connsiteX19" fmla="*/ 4196765 w 4550337"/>
              <a:gd name="connsiteY19" fmla="*/ 1879424 h 3297123"/>
              <a:gd name="connsiteX20" fmla="*/ 4130090 w 4550337"/>
              <a:gd name="connsiteY20" fmla="*/ 2050875 h 3297123"/>
              <a:gd name="connsiteX21" fmla="*/ 4320590 w 4550337"/>
              <a:gd name="connsiteY21" fmla="*/ 2279474 h 3297123"/>
              <a:gd name="connsiteX22" fmla="*/ 4387265 w 4550337"/>
              <a:gd name="connsiteY22" fmla="*/ 2546174 h 3297123"/>
              <a:gd name="connsiteX23" fmla="*/ 4082465 w 4550337"/>
              <a:gd name="connsiteY23" fmla="*/ 2774774 h 3297123"/>
              <a:gd name="connsiteX24" fmla="*/ 4234865 w 4550337"/>
              <a:gd name="connsiteY24" fmla="*/ 3079573 h 3297123"/>
              <a:gd name="connsiteX25" fmla="*/ 4025315 w 4550337"/>
              <a:gd name="connsiteY25" fmla="*/ 3289123 h 3297123"/>
              <a:gd name="connsiteX26" fmla="*/ 3834815 w 4550337"/>
              <a:gd name="connsiteY26" fmla="*/ 3231973 h 3297123"/>
              <a:gd name="connsiteX27" fmla="*/ 3672890 w 4550337"/>
              <a:gd name="connsiteY27" fmla="*/ 3079573 h 3297123"/>
              <a:gd name="connsiteX28" fmla="*/ 3491915 w 4550337"/>
              <a:gd name="connsiteY28" fmla="*/ 3270073 h 3297123"/>
              <a:gd name="connsiteX29" fmla="*/ 3358565 w 4550337"/>
              <a:gd name="connsiteY29" fmla="*/ 3203398 h 3297123"/>
              <a:gd name="connsiteX30" fmla="*/ 3110915 w 4550337"/>
              <a:gd name="connsiteY30" fmla="*/ 3251023 h 3297123"/>
              <a:gd name="connsiteX31" fmla="*/ 2987090 w 4550337"/>
              <a:gd name="connsiteY31" fmla="*/ 3070048 h 3297123"/>
              <a:gd name="connsiteX32" fmla="*/ 2501315 w 4550337"/>
              <a:gd name="connsiteY32" fmla="*/ 3184348 h 3297123"/>
              <a:gd name="connsiteX33" fmla="*/ 2406065 w 4550337"/>
              <a:gd name="connsiteY33" fmla="*/ 3060523 h 3297123"/>
              <a:gd name="connsiteX34" fmla="*/ 2139365 w 4550337"/>
              <a:gd name="connsiteY34" fmla="*/ 3174823 h 3297123"/>
              <a:gd name="connsiteX35" fmla="*/ 2091740 w 4550337"/>
              <a:gd name="connsiteY35" fmla="*/ 3012898 h 3297123"/>
              <a:gd name="connsiteX36" fmla="*/ 1882190 w 4550337"/>
              <a:gd name="connsiteY36" fmla="*/ 3117673 h 3297123"/>
              <a:gd name="connsiteX37" fmla="*/ 1825040 w 4550337"/>
              <a:gd name="connsiteY37" fmla="*/ 3031948 h 3297123"/>
              <a:gd name="connsiteX38" fmla="*/ 1415465 w 4550337"/>
              <a:gd name="connsiteY38" fmla="*/ 3146248 h 3297123"/>
              <a:gd name="connsiteX39" fmla="*/ 1291640 w 4550337"/>
              <a:gd name="connsiteY39" fmla="*/ 2965273 h 3297123"/>
              <a:gd name="connsiteX40" fmla="*/ 462965 w 4550337"/>
              <a:gd name="connsiteY40" fmla="*/ 3241498 h 3297123"/>
              <a:gd name="connsiteX41" fmla="*/ 139115 w 4550337"/>
              <a:gd name="connsiteY41" fmla="*/ 2889073 h 3297123"/>
              <a:gd name="connsiteX42" fmla="*/ 15290 w 4550337"/>
              <a:gd name="connsiteY42" fmla="*/ 2631898 h 3297123"/>
              <a:gd name="connsiteX43" fmla="*/ 62916 w 4550337"/>
              <a:gd name="connsiteY43" fmla="*/ 2527123 h 3297123"/>
              <a:gd name="connsiteX44" fmla="*/ 43866 w 4550337"/>
              <a:gd name="connsiteY44" fmla="*/ 2393773 h 3297123"/>
              <a:gd name="connsiteX45" fmla="*/ 120066 w 4550337"/>
              <a:gd name="connsiteY45" fmla="*/ 2317573 h 3297123"/>
              <a:gd name="connsiteX46" fmla="*/ 34341 w 4550337"/>
              <a:gd name="connsiteY46" fmla="*/ 2041348 h 3297123"/>
              <a:gd name="connsiteX47" fmla="*/ 367716 w 4550337"/>
              <a:gd name="connsiteY47" fmla="*/ 1755598 h 3297123"/>
              <a:gd name="connsiteX48" fmla="*/ 367716 w 4550337"/>
              <a:gd name="connsiteY48" fmla="*/ 1688923 h 3297123"/>
              <a:gd name="connsiteX49" fmla="*/ 215316 w 4550337"/>
              <a:gd name="connsiteY49" fmla="*/ 1727023 h 3297123"/>
              <a:gd name="connsiteX50" fmla="*/ 120066 w 4550337"/>
              <a:gd name="connsiteY50" fmla="*/ 1307923 h 3297123"/>
              <a:gd name="connsiteX51" fmla="*/ 224841 w 4550337"/>
              <a:gd name="connsiteY51" fmla="*/ 1241248 h 3297123"/>
              <a:gd name="connsiteX52" fmla="*/ 62916 w 4550337"/>
              <a:gd name="connsiteY52" fmla="*/ 907873 h 3297123"/>
              <a:gd name="connsiteX53" fmla="*/ 1663115 w 4550337"/>
              <a:gd name="connsiteY53" fmla="*/ 898350 h 3297123"/>
              <a:gd name="connsiteX54" fmla="*/ 920165 w 4550337"/>
              <a:gd name="connsiteY54" fmla="*/ 850725 h 3297123"/>
              <a:gd name="connsiteX55" fmla="*/ 652377 w 455033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14300 w 4535047"/>
              <a:gd name="connsiteY54" fmla="*/ 30780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35047" h="3303648">
                <a:moveTo>
                  <a:pt x="637087" y="226528"/>
                </a:moveTo>
                <a:lnTo>
                  <a:pt x="908708" y="121758"/>
                </a:lnTo>
                <a:cubicBezTo>
                  <a:pt x="1015583" y="182904"/>
                  <a:pt x="979584" y="177375"/>
                  <a:pt x="1038834" y="238521"/>
                </a:cubicBezTo>
                <a:cubicBezTo>
                  <a:pt x="1048156" y="251089"/>
                  <a:pt x="1133679" y="301756"/>
                  <a:pt x="1143001" y="314324"/>
                </a:cubicBezTo>
                <a:lnTo>
                  <a:pt x="1511860" y="7458"/>
                </a:lnTo>
                <a:cubicBezTo>
                  <a:pt x="1674657" y="151022"/>
                  <a:pt x="1561229" y="56460"/>
                  <a:pt x="1619251" y="104774"/>
                </a:cubicBezTo>
                <a:cubicBezTo>
                  <a:pt x="1635562" y="128931"/>
                  <a:pt x="1757364" y="57149"/>
                  <a:pt x="1962152" y="19049"/>
                </a:cubicBezTo>
                <a:cubicBezTo>
                  <a:pt x="1919290" y="-57151"/>
                  <a:pt x="2120518" y="236882"/>
                  <a:pt x="2190752" y="295274"/>
                </a:cubicBezTo>
                <a:cubicBezTo>
                  <a:pt x="2426470" y="208859"/>
                  <a:pt x="2652663" y="46243"/>
                  <a:pt x="2869331" y="7453"/>
                </a:cubicBezTo>
                <a:cubicBezTo>
                  <a:pt x="2928320" y="16198"/>
                  <a:pt x="2911109" y="43994"/>
                  <a:pt x="3008198" y="167039"/>
                </a:cubicBezTo>
                <a:cubicBezTo>
                  <a:pt x="3076076" y="197547"/>
                  <a:pt x="3127092" y="161190"/>
                  <a:pt x="3181351" y="171450"/>
                </a:cubicBezTo>
                <a:cubicBezTo>
                  <a:pt x="3235610" y="181710"/>
                  <a:pt x="3317109" y="247209"/>
                  <a:pt x="3419477" y="400050"/>
                </a:cubicBezTo>
                <a:cubicBezTo>
                  <a:pt x="3614688" y="493008"/>
                  <a:pt x="3543199" y="338315"/>
                  <a:pt x="3700310" y="259823"/>
                </a:cubicBezTo>
                <a:cubicBezTo>
                  <a:pt x="3744760" y="275698"/>
                  <a:pt x="3913855" y="437762"/>
                  <a:pt x="3962401" y="466725"/>
                </a:cubicBezTo>
                <a:cubicBezTo>
                  <a:pt x="4010947" y="495688"/>
                  <a:pt x="4225512" y="388711"/>
                  <a:pt x="4496409" y="433602"/>
                </a:cubicBezTo>
                <a:cubicBezTo>
                  <a:pt x="4215675" y="1105926"/>
                  <a:pt x="4439767" y="625724"/>
                  <a:pt x="4473358" y="907523"/>
                </a:cubicBezTo>
                <a:cubicBezTo>
                  <a:pt x="4678662" y="1070270"/>
                  <a:pt x="4312466" y="966317"/>
                  <a:pt x="4232020" y="1024289"/>
                </a:cubicBezTo>
                <a:cubicBezTo>
                  <a:pt x="4142147" y="1000359"/>
                  <a:pt x="4309448" y="1386005"/>
                  <a:pt x="4257675" y="1533525"/>
                </a:cubicBezTo>
                <a:cubicBezTo>
                  <a:pt x="4434988" y="1670785"/>
                  <a:pt x="4479925" y="1671637"/>
                  <a:pt x="4429125" y="1724024"/>
                </a:cubicBezTo>
                <a:cubicBezTo>
                  <a:pt x="4383088" y="1779586"/>
                  <a:pt x="4260850" y="1865311"/>
                  <a:pt x="4181475" y="1885949"/>
                </a:cubicBezTo>
                <a:cubicBezTo>
                  <a:pt x="4102100" y="1906587"/>
                  <a:pt x="4219575" y="2065338"/>
                  <a:pt x="4114800" y="2057400"/>
                </a:cubicBezTo>
                <a:cubicBezTo>
                  <a:pt x="4010025" y="2049463"/>
                  <a:pt x="4402137" y="2327274"/>
                  <a:pt x="4305300" y="2285999"/>
                </a:cubicBezTo>
                <a:cubicBezTo>
                  <a:pt x="4208463" y="2244724"/>
                  <a:pt x="4465637" y="2554286"/>
                  <a:pt x="4371975" y="2552699"/>
                </a:cubicBezTo>
                <a:cubicBezTo>
                  <a:pt x="4278313" y="2551112"/>
                  <a:pt x="4238625" y="2838449"/>
                  <a:pt x="4067175" y="2781299"/>
                </a:cubicBezTo>
                <a:cubicBezTo>
                  <a:pt x="3895725" y="2724149"/>
                  <a:pt x="4291012" y="3117848"/>
                  <a:pt x="4219575" y="3086098"/>
                </a:cubicBezTo>
                <a:cubicBezTo>
                  <a:pt x="4148138" y="3054348"/>
                  <a:pt x="4140200" y="3355973"/>
                  <a:pt x="4010025" y="3295648"/>
                </a:cubicBezTo>
                <a:cubicBezTo>
                  <a:pt x="3879850" y="3235323"/>
                  <a:pt x="3956050" y="3359148"/>
                  <a:pt x="3819525" y="3238498"/>
                </a:cubicBezTo>
                <a:cubicBezTo>
                  <a:pt x="3683000" y="3117848"/>
                  <a:pt x="3775075" y="3214686"/>
                  <a:pt x="3657600" y="3086098"/>
                </a:cubicBezTo>
                <a:cubicBezTo>
                  <a:pt x="3549650" y="3167061"/>
                  <a:pt x="3668712" y="3068635"/>
                  <a:pt x="3476625" y="3276598"/>
                </a:cubicBezTo>
                <a:cubicBezTo>
                  <a:pt x="3398838" y="3243261"/>
                  <a:pt x="3476625" y="3281360"/>
                  <a:pt x="3343275" y="3209923"/>
                </a:cubicBezTo>
                <a:cubicBezTo>
                  <a:pt x="3248025" y="3094036"/>
                  <a:pt x="3387725" y="3184523"/>
                  <a:pt x="3095625" y="3257548"/>
                </a:cubicBezTo>
                <a:cubicBezTo>
                  <a:pt x="2971800" y="3125786"/>
                  <a:pt x="3213100" y="3468685"/>
                  <a:pt x="2971800" y="3076573"/>
                </a:cubicBezTo>
                <a:cubicBezTo>
                  <a:pt x="2884487" y="2932110"/>
                  <a:pt x="2954338" y="3047998"/>
                  <a:pt x="2486025" y="3190873"/>
                </a:cubicBezTo>
                <a:cubicBezTo>
                  <a:pt x="2347912" y="3049585"/>
                  <a:pt x="2530475" y="3448048"/>
                  <a:pt x="2390775" y="3067048"/>
                </a:cubicBezTo>
                <a:cubicBezTo>
                  <a:pt x="2232025" y="3103561"/>
                  <a:pt x="2390775" y="3055935"/>
                  <a:pt x="2124075" y="3181348"/>
                </a:cubicBezTo>
                <a:cubicBezTo>
                  <a:pt x="2054225" y="3051173"/>
                  <a:pt x="2155825" y="3398835"/>
                  <a:pt x="2076450" y="3019423"/>
                </a:cubicBezTo>
                <a:cubicBezTo>
                  <a:pt x="2049463" y="2878136"/>
                  <a:pt x="2081213" y="3047998"/>
                  <a:pt x="1866900" y="3124198"/>
                </a:cubicBezTo>
                <a:cubicBezTo>
                  <a:pt x="1822450" y="3024186"/>
                  <a:pt x="1893888" y="3103560"/>
                  <a:pt x="1809750" y="3038473"/>
                </a:cubicBezTo>
                <a:cubicBezTo>
                  <a:pt x="1624013" y="3119436"/>
                  <a:pt x="1760538" y="3070223"/>
                  <a:pt x="1400175" y="3152773"/>
                </a:cubicBezTo>
                <a:cubicBezTo>
                  <a:pt x="1341438" y="3078161"/>
                  <a:pt x="1358900" y="3127372"/>
                  <a:pt x="1276350" y="2971798"/>
                </a:cubicBezTo>
                <a:cubicBezTo>
                  <a:pt x="1281112" y="2825748"/>
                  <a:pt x="976312" y="3030535"/>
                  <a:pt x="447675" y="3248023"/>
                </a:cubicBezTo>
                <a:cubicBezTo>
                  <a:pt x="347663" y="3214686"/>
                  <a:pt x="428625" y="3286123"/>
                  <a:pt x="123825" y="2895598"/>
                </a:cubicBezTo>
                <a:cubicBezTo>
                  <a:pt x="103188" y="2790823"/>
                  <a:pt x="98425" y="2903535"/>
                  <a:pt x="0" y="2638423"/>
                </a:cubicBezTo>
                <a:cubicBezTo>
                  <a:pt x="25400" y="2549523"/>
                  <a:pt x="-36511" y="2613023"/>
                  <a:pt x="47626" y="2533648"/>
                </a:cubicBezTo>
                <a:cubicBezTo>
                  <a:pt x="120651" y="2452686"/>
                  <a:pt x="95251" y="2566985"/>
                  <a:pt x="28576" y="2400298"/>
                </a:cubicBezTo>
                <a:cubicBezTo>
                  <a:pt x="73026" y="2333623"/>
                  <a:pt x="25401" y="2382835"/>
                  <a:pt x="104776" y="2324098"/>
                </a:cubicBezTo>
                <a:cubicBezTo>
                  <a:pt x="182563" y="2255836"/>
                  <a:pt x="114301" y="2332035"/>
                  <a:pt x="19051" y="2047873"/>
                </a:cubicBezTo>
                <a:cubicBezTo>
                  <a:pt x="80963" y="1951036"/>
                  <a:pt x="80964" y="1952623"/>
                  <a:pt x="352426" y="1762123"/>
                </a:cubicBezTo>
                <a:cubicBezTo>
                  <a:pt x="433388" y="1700211"/>
                  <a:pt x="136526" y="1838323"/>
                  <a:pt x="352426" y="1695448"/>
                </a:cubicBezTo>
                <a:cubicBezTo>
                  <a:pt x="393701" y="1662111"/>
                  <a:pt x="327026" y="1712910"/>
                  <a:pt x="200026" y="1733548"/>
                </a:cubicBezTo>
                <a:cubicBezTo>
                  <a:pt x="252413" y="1697036"/>
                  <a:pt x="25401" y="1490660"/>
                  <a:pt x="104776" y="1314448"/>
                </a:cubicBezTo>
                <a:cubicBezTo>
                  <a:pt x="195264" y="1214436"/>
                  <a:pt x="95251" y="1344610"/>
                  <a:pt x="209551" y="1247773"/>
                </a:cubicBezTo>
                <a:cubicBezTo>
                  <a:pt x="92076" y="1127123"/>
                  <a:pt x="17464" y="1162048"/>
                  <a:pt x="47626" y="914398"/>
                </a:cubicBezTo>
                <a:cubicBezTo>
                  <a:pt x="103189" y="854073"/>
                  <a:pt x="57151" y="915985"/>
                  <a:pt x="247651" y="704848"/>
                </a:cubicBezTo>
                <a:cubicBezTo>
                  <a:pt x="104776" y="446086"/>
                  <a:pt x="73025" y="309562"/>
                  <a:pt x="133350" y="304800"/>
                </a:cubicBezTo>
                <a:cubicBezTo>
                  <a:pt x="-25400" y="200025"/>
                  <a:pt x="225425" y="219075"/>
                  <a:pt x="552450" y="0"/>
                </a:cubicBezTo>
                <a:cubicBezTo>
                  <a:pt x="669562" y="177109"/>
                  <a:pt x="596175" y="125619"/>
                  <a:pt x="637087" y="226528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45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5536" y="4748951"/>
            <a:ext cx="79928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E" sz="2400" dirty="0" smtClean="0"/>
              <a:t>Fat </a:t>
            </a:r>
            <a:r>
              <a:rPr lang="en-IE" sz="2400" dirty="0"/>
              <a:t>is an important part of a healthy diet, but only in small amounts. It provides energy, keeps us warm and helps us to absorb certain vitamins</a:t>
            </a:r>
            <a:r>
              <a:rPr lang="en-IE" sz="2400" dirty="0" smtClean="0"/>
              <a:t>.</a:t>
            </a:r>
            <a:endParaRPr lang="en-IE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9557" y="1465620"/>
            <a:ext cx="748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cs typeface="Rockwell"/>
              </a:rPr>
              <a:t>Fats</a:t>
            </a:r>
            <a:endParaRPr lang="en-IE" sz="2800" b="1" dirty="0">
              <a:cs typeface="Rockwell"/>
            </a:endParaRPr>
          </a:p>
        </p:txBody>
      </p:sp>
      <p:sp>
        <p:nvSpPr>
          <p:cNvPr id="8" name="5-Point Star 2"/>
          <p:cNvSpPr/>
          <p:nvPr/>
        </p:nvSpPr>
        <p:spPr>
          <a:xfrm>
            <a:off x="2586436" y="1973370"/>
            <a:ext cx="3611087" cy="2514401"/>
          </a:xfrm>
          <a:custGeom>
            <a:avLst/>
            <a:gdLst>
              <a:gd name="connsiteX0" fmla="*/ 2 w 2232248"/>
              <a:gd name="connsiteY0" fmla="*/ 797632 h 2088232"/>
              <a:gd name="connsiteX1" fmla="*/ 852648 w 2232248"/>
              <a:gd name="connsiteY1" fmla="*/ 797637 h 2088232"/>
              <a:gd name="connsiteX2" fmla="*/ 1116124 w 2232248"/>
              <a:gd name="connsiteY2" fmla="*/ 0 h 2088232"/>
              <a:gd name="connsiteX3" fmla="*/ 1379600 w 2232248"/>
              <a:gd name="connsiteY3" fmla="*/ 797637 h 2088232"/>
              <a:gd name="connsiteX4" fmla="*/ 2232246 w 2232248"/>
              <a:gd name="connsiteY4" fmla="*/ 797632 h 2088232"/>
              <a:gd name="connsiteX5" fmla="*/ 1542438 w 2232248"/>
              <a:gd name="connsiteY5" fmla="*/ 1290593 h 2088232"/>
              <a:gd name="connsiteX6" fmla="*/ 1805925 w 2232248"/>
              <a:gd name="connsiteY6" fmla="*/ 2088227 h 2088232"/>
              <a:gd name="connsiteX7" fmla="*/ 1116124 w 2232248"/>
              <a:gd name="connsiteY7" fmla="*/ 1595256 h 2088232"/>
              <a:gd name="connsiteX8" fmla="*/ 426323 w 2232248"/>
              <a:gd name="connsiteY8" fmla="*/ 2088227 h 2088232"/>
              <a:gd name="connsiteX9" fmla="*/ 689810 w 2232248"/>
              <a:gd name="connsiteY9" fmla="*/ 1290593 h 2088232"/>
              <a:gd name="connsiteX10" fmla="*/ 2 w 2232248"/>
              <a:gd name="connsiteY10" fmla="*/ 797632 h 2088232"/>
              <a:gd name="connsiteX0" fmla="*/ 0 w 2346544"/>
              <a:gd name="connsiteY0" fmla="*/ 0 h 2319295"/>
              <a:gd name="connsiteX1" fmla="*/ 966946 w 2346544"/>
              <a:gd name="connsiteY1" fmla="*/ 10287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46544"/>
              <a:gd name="connsiteY0" fmla="*/ 0 h 2319295"/>
              <a:gd name="connsiteX1" fmla="*/ 328771 w 2346544"/>
              <a:gd name="connsiteY1" fmla="*/ 2286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08444"/>
              <a:gd name="connsiteY0" fmla="*/ 0 h 2252620"/>
              <a:gd name="connsiteX1" fmla="*/ 290671 w 2308444"/>
              <a:gd name="connsiteY1" fmla="*/ 161930 h 2252620"/>
              <a:gd name="connsiteX2" fmla="*/ 1192322 w 2308444"/>
              <a:gd name="connsiteY2" fmla="*/ 164393 h 2252620"/>
              <a:gd name="connsiteX3" fmla="*/ 1455798 w 2308444"/>
              <a:gd name="connsiteY3" fmla="*/ 962030 h 2252620"/>
              <a:gd name="connsiteX4" fmla="*/ 2308444 w 2308444"/>
              <a:gd name="connsiteY4" fmla="*/ 962025 h 2252620"/>
              <a:gd name="connsiteX5" fmla="*/ 1618636 w 2308444"/>
              <a:gd name="connsiteY5" fmla="*/ 1454986 h 2252620"/>
              <a:gd name="connsiteX6" fmla="*/ 1882123 w 2308444"/>
              <a:gd name="connsiteY6" fmla="*/ 2252620 h 2252620"/>
              <a:gd name="connsiteX7" fmla="*/ 1192322 w 2308444"/>
              <a:gd name="connsiteY7" fmla="*/ 1759649 h 2252620"/>
              <a:gd name="connsiteX8" fmla="*/ 502521 w 2308444"/>
              <a:gd name="connsiteY8" fmla="*/ 2252620 h 2252620"/>
              <a:gd name="connsiteX9" fmla="*/ 766008 w 2308444"/>
              <a:gd name="connsiteY9" fmla="*/ 1454986 h 2252620"/>
              <a:gd name="connsiteX10" fmla="*/ 0 w 2308444"/>
              <a:gd name="connsiteY10" fmla="*/ 0 h 225262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20797 w 2308444"/>
              <a:gd name="connsiteY2" fmla="*/ 164388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112898 w 2308444"/>
              <a:gd name="connsiteY4" fmla="*/ 2667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2308444 w 2308444"/>
              <a:gd name="connsiteY5" fmla="*/ 1181095 h 2471690"/>
              <a:gd name="connsiteX6" fmla="*/ 1618636 w 2308444"/>
              <a:gd name="connsiteY6" fmla="*/ 1674056 h 2471690"/>
              <a:gd name="connsiteX7" fmla="*/ 1882123 w 2308444"/>
              <a:gd name="connsiteY7" fmla="*/ 2471690 h 2471690"/>
              <a:gd name="connsiteX8" fmla="*/ 1192322 w 2308444"/>
              <a:gd name="connsiteY8" fmla="*/ 1978719 h 2471690"/>
              <a:gd name="connsiteX9" fmla="*/ 502521 w 2308444"/>
              <a:gd name="connsiteY9" fmla="*/ 2471690 h 2471690"/>
              <a:gd name="connsiteX10" fmla="*/ 766008 w 2308444"/>
              <a:gd name="connsiteY10" fmla="*/ 1674056 h 2471690"/>
              <a:gd name="connsiteX11" fmla="*/ 0 w 2308444"/>
              <a:gd name="connsiteY11" fmla="*/ 219070 h 24716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1058364 w 2308444"/>
              <a:gd name="connsiteY5" fmla="*/ 249716 h 2471690"/>
              <a:gd name="connsiteX6" fmla="*/ 2308444 w 2308444"/>
              <a:gd name="connsiteY6" fmla="*/ 1181095 h 2471690"/>
              <a:gd name="connsiteX7" fmla="*/ 1618636 w 2308444"/>
              <a:gd name="connsiteY7" fmla="*/ 1674056 h 2471690"/>
              <a:gd name="connsiteX8" fmla="*/ 1882123 w 2308444"/>
              <a:gd name="connsiteY8" fmla="*/ 2471690 h 2471690"/>
              <a:gd name="connsiteX9" fmla="*/ 1192322 w 2308444"/>
              <a:gd name="connsiteY9" fmla="*/ 1978719 h 2471690"/>
              <a:gd name="connsiteX10" fmla="*/ 502521 w 2308444"/>
              <a:gd name="connsiteY10" fmla="*/ 2471690 h 2471690"/>
              <a:gd name="connsiteX11" fmla="*/ 766008 w 2308444"/>
              <a:gd name="connsiteY11" fmla="*/ 1674056 h 2471690"/>
              <a:gd name="connsiteX12" fmla="*/ 0 w 2308444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322362 h 2574982"/>
              <a:gd name="connsiteX1" fmla="*/ 271621 w 1882123"/>
              <a:gd name="connsiteY1" fmla="*/ 217592 h 2574982"/>
              <a:gd name="connsiteX2" fmla="*/ 401747 w 1882123"/>
              <a:gd name="connsiteY2" fmla="*/ 334355 h 2574982"/>
              <a:gd name="connsiteX3" fmla="*/ 420189 w 1882123"/>
              <a:gd name="connsiteY3" fmla="*/ 438733 h 2574982"/>
              <a:gd name="connsiteX4" fmla="*/ 874773 w 1882123"/>
              <a:gd name="connsiteY4" fmla="*/ 103292 h 2574982"/>
              <a:gd name="connsiteX5" fmla="*/ 1058364 w 1882123"/>
              <a:gd name="connsiteY5" fmla="*/ 353008 h 2574982"/>
              <a:gd name="connsiteX6" fmla="*/ 955894 w 1882123"/>
              <a:gd name="connsiteY6" fmla="*/ 179487 h 2574982"/>
              <a:gd name="connsiteX7" fmla="*/ 1723411 w 1882123"/>
              <a:gd name="connsiteY7" fmla="*/ 119998 h 2574982"/>
              <a:gd name="connsiteX8" fmla="*/ 1882123 w 1882123"/>
              <a:gd name="connsiteY8" fmla="*/ 2574982 h 2574982"/>
              <a:gd name="connsiteX9" fmla="*/ 1192322 w 1882123"/>
              <a:gd name="connsiteY9" fmla="*/ 2082011 h 2574982"/>
              <a:gd name="connsiteX10" fmla="*/ 502521 w 1882123"/>
              <a:gd name="connsiteY10" fmla="*/ 2574982 h 2574982"/>
              <a:gd name="connsiteX11" fmla="*/ 766008 w 1882123"/>
              <a:gd name="connsiteY11" fmla="*/ 1777348 h 2574982"/>
              <a:gd name="connsiteX12" fmla="*/ 0 w 1882123"/>
              <a:gd name="connsiteY12" fmla="*/ 322362 h 2574982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1622644 w 1882123"/>
              <a:gd name="connsiteY6" fmla="*/ 20954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3590 w 1882123"/>
              <a:gd name="connsiteY6" fmla="*/ 87791 h 2471690"/>
              <a:gd name="connsiteX7" fmla="*/ 1622644 w 1882123"/>
              <a:gd name="connsiteY7" fmla="*/ 209545 h 2471690"/>
              <a:gd name="connsiteX8" fmla="*/ 1723411 w 1882123"/>
              <a:gd name="connsiteY8" fmla="*/ 16706 h 2471690"/>
              <a:gd name="connsiteX9" fmla="*/ 1882123 w 1882123"/>
              <a:gd name="connsiteY9" fmla="*/ 2471690 h 2471690"/>
              <a:gd name="connsiteX10" fmla="*/ 1192322 w 1882123"/>
              <a:gd name="connsiteY10" fmla="*/ 1978719 h 2471690"/>
              <a:gd name="connsiteX11" fmla="*/ 502521 w 1882123"/>
              <a:gd name="connsiteY11" fmla="*/ 2471690 h 2471690"/>
              <a:gd name="connsiteX12" fmla="*/ 766008 w 1882123"/>
              <a:gd name="connsiteY12" fmla="*/ 1674056 h 2471690"/>
              <a:gd name="connsiteX13" fmla="*/ 0 w 1882123"/>
              <a:gd name="connsiteY13" fmla="*/ 219070 h 2471690"/>
              <a:gd name="connsiteX0" fmla="*/ 0 w 2050507"/>
              <a:gd name="connsiteY0" fmla="*/ 219070 h 2471690"/>
              <a:gd name="connsiteX1" fmla="*/ 271621 w 2050507"/>
              <a:gd name="connsiteY1" fmla="*/ 114300 h 2471690"/>
              <a:gd name="connsiteX2" fmla="*/ 401747 w 2050507"/>
              <a:gd name="connsiteY2" fmla="*/ 231063 h 2471690"/>
              <a:gd name="connsiteX3" fmla="*/ 420189 w 2050507"/>
              <a:gd name="connsiteY3" fmla="*/ 335441 h 2471690"/>
              <a:gd name="connsiteX4" fmla="*/ 874773 w 2050507"/>
              <a:gd name="connsiteY4" fmla="*/ 0 h 2471690"/>
              <a:gd name="connsiteX5" fmla="*/ 1210764 w 2050507"/>
              <a:gd name="connsiteY5" fmla="*/ 544991 h 2471690"/>
              <a:gd name="connsiteX6" fmla="*/ 2048965 w 2050507"/>
              <a:gd name="connsiteY6" fmla="*/ 564041 h 2471690"/>
              <a:gd name="connsiteX7" fmla="*/ 953590 w 2050507"/>
              <a:gd name="connsiteY7" fmla="*/ 87791 h 2471690"/>
              <a:gd name="connsiteX8" fmla="*/ 1622644 w 2050507"/>
              <a:gd name="connsiteY8" fmla="*/ 209545 h 2471690"/>
              <a:gd name="connsiteX9" fmla="*/ 1723411 w 2050507"/>
              <a:gd name="connsiteY9" fmla="*/ 16706 h 2471690"/>
              <a:gd name="connsiteX10" fmla="*/ 1882123 w 2050507"/>
              <a:gd name="connsiteY10" fmla="*/ 2471690 h 2471690"/>
              <a:gd name="connsiteX11" fmla="*/ 1192322 w 2050507"/>
              <a:gd name="connsiteY11" fmla="*/ 1978719 h 2471690"/>
              <a:gd name="connsiteX12" fmla="*/ 502521 w 2050507"/>
              <a:gd name="connsiteY12" fmla="*/ 2471690 h 2471690"/>
              <a:gd name="connsiteX13" fmla="*/ 766008 w 2050507"/>
              <a:gd name="connsiteY13" fmla="*/ 1674056 h 2471690"/>
              <a:gd name="connsiteX14" fmla="*/ 0 w 2050507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1210764 w 2306140"/>
              <a:gd name="connsiteY5" fmla="*/ 544991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28457 h 2481077"/>
              <a:gd name="connsiteX1" fmla="*/ 271621 w 2306140"/>
              <a:gd name="connsiteY1" fmla="*/ 123687 h 2481077"/>
              <a:gd name="connsiteX2" fmla="*/ 401747 w 2306140"/>
              <a:gd name="connsiteY2" fmla="*/ 240450 h 2481077"/>
              <a:gd name="connsiteX3" fmla="*/ 420189 w 2306140"/>
              <a:gd name="connsiteY3" fmla="*/ 344828 h 2481077"/>
              <a:gd name="connsiteX4" fmla="*/ 874773 w 2306140"/>
              <a:gd name="connsiteY4" fmla="*/ 9387 h 2481077"/>
              <a:gd name="connsiteX5" fmla="*/ 982164 w 2306140"/>
              <a:gd name="connsiteY5" fmla="*/ 106703 h 2481077"/>
              <a:gd name="connsiteX6" fmla="*/ 1353640 w 2306140"/>
              <a:gd name="connsiteY6" fmla="*/ 11453 h 2481077"/>
              <a:gd name="connsiteX7" fmla="*/ 2306140 w 2306140"/>
              <a:gd name="connsiteY7" fmla="*/ 306728 h 2481077"/>
              <a:gd name="connsiteX8" fmla="*/ 1622644 w 2306140"/>
              <a:gd name="connsiteY8" fmla="*/ 218932 h 2481077"/>
              <a:gd name="connsiteX9" fmla="*/ 1723411 w 2306140"/>
              <a:gd name="connsiteY9" fmla="*/ 26093 h 2481077"/>
              <a:gd name="connsiteX10" fmla="*/ 1882123 w 2306140"/>
              <a:gd name="connsiteY10" fmla="*/ 2481077 h 2481077"/>
              <a:gd name="connsiteX11" fmla="*/ 1192322 w 2306140"/>
              <a:gd name="connsiteY11" fmla="*/ 1988106 h 2481077"/>
              <a:gd name="connsiteX12" fmla="*/ 502521 w 2306140"/>
              <a:gd name="connsiteY12" fmla="*/ 2481077 h 2481077"/>
              <a:gd name="connsiteX13" fmla="*/ 766008 w 2306140"/>
              <a:gd name="connsiteY13" fmla="*/ 1683443 h 2481077"/>
              <a:gd name="connsiteX14" fmla="*/ 0 w 2306140"/>
              <a:gd name="connsiteY14" fmla="*/ 228457 h 2481077"/>
              <a:gd name="connsiteX0" fmla="*/ 0 w 2306140"/>
              <a:gd name="connsiteY0" fmla="*/ 219469 h 2472089"/>
              <a:gd name="connsiteX1" fmla="*/ 271621 w 2306140"/>
              <a:gd name="connsiteY1" fmla="*/ 114699 h 2472089"/>
              <a:gd name="connsiteX2" fmla="*/ 401747 w 2306140"/>
              <a:gd name="connsiteY2" fmla="*/ 231462 h 2472089"/>
              <a:gd name="connsiteX3" fmla="*/ 420189 w 2306140"/>
              <a:gd name="connsiteY3" fmla="*/ 335840 h 2472089"/>
              <a:gd name="connsiteX4" fmla="*/ 874773 w 2306140"/>
              <a:gd name="connsiteY4" fmla="*/ 399 h 2472089"/>
              <a:gd name="connsiteX5" fmla="*/ 982164 w 2306140"/>
              <a:gd name="connsiteY5" fmla="*/ 97715 h 2472089"/>
              <a:gd name="connsiteX6" fmla="*/ 1325065 w 2306140"/>
              <a:gd name="connsiteY6" fmla="*/ 11990 h 2472089"/>
              <a:gd name="connsiteX7" fmla="*/ 2306140 w 2306140"/>
              <a:gd name="connsiteY7" fmla="*/ 297740 h 2472089"/>
              <a:gd name="connsiteX8" fmla="*/ 1622644 w 2306140"/>
              <a:gd name="connsiteY8" fmla="*/ 209944 h 2472089"/>
              <a:gd name="connsiteX9" fmla="*/ 1723411 w 2306140"/>
              <a:gd name="connsiteY9" fmla="*/ 17105 h 2472089"/>
              <a:gd name="connsiteX10" fmla="*/ 1882123 w 2306140"/>
              <a:gd name="connsiteY10" fmla="*/ 2472089 h 2472089"/>
              <a:gd name="connsiteX11" fmla="*/ 1192322 w 2306140"/>
              <a:gd name="connsiteY11" fmla="*/ 1979118 h 2472089"/>
              <a:gd name="connsiteX12" fmla="*/ 502521 w 2306140"/>
              <a:gd name="connsiteY12" fmla="*/ 2472089 h 2472089"/>
              <a:gd name="connsiteX13" fmla="*/ 766008 w 2306140"/>
              <a:gd name="connsiteY13" fmla="*/ 1674455 h 2472089"/>
              <a:gd name="connsiteX14" fmla="*/ 0 w 2306140"/>
              <a:gd name="connsiteY14" fmla="*/ 219469 h 2472089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25065 w 2306140"/>
              <a:gd name="connsiteY6" fmla="*/ 1159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723411 w 2460844"/>
              <a:gd name="connsiteY9" fmla="*/ 1670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220290 w 2460844"/>
              <a:gd name="connsiteY7" fmla="*/ 46879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553665 w 2460844"/>
              <a:gd name="connsiteY7" fmla="*/ 287816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20002 h 2472622"/>
              <a:gd name="connsiteX1" fmla="*/ 271621 w 2460844"/>
              <a:gd name="connsiteY1" fmla="*/ 115232 h 2472622"/>
              <a:gd name="connsiteX2" fmla="*/ 401747 w 2460844"/>
              <a:gd name="connsiteY2" fmla="*/ 231995 h 2472622"/>
              <a:gd name="connsiteX3" fmla="*/ 420189 w 2460844"/>
              <a:gd name="connsiteY3" fmla="*/ 336373 h 2472622"/>
              <a:gd name="connsiteX4" fmla="*/ 874773 w 2460844"/>
              <a:gd name="connsiteY4" fmla="*/ 932 h 2472622"/>
              <a:gd name="connsiteX5" fmla="*/ 982164 w 2460844"/>
              <a:gd name="connsiteY5" fmla="*/ 98248 h 2472622"/>
              <a:gd name="connsiteX6" fmla="*/ 1325065 w 2460844"/>
              <a:gd name="connsiteY6" fmla="*/ 12523 h 2472622"/>
              <a:gd name="connsiteX7" fmla="*/ 1553665 w 2460844"/>
              <a:gd name="connsiteY7" fmla="*/ 288748 h 2472622"/>
              <a:gd name="connsiteX8" fmla="*/ 2460844 w 2460844"/>
              <a:gd name="connsiteY8" fmla="*/ 762927 h 2472622"/>
              <a:gd name="connsiteX9" fmla="*/ 1551961 w 2460844"/>
              <a:gd name="connsiteY9" fmla="*/ 951088 h 2472622"/>
              <a:gd name="connsiteX10" fmla="*/ 1882123 w 2460844"/>
              <a:gd name="connsiteY10" fmla="*/ 2472622 h 2472622"/>
              <a:gd name="connsiteX11" fmla="*/ 1192322 w 2460844"/>
              <a:gd name="connsiteY11" fmla="*/ 1979651 h 2472622"/>
              <a:gd name="connsiteX12" fmla="*/ 502521 w 2460844"/>
              <a:gd name="connsiteY12" fmla="*/ 2472622 h 2472622"/>
              <a:gd name="connsiteX13" fmla="*/ 766008 w 2460844"/>
              <a:gd name="connsiteY13" fmla="*/ 1674988 h 2472622"/>
              <a:gd name="connsiteX14" fmla="*/ 0 w 2460844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32244"/>
              <a:gd name="connsiteY0" fmla="*/ 223053 h 2475673"/>
              <a:gd name="connsiteX1" fmla="*/ 271621 w 2232244"/>
              <a:gd name="connsiteY1" fmla="*/ 118283 h 2475673"/>
              <a:gd name="connsiteX2" fmla="*/ 401747 w 2232244"/>
              <a:gd name="connsiteY2" fmla="*/ 235046 h 2475673"/>
              <a:gd name="connsiteX3" fmla="*/ 420189 w 2232244"/>
              <a:gd name="connsiteY3" fmla="*/ 339424 h 2475673"/>
              <a:gd name="connsiteX4" fmla="*/ 874773 w 2232244"/>
              <a:gd name="connsiteY4" fmla="*/ 3983 h 2475673"/>
              <a:gd name="connsiteX5" fmla="*/ 982164 w 2232244"/>
              <a:gd name="connsiteY5" fmla="*/ 101299 h 2475673"/>
              <a:gd name="connsiteX6" fmla="*/ 1325065 w 2232244"/>
              <a:gd name="connsiteY6" fmla="*/ 15574 h 2475673"/>
              <a:gd name="connsiteX7" fmla="*/ 1553665 w 2232244"/>
              <a:gd name="connsiteY7" fmla="*/ 291799 h 2475673"/>
              <a:gd name="connsiteX8" fmla="*/ 2232244 w 2232244"/>
              <a:gd name="connsiteY8" fmla="*/ 3978 h 2475673"/>
              <a:gd name="connsiteX9" fmla="*/ 1551961 w 2232244"/>
              <a:gd name="connsiteY9" fmla="*/ 954139 h 2475673"/>
              <a:gd name="connsiteX10" fmla="*/ 1882123 w 2232244"/>
              <a:gd name="connsiteY10" fmla="*/ 2475673 h 2475673"/>
              <a:gd name="connsiteX11" fmla="*/ 1192322 w 2232244"/>
              <a:gd name="connsiteY11" fmla="*/ 1982702 h 2475673"/>
              <a:gd name="connsiteX12" fmla="*/ 502521 w 2232244"/>
              <a:gd name="connsiteY12" fmla="*/ 2475673 h 2475673"/>
              <a:gd name="connsiteX13" fmla="*/ 766008 w 2232244"/>
              <a:gd name="connsiteY13" fmla="*/ 1678039 h 2475673"/>
              <a:gd name="connsiteX14" fmla="*/ 0 w 2232244"/>
              <a:gd name="connsiteY14" fmla="*/ 223053 h 2475673"/>
              <a:gd name="connsiteX0" fmla="*/ 0 w 2234326"/>
              <a:gd name="connsiteY0" fmla="*/ 220003 h 2472623"/>
              <a:gd name="connsiteX1" fmla="*/ 271621 w 2234326"/>
              <a:gd name="connsiteY1" fmla="*/ 115233 h 2472623"/>
              <a:gd name="connsiteX2" fmla="*/ 401747 w 2234326"/>
              <a:gd name="connsiteY2" fmla="*/ 231996 h 2472623"/>
              <a:gd name="connsiteX3" fmla="*/ 420189 w 2234326"/>
              <a:gd name="connsiteY3" fmla="*/ 336374 h 2472623"/>
              <a:gd name="connsiteX4" fmla="*/ 874773 w 2234326"/>
              <a:gd name="connsiteY4" fmla="*/ 933 h 2472623"/>
              <a:gd name="connsiteX5" fmla="*/ 982164 w 2234326"/>
              <a:gd name="connsiteY5" fmla="*/ 98249 h 2472623"/>
              <a:gd name="connsiteX6" fmla="*/ 1325065 w 2234326"/>
              <a:gd name="connsiteY6" fmla="*/ 12524 h 2472623"/>
              <a:gd name="connsiteX7" fmla="*/ 1553665 w 2234326"/>
              <a:gd name="connsiteY7" fmla="*/ 288749 h 2472623"/>
              <a:gd name="connsiteX8" fmla="*/ 2232244 w 2234326"/>
              <a:gd name="connsiteY8" fmla="*/ 928 h 2472623"/>
              <a:gd name="connsiteX9" fmla="*/ 1551961 w 2234326"/>
              <a:gd name="connsiteY9" fmla="*/ 951089 h 2472623"/>
              <a:gd name="connsiteX10" fmla="*/ 1882123 w 2234326"/>
              <a:gd name="connsiteY10" fmla="*/ 2472623 h 2472623"/>
              <a:gd name="connsiteX11" fmla="*/ 1192322 w 2234326"/>
              <a:gd name="connsiteY11" fmla="*/ 1979652 h 2472623"/>
              <a:gd name="connsiteX12" fmla="*/ 502521 w 2234326"/>
              <a:gd name="connsiteY12" fmla="*/ 2472623 h 2472623"/>
              <a:gd name="connsiteX13" fmla="*/ 766008 w 2234326"/>
              <a:gd name="connsiteY13" fmla="*/ 1674989 h 2472623"/>
              <a:gd name="connsiteX14" fmla="*/ 0 w 2234326"/>
              <a:gd name="connsiteY14" fmla="*/ 220003 h 2472623"/>
              <a:gd name="connsiteX0" fmla="*/ 0 w 2468070"/>
              <a:gd name="connsiteY0" fmla="*/ 220003 h 2472623"/>
              <a:gd name="connsiteX1" fmla="*/ 271621 w 2468070"/>
              <a:gd name="connsiteY1" fmla="*/ 115233 h 2472623"/>
              <a:gd name="connsiteX2" fmla="*/ 401747 w 2468070"/>
              <a:gd name="connsiteY2" fmla="*/ 231996 h 2472623"/>
              <a:gd name="connsiteX3" fmla="*/ 420189 w 2468070"/>
              <a:gd name="connsiteY3" fmla="*/ 336374 h 2472623"/>
              <a:gd name="connsiteX4" fmla="*/ 874773 w 2468070"/>
              <a:gd name="connsiteY4" fmla="*/ 933 h 2472623"/>
              <a:gd name="connsiteX5" fmla="*/ 982164 w 2468070"/>
              <a:gd name="connsiteY5" fmla="*/ 98249 h 2472623"/>
              <a:gd name="connsiteX6" fmla="*/ 1325065 w 2468070"/>
              <a:gd name="connsiteY6" fmla="*/ 12524 h 2472623"/>
              <a:gd name="connsiteX7" fmla="*/ 1553665 w 2468070"/>
              <a:gd name="connsiteY7" fmla="*/ 288749 h 2472623"/>
              <a:gd name="connsiteX8" fmla="*/ 2232244 w 2468070"/>
              <a:gd name="connsiteY8" fmla="*/ 928 h 2472623"/>
              <a:gd name="connsiteX9" fmla="*/ 1551961 w 2468070"/>
              <a:gd name="connsiteY9" fmla="*/ 951089 h 2472623"/>
              <a:gd name="connsiteX10" fmla="*/ 2468065 w 2468070"/>
              <a:gd name="connsiteY10" fmla="*/ 212550 h 2472623"/>
              <a:gd name="connsiteX11" fmla="*/ 1882123 w 2468070"/>
              <a:gd name="connsiteY11" fmla="*/ 2472623 h 2472623"/>
              <a:gd name="connsiteX12" fmla="*/ 1192322 w 2468070"/>
              <a:gd name="connsiteY12" fmla="*/ 1979652 h 2472623"/>
              <a:gd name="connsiteX13" fmla="*/ 502521 w 2468070"/>
              <a:gd name="connsiteY13" fmla="*/ 2472623 h 2472623"/>
              <a:gd name="connsiteX14" fmla="*/ 766008 w 2468070"/>
              <a:gd name="connsiteY14" fmla="*/ 1674989 h 2472623"/>
              <a:gd name="connsiteX15" fmla="*/ 0 w 2468070"/>
              <a:gd name="connsiteY15" fmla="*/ 220003 h 2472623"/>
              <a:gd name="connsiteX0" fmla="*/ 0 w 2410920"/>
              <a:gd name="connsiteY0" fmla="*/ 220003 h 2472623"/>
              <a:gd name="connsiteX1" fmla="*/ 271621 w 2410920"/>
              <a:gd name="connsiteY1" fmla="*/ 115233 h 2472623"/>
              <a:gd name="connsiteX2" fmla="*/ 401747 w 2410920"/>
              <a:gd name="connsiteY2" fmla="*/ 231996 h 2472623"/>
              <a:gd name="connsiteX3" fmla="*/ 420189 w 2410920"/>
              <a:gd name="connsiteY3" fmla="*/ 336374 h 2472623"/>
              <a:gd name="connsiteX4" fmla="*/ 874773 w 2410920"/>
              <a:gd name="connsiteY4" fmla="*/ 933 h 2472623"/>
              <a:gd name="connsiteX5" fmla="*/ 982164 w 2410920"/>
              <a:gd name="connsiteY5" fmla="*/ 98249 h 2472623"/>
              <a:gd name="connsiteX6" fmla="*/ 1325065 w 2410920"/>
              <a:gd name="connsiteY6" fmla="*/ 12524 h 2472623"/>
              <a:gd name="connsiteX7" fmla="*/ 1553665 w 2410920"/>
              <a:gd name="connsiteY7" fmla="*/ 288749 h 2472623"/>
              <a:gd name="connsiteX8" fmla="*/ 2232244 w 2410920"/>
              <a:gd name="connsiteY8" fmla="*/ 928 h 2472623"/>
              <a:gd name="connsiteX9" fmla="*/ 1551961 w 2410920"/>
              <a:gd name="connsiteY9" fmla="*/ 951089 h 2472623"/>
              <a:gd name="connsiteX10" fmla="*/ 2410915 w 2410920"/>
              <a:gd name="connsiteY10" fmla="*/ 136350 h 2472623"/>
              <a:gd name="connsiteX11" fmla="*/ 1882123 w 2410920"/>
              <a:gd name="connsiteY11" fmla="*/ 2472623 h 2472623"/>
              <a:gd name="connsiteX12" fmla="*/ 1192322 w 2410920"/>
              <a:gd name="connsiteY12" fmla="*/ 1979652 h 2472623"/>
              <a:gd name="connsiteX13" fmla="*/ 502521 w 2410920"/>
              <a:gd name="connsiteY13" fmla="*/ 2472623 h 2472623"/>
              <a:gd name="connsiteX14" fmla="*/ 766008 w 2410920"/>
              <a:gd name="connsiteY14" fmla="*/ 1674989 h 2472623"/>
              <a:gd name="connsiteX15" fmla="*/ 0 w 2410920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799736"/>
              <a:gd name="connsiteY0" fmla="*/ 220003 h 2472623"/>
              <a:gd name="connsiteX1" fmla="*/ 271621 w 2799736"/>
              <a:gd name="connsiteY1" fmla="*/ 115233 h 2472623"/>
              <a:gd name="connsiteX2" fmla="*/ 401747 w 2799736"/>
              <a:gd name="connsiteY2" fmla="*/ 231996 h 2472623"/>
              <a:gd name="connsiteX3" fmla="*/ 420189 w 2799736"/>
              <a:gd name="connsiteY3" fmla="*/ 336374 h 2472623"/>
              <a:gd name="connsiteX4" fmla="*/ 874773 w 2799736"/>
              <a:gd name="connsiteY4" fmla="*/ 933 h 2472623"/>
              <a:gd name="connsiteX5" fmla="*/ 982164 w 2799736"/>
              <a:gd name="connsiteY5" fmla="*/ 98249 h 2472623"/>
              <a:gd name="connsiteX6" fmla="*/ 1325065 w 2799736"/>
              <a:gd name="connsiteY6" fmla="*/ 12524 h 2472623"/>
              <a:gd name="connsiteX7" fmla="*/ 1553665 w 2799736"/>
              <a:gd name="connsiteY7" fmla="*/ 288749 h 2472623"/>
              <a:gd name="connsiteX8" fmla="*/ 2232244 w 2799736"/>
              <a:gd name="connsiteY8" fmla="*/ 928 h 2472623"/>
              <a:gd name="connsiteX9" fmla="*/ 2799736 w 2799736"/>
              <a:gd name="connsiteY9" fmla="*/ 865364 h 2472623"/>
              <a:gd name="connsiteX10" fmla="*/ 2410915 w 2799736"/>
              <a:gd name="connsiteY10" fmla="*/ 136350 h 2472623"/>
              <a:gd name="connsiteX11" fmla="*/ 1882123 w 2799736"/>
              <a:gd name="connsiteY11" fmla="*/ 2472623 h 2472623"/>
              <a:gd name="connsiteX12" fmla="*/ 1192322 w 2799736"/>
              <a:gd name="connsiteY12" fmla="*/ 1979652 h 2472623"/>
              <a:gd name="connsiteX13" fmla="*/ 502521 w 2799736"/>
              <a:gd name="connsiteY13" fmla="*/ 2472623 h 2472623"/>
              <a:gd name="connsiteX14" fmla="*/ 766008 w 2799736"/>
              <a:gd name="connsiteY14" fmla="*/ 1674989 h 2472623"/>
              <a:gd name="connsiteX15" fmla="*/ 0 w 2799736"/>
              <a:gd name="connsiteY15" fmla="*/ 220003 h 2472623"/>
              <a:gd name="connsiteX0" fmla="*/ 0 w 3134829"/>
              <a:gd name="connsiteY0" fmla="*/ 220003 h 2472623"/>
              <a:gd name="connsiteX1" fmla="*/ 271621 w 3134829"/>
              <a:gd name="connsiteY1" fmla="*/ 115233 h 2472623"/>
              <a:gd name="connsiteX2" fmla="*/ 401747 w 3134829"/>
              <a:gd name="connsiteY2" fmla="*/ 231996 h 2472623"/>
              <a:gd name="connsiteX3" fmla="*/ 420189 w 3134829"/>
              <a:gd name="connsiteY3" fmla="*/ 336374 h 2472623"/>
              <a:gd name="connsiteX4" fmla="*/ 874773 w 3134829"/>
              <a:gd name="connsiteY4" fmla="*/ 933 h 2472623"/>
              <a:gd name="connsiteX5" fmla="*/ 982164 w 3134829"/>
              <a:gd name="connsiteY5" fmla="*/ 98249 h 2472623"/>
              <a:gd name="connsiteX6" fmla="*/ 1325065 w 3134829"/>
              <a:gd name="connsiteY6" fmla="*/ 12524 h 2472623"/>
              <a:gd name="connsiteX7" fmla="*/ 1553665 w 3134829"/>
              <a:gd name="connsiteY7" fmla="*/ 288749 h 2472623"/>
              <a:gd name="connsiteX8" fmla="*/ 2232244 w 3134829"/>
              <a:gd name="connsiteY8" fmla="*/ 928 h 2472623"/>
              <a:gd name="connsiteX9" fmla="*/ 2799736 w 3134829"/>
              <a:gd name="connsiteY9" fmla="*/ 865364 h 2472623"/>
              <a:gd name="connsiteX10" fmla="*/ 3134815 w 3134829"/>
              <a:gd name="connsiteY10" fmla="*/ 412575 h 2472623"/>
              <a:gd name="connsiteX11" fmla="*/ 1882123 w 3134829"/>
              <a:gd name="connsiteY11" fmla="*/ 2472623 h 2472623"/>
              <a:gd name="connsiteX12" fmla="*/ 1192322 w 3134829"/>
              <a:gd name="connsiteY12" fmla="*/ 1979652 h 2472623"/>
              <a:gd name="connsiteX13" fmla="*/ 502521 w 3134829"/>
              <a:gd name="connsiteY13" fmla="*/ 2472623 h 2472623"/>
              <a:gd name="connsiteX14" fmla="*/ 766008 w 3134829"/>
              <a:gd name="connsiteY14" fmla="*/ 1674989 h 2472623"/>
              <a:gd name="connsiteX15" fmla="*/ 0 w 3134829"/>
              <a:gd name="connsiteY15" fmla="*/ 220003 h 2472623"/>
              <a:gd name="connsiteX0" fmla="*/ 0 w 3134821"/>
              <a:gd name="connsiteY0" fmla="*/ 220003 h 2472623"/>
              <a:gd name="connsiteX1" fmla="*/ 271621 w 3134821"/>
              <a:gd name="connsiteY1" fmla="*/ 115233 h 2472623"/>
              <a:gd name="connsiteX2" fmla="*/ 401747 w 3134821"/>
              <a:gd name="connsiteY2" fmla="*/ 231996 h 2472623"/>
              <a:gd name="connsiteX3" fmla="*/ 420189 w 3134821"/>
              <a:gd name="connsiteY3" fmla="*/ 336374 h 2472623"/>
              <a:gd name="connsiteX4" fmla="*/ 874773 w 3134821"/>
              <a:gd name="connsiteY4" fmla="*/ 933 h 2472623"/>
              <a:gd name="connsiteX5" fmla="*/ 982164 w 3134821"/>
              <a:gd name="connsiteY5" fmla="*/ 98249 h 2472623"/>
              <a:gd name="connsiteX6" fmla="*/ 1325065 w 3134821"/>
              <a:gd name="connsiteY6" fmla="*/ 12524 h 2472623"/>
              <a:gd name="connsiteX7" fmla="*/ 1553665 w 3134821"/>
              <a:gd name="connsiteY7" fmla="*/ 288749 h 2472623"/>
              <a:gd name="connsiteX8" fmla="*/ 2232244 w 3134821"/>
              <a:gd name="connsiteY8" fmla="*/ 928 h 2472623"/>
              <a:gd name="connsiteX9" fmla="*/ 2371111 w 3134821"/>
              <a:gd name="connsiteY9" fmla="*/ 160514 h 2472623"/>
              <a:gd name="connsiteX10" fmla="*/ 3134815 w 3134821"/>
              <a:gd name="connsiteY10" fmla="*/ 412575 h 2472623"/>
              <a:gd name="connsiteX11" fmla="*/ 1882123 w 3134821"/>
              <a:gd name="connsiteY11" fmla="*/ 2472623 h 2472623"/>
              <a:gd name="connsiteX12" fmla="*/ 1192322 w 3134821"/>
              <a:gd name="connsiteY12" fmla="*/ 1979652 h 2472623"/>
              <a:gd name="connsiteX13" fmla="*/ 502521 w 3134821"/>
              <a:gd name="connsiteY13" fmla="*/ 2472623 h 2472623"/>
              <a:gd name="connsiteX14" fmla="*/ 766008 w 3134821"/>
              <a:gd name="connsiteY14" fmla="*/ 1674989 h 2472623"/>
              <a:gd name="connsiteX15" fmla="*/ 0 w 3134821"/>
              <a:gd name="connsiteY15" fmla="*/ 220003 h 2472623"/>
              <a:gd name="connsiteX0" fmla="*/ 0 w 2696680"/>
              <a:gd name="connsiteY0" fmla="*/ 220003 h 2472623"/>
              <a:gd name="connsiteX1" fmla="*/ 271621 w 2696680"/>
              <a:gd name="connsiteY1" fmla="*/ 115233 h 2472623"/>
              <a:gd name="connsiteX2" fmla="*/ 401747 w 2696680"/>
              <a:gd name="connsiteY2" fmla="*/ 231996 h 2472623"/>
              <a:gd name="connsiteX3" fmla="*/ 420189 w 2696680"/>
              <a:gd name="connsiteY3" fmla="*/ 336374 h 2472623"/>
              <a:gd name="connsiteX4" fmla="*/ 874773 w 2696680"/>
              <a:gd name="connsiteY4" fmla="*/ 933 h 2472623"/>
              <a:gd name="connsiteX5" fmla="*/ 982164 w 2696680"/>
              <a:gd name="connsiteY5" fmla="*/ 98249 h 2472623"/>
              <a:gd name="connsiteX6" fmla="*/ 1325065 w 2696680"/>
              <a:gd name="connsiteY6" fmla="*/ 12524 h 2472623"/>
              <a:gd name="connsiteX7" fmla="*/ 1553665 w 2696680"/>
              <a:gd name="connsiteY7" fmla="*/ 288749 h 2472623"/>
              <a:gd name="connsiteX8" fmla="*/ 2232244 w 2696680"/>
              <a:gd name="connsiteY8" fmla="*/ 928 h 2472623"/>
              <a:gd name="connsiteX9" fmla="*/ 2371111 w 2696680"/>
              <a:gd name="connsiteY9" fmla="*/ 160514 h 2472623"/>
              <a:gd name="connsiteX10" fmla="*/ 2696665 w 2696680"/>
              <a:gd name="connsiteY10" fmla="*/ 222075 h 2472623"/>
              <a:gd name="connsiteX11" fmla="*/ 1882123 w 2696680"/>
              <a:gd name="connsiteY11" fmla="*/ 2472623 h 2472623"/>
              <a:gd name="connsiteX12" fmla="*/ 1192322 w 2696680"/>
              <a:gd name="connsiteY12" fmla="*/ 1979652 h 2472623"/>
              <a:gd name="connsiteX13" fmla="*/ 502521 w 2696680"/>
              <a:gd name="connsiteY13" fmla="*/ 2472623 h 2472623"/>
              <a:gd name="connsiteX14" fmla="*/ 766008 w 2696680"/>
              <a:gd name="connsiteY14" fmla="*/ 1674989 h 2472623"/>
              <a:gd name="connsiteX15" fmla="*/ 0 w 2696680"/>
              <a:gd name="connsiteY15" fmla="*/ 220003 h 2472623"/>
              <a:gd name="connsiteX0" fmla="*/ 0 w 2744447"/>
              <a:gd name="connsiteY0" fmla="*/ 220003 h 2472623"/>
              <a:gd name="connsiteX1" fmla="*/ 271621 w 2744447"/>
              <a:gd name="connsiteY1" fmla="*/ 115233 h 2472623"/>
              <a:gd name="connsiteX2" fmla="*/ 401747 w 2744447"/>
              <a:gd name="connsiteY2" fmla="*/ 231996 h 2472623"/>
              <a:gd name="connsiteX3" fmla="*/ 420189 w 2744447"/>
              <a:gd name="connsiteY3" fmla="*/ 336374 h 2472623"/>
              <a:gd name="connsiteX4" fmla="*/ 874773 w 2744447"/>
              <a:gd name="connsiteY4" fmla="*/ 933 h 2472623"/>
              <a:gd name="connsiteX5" fmla="*/ 982164 w 2744447"/>
              <a:gd name="connsiteY5" fmla="*/ 98249 h 2472623"/>
              <a:gd name="connsiteX6" fmla="*/ 1325065 w 2744447"/>
              <a:gd name="connsiteY6" fmla="*/ 12524 h 2472623"/>
              <a:gd name="connsiteX7" fmla="*/ 1553665 w 2744447"/>
              <a:gd name="connsiteY7" fmla="*/ 288749 h 2472623"/>
              <a:gd name="connsiteX8" fmla="*/ 2232244 w 2744447"/>
              <a:gd name="connsiteY8" fmla="*/ 928 h 2472623"/>
              <a:gd name="connsiteX9" fmla="*/ 2371111 w 2744447"/>
              <a:gd name="connsiteY9" fmla="*/ 160514 h 2472623"/>
              <a:gd name="connsiteX10" fmla="*/ 2610939 w 2744447"/>
              <a:gd name="connsiteY10" fmla="*/ 164925 h 2472623"/>
              <a:gd name="connsiteX11" fmla="*/ 2696665 w 2744447"/>
              <a:gd name="connsiteY11" fmla="*/ 222075 h 2472623"/>
              <a:gd name="connsiteX12" fmla="*/ 1882123 w 2744447"/>
              <a:gd name="connsiteY12" fmla="*/ 2472623 h 2472623"/>
              <a:gd name="connsiteX13" fmla="*/ 1192322 w 2744447"/>
              <a:gd name="connsiteY13" fmla="*/ 1979652 h 2472623"/>
              <a:gd name="connsiteX14" fmla="*/ 502521 w 2744447"/>
              <a:gd name="connsiteY14" fmla="*/ 2472623 h 2472623"/>
              <a:gd name="connsiteX15" fmla="*/ 766008 w 2744447"/>
              <a:gd name="connsiteY15" fmla="*/ 1674989 h 2472623"/>
              <a:gd name="connsiteX16" fmla="*/ 0 w 2744447"/>
              <a:gd name="connsiteY16" fmla="*/ 220003 h 2472623"/>
              <a:gd name="connsiteX0" fmla="*/ 0 w 3461138"/>
              <a:gd name="connsiteY0" fmla="*/ 220003 h 2472623"/>
              <a:gd name="connsiteX1" fmla="*/ 271621 w 3461138"/>
              <a:gd name="connsiteY1" fmla="*/ 115233 h 2472623"/>
              <a:gd name="connsiteX2" fmla="*/ 401747 w 3461138"/>
              <a:gd name="connsiteY2" fmla="*/ 231996 h 2472623"/>
              <a:gd name="connsiteX3" fmla="*/ 420189 w 3461138"/>
              <a:gd name="connsiteY3" fmla="*/ 336374 h 2472623"/>
              <a:gd name="connsiteX4" fmla="*/ 874773 w 3461138"/>
              <a:gd name="connsiteY4" fmla="*/ 933 h 2472623"/>
              <a:gd name="connsiteX5" fmla="*/ 982164 w 3461138"/>
              <a:gd name="connsiteY5" fmla="*/ 98249 h 2472623"/>
              <a:gd name="connsiteX6" fmla="*/ 1325065 w 3461138"/>
              <a:gd name="connsiteY6" fmla="*/ 12524 h 2472623"/>
              <a:gd name="connsiteX7" fmla="*/ 1553665 w 3461138"/>
              <a:gd name="connsiteY7" fmla="*/ 288749 h 2472623"/>
              <a:gd name="connsiteX8" fmla="*/ 2232244 w 3461138"/>
              <a:gd name="connsiteY8" fmla="*/ 928 h 2472623"/>
              <a:gd name="connsiteX9" fmla="*/ 2371111 w 3461138"/>
              <a:gd name="connsiteY9" fmla="*/ 160514 h 2472623"/>
              <a:gd name="connsiteX10" fmla="*/ 2610939 w 3461138"/>
              <a:gd name="connsiteY10" fmla="*/ 164925 h 2472623"/>
              <a:gd name="connsiteX11" fmla="*/ 3449140 w 3461138"/>
              <a:gd name="connsiteY11" fmla="*/ 869775 h 2472623"/>
              <a:gd name="connsiteX12" fmla="*/ 1882123 w 3461138"/>
              <a:gd name="connsiteY12" fmla="*/ 2472623 h 2472623"/>
              <a:gd name="connsiteX13" fmla="*/ 1192322 w 3461138"/>
              <a:gd name="connsiteY13" fmla="*/ 1979652 h 2472623"/>
              <a:gd name="connsiteX14" fmla="*/ 502521 w 3461138"/>
              <a:gd name="connsiteY14" fmla="*/ 2472623 h 2472623"/>
              <a:gd name="connsiteX15" fmla="*/ 766008 w 3461138"/>
              <a:gd name="connsiteY15" fmla="*/ 1674989 h 2472623"/>
              <a:gd name="connsiteX16" fmla="*/ 0 w 3461138"/>
              <a:gd name="connsiteY16" fmla="*/ 220003 h 2472623"/>
              <a:gd name="connsiteX0" fmla="*/ 0 w 3460697"/>
              <a:gd name="connsiteY0" fmla="*/ 220003 h 2472623"/>
              <a:gd name="connsiteX1" fmla="*/ 271621 w 3460697"/>
              <a:gd name="connsiteY1" fmla="*/ 115233 h 2472623"/>
              <a:gd name="connsiteX2" fmla="*/ 401747 w 3460697"/>
              <a:gd name="connsiteY2" fmla="*/ 231996 h 2472623"/>
              <a:gd name="connsiteX3" fmla="*/ 420189 w 3460697"/>
              <a:gd name="connsiteY3" fmla="*/ 336374 h 2472623"/>
              <a:gd name="connsiteX4" fmla="*/ 874773 w 3460697"/>
              <a:gd name="connsiteY4" fmla="*/ 933 h 2472623"/>
              <a:gd name="connsiteX5" fmla="*/ 982164 w 3460697"/>
              <a:gd name="connsiteY5" fmla="*/ 98249 h 2472623"/>
              <a:gd name="connsiteX6" fmla="*/ 1325065 w 3460697"/>
              <a:gd name="connsiteY6" fmla="*/ 12524 h 2472623"/>
              <a:gd name="connsiteX7" fmla="*/ 1553665 w 3460697"/>
              <a:gd name="connsiteY7" fmla="*/ 288749 h 2472623"/>
              <a:gd name="connsiteX8" fmla="*/ 2232244 w 3460697"/>
              <a:gd name="connsiteY8" fmla="*/ 928 h 2472623"/>
              <a:gd name="connsiteX9" fmla="*/ 2371111 w 3460697"/>
              <a:gd name="connsiteY9" fmla="*/ 160514 h 2472623"/>
              <a:gd name="connsiteX10" fmla="*/ 2572839 w 3460697"/>
              <a:gd name="connsiteY10" fmla="*/ 164925 h 2472623"/>
              <a:gd name="connsiteX11" fmla="*/ 3449140 w 3460697"/>
              <a:gd name="connsiteY11" fmla="*/ 869775 h 2472623"/>
              <a:gd name="connsiteX12" fmla="*/ 1882123 w 3460697"/>
              <a:gd name="connsiteY12" fmla="*/ 2472623 h 2472623"/>
              <a:gd name="connsiteX13" fmla="*/ 1192322 w 3460697"/>
              <a:gd name="connsiteY13" fmla="*/ 1979652 h 2472623"/>
              <a:gd name="connsiteX14" fmla="*/ 502521 w 3460697"/>
              <a:gd name="connsiteY14" fmla="*/ 2472623 h 2472623"/>
              <a:gd name="connsiteX15" fmla="*/ 766008 w 3460697"/>
              <a:gd name="connsiteY15" fmla="*/ 1674989 h 2472623"/>
              <a:gd name="connsiteX16" fmla="*/ 0 w 3460697"/>
              <a:gd name="connsiteY16" fmla="*/ 220003 h 2472623"/>
              <a:gd name="connsiteX0" fmla="*/ 0 w 3460387"/>
              <a:gd name="connsiteY0" fmla="*/ 220003 h 2472623"/>
              <a:gd name="connsiteX1" fmla="*/ 271621 w 3460387"/>
              <a:gd name="connsiteY1" fmla="*/ 115233 h 2472623"/>
              <a:gd name="connsiteX2" fmla="*/ 401747 w 3460387"/>
              <a:gd name="connsiteY2" fmla="*/ 231996 h 2472623"/>
              <a:gd name="connsiteX3" fmla="*/ 420189 w 3460387"/>
              <a:gd name="connsiteY3" fmla="*/ 336374 h 2472623"/>
              <a:gd name="connsiteX4" fmla="*/ 874773 w 3460387"/>
              <a:gd name="connsiteY4" fmla="*/ 933 h 2472623"/>
              <a:gd name="connsiteX5" fmla="*/ 982164 w 3460387"/>
              <a:gd name="connsiteY5" fmla="*/ 98249 h 2472623"/>
              <a:gd name="connsiteX6" fmla="*/ 1325065 w 3460387"/>
              <a:gd name="connsiteY6" fmla="*/ 12524 h 2472623"/>
              <a:gd name="connsiteX7" fmla="*/ 1553665 w 3460387"/>
              <a:gd name="connsiteY7" fmla="*/ 288749 h 2472623"/>
              <a:gd name="connsiteX8" fmla="*/ 2232244 w 3460387"/>
              <a:gd name="connsiteY8" fmla="*/ 928 h 2472623"/>
              <a:gd name="connsiteX9" fmla="*/ 2371111 w 3460387"/>
              <a:gd name="connsiteY9" fmla="*/ 160514 h 2472623"/>
              <a:gd name="connsiteX10" fmla="*/ 2544264 w 3460387"/>
              <a:gd name="connsiteY10" fmla="*/ 164925 h 2472623"/>
              <a:gd name="connsiteX11" fmla="*/ 3449140 w 3460387"/>
              <a:gd name="connsiteY11" fmla="*/ 869775 h 2472623"/>
              <a:gd name="connsiteX12" fmla="*/ 1882123 w 3460387"/>
              <a:gd name="connsiteY12" fmla="*/ 2472623 h 2472623"/>
              <a:gd name="connsiteX13" fmla="*/ 1192322 w 3460387"/>
              <a:gd name="connsiteY13" fmla="*/ 1979652 h 2472623"/>
              <a:gd name="connsiteX14" fmla="*/ 502521 w 3460387"/>
              <a:gd name="connsiteY14" fmla="*/ 2472623 h 2472623"/>
              <a:gd name="connsiteX15" fmla="*/ 766008 w 3460387"/>
              <a:gd name="connsiteY15" fmla="*/ 1674989 h 2472623"/>
              <a:gd name="connsiteX16" fmla="*/ 0 w 3460387"/>
              <a:gd name="connsiteY16" fmla="*/ 220003 h 2472623"/>
              <a:gd name="connsiteX0" fmla="*/ 0 w 2717971"/>
              <a:gd name="connsiteY0" fmla="*/ 220003 h 2472623"/>
              <a:gd name="connsiteX1" fmla="*/ 271621 w 2717971"/>
              <a:gd name="connsiteY1" fmla="*/ 115233 h 2472623"/>
              <a:gd name="connsiteX2" fmla="*/ 401747 w 2717971"/>
              <a:gd name="connsiteY2" fmla="*/ 231996 h 2472623"/>
              <a:gd name="connsiteX3" fmla="*/ 420189 w 2717971"/>
              <a:gd name="connsiteY3" fmla="*/ 336374 h 2472623"/>
              <a:gd name="connsiteX4" fmla="*/ 874773 w 2717971"/>
              <a:gd name="connsiteY4" fmla="*/ 933 h 2472623"/>
              <a:gd name="connsiteX5" fmla="*/ 982164 w 2717971"/>
              <a:gd name="connsiteY5" fmla="*/ 98249 h 2472623"/>
              <a:gd name="connsiteX6" fmla="*/ 1325065 w 2717971"/>
              <a:gd name="connsiteY6" fmla="*/ 12524 h 2472623"/>
              <a:gd name="connsiteX7" fmla="*/ 1553665 w 2717971"/>
              <a:gd name="connsiteY7" fmla="*/ 288749 h 2472623"/>
              <a:gd name="connsiteX8" fmla="*/ 2232244 w 2717971"/>
              <a:gd name="connsiteY8" fmla="*/ 928 h 2472623"/>
              <a:gd name="connsiteX9" fmla="*/ 2371111 w 2717971"/>
              <a:gd name="connsiteY9" fmla="*/ 160514 h 2472623"/>
              <a:gd name="connsiteX10" fmla="*/ 2544264 w 2717971"/>
              <a:gd name="connsiteY10" fmla="*/ 164925 h 2472623"/>
              <a:gd name="connsiteX11" fmla="*/ 2677615 w 2717971"/>
              <a:gd name="connsiteY11" fmla="*/ 517350 h 2472623"/>
              <a:gd name="connsiteX12" fmla="*/ 1882123 w 2717971"/>
              <a:gd name="connsiteY12" fmla="*/ 2472623 h 2472623"/>
              <a:gd name="connsiteX13" fmla="*/ 1192322 w 2717971"/>
              <a:gd name="connsiteY13" fmla="*/ 1979652 h 2472623"/>
              <a:gd name="connsiteX14" fmla="*/ 502521 w 2717971"/>
              <a:gd name="connsiteY14" fmla="*/ 2472623 h 2472623"/>
              <a:gd name="connsiteX15" fmla="*/ 766008 w 2717971"/>
              <a:gd name="connsiteY15" fmla="*/ 1674989 h 2472623"/>
              <a:gd name="connsiteX16" fmla="*/ 0 w 2717971"/>
              <a:gd name="connsiteY16" fmla="*/ 220003 h 2472623"/>
              <a:gd name="connsiteX0" fmla="*/ 0 w 2812349"/>
              <a:gd name="connsiteY0" fmla="*/ 220003 h 2472623"/>
              <a:gd name="connsiteX1" fmla="*/ 271621 w 2812349"/>
              <a:gd name="connsiteY1" fmla="*/ 115233 h 2472623"/>
              <a:gd name="connsiteX2" fmla="*/ 401747 w 2812349"/>
              <a:gd name="connsiteY2" fmla="*/ 231996 h 2472623"/>
              <a:gd name="connsiteX3" fmla="*/ 420189 w 2812349"/>
              <a:gd name="connsiteY3" fmla="*/ 336374 h 2472623"/>
              <a:gd name="connsiteX4" fmla="*/ 874773 w 2812349"/>
              <a:gd name="connsiteY4" fmla="*/ 933 h 2472623"/>
              <a:gd name="connsiteX5" fmla="*/ 982164 w 2812349"/>
              <a:gd name="connsiteY5" fmla="*/ 98249 h 2472623"/>
              <a:gd name="connsiteX6" fmla="*/ 1325065 w 2812349"/>
              <a:gd name="connsiteY6" fmla="*/ 12524 h 2472623"/>
              <a:gd name="connsiteX7" fmla="*/ 1553665 w 2812349"/>
              <a:gd name="connsiteY7" fmla="*/ 288749 h 2472623"/>
              <a:gd name="connsiteX8" fmla="*/ 2232244 w 2812349"/>
              <a:gd name="connsiteY8" fmla="*/ 928 h 2472623"/>
              <a:gd name="connsiteX9" fmla="*/ 2371111 w 2812349"/>
              <a:gd name="connsiteY9" fmla="*/ 160514 h 2472623"/>
              <a:gd name="connsiteX10" fmla="*/ 2544264 w 2812349"/>
              <a:gd name="connsiteY10" fmla="*/ 164925 h 2472623"/>
              <a:gd name="connsiteX11" fmla="*/ 2782390 w 2812349"/>
              <a:gd name="connsiteY11" fmla="*/ 393525 h 2472623"/>
              <a:gd name="connsiteX12" fmla="*/ 1882123 w 2812349"/>
              <a:gd name="connsiteY12" fmla="*/ 2472623 h 2472623"/>
              <a:gd name="connsiteX13" fmla="*/ 1192322 w 2812349"/>
              <a:gd name="connsiteY13" fmla="*/ 1979652 h 2472623"/>
              <a:gd name="connsiteX14" fmla="*/ 502521 w 2812349"/>
              <a:gd name="connsiteY14" fmla="*/ 2472623 h 2472623"/>
              <a:gd name="connsiteX15" fmla="*/ 766008 w 2812349"/>
              <a:gd name="connsiteY15" fmla="*/ 1674989 h 2472623"/>
              <a:gd name="connsiteX16" fmla="*/ 0 w 2812349"/>
              <a:gd name="connsiteY16" fmla="*/ 220003 h 2472623"/>
              <a:gd name="connsiteX0" fmla="*/ 0 w 2782390"/>
              <a:gd name="connsiteY0" fmla="*/ 220003 h 2472623"/>
              <a:gd name="connsiteX1" fmla="*/ 271621 w 2782390"/>
              <a:gd name="connsiteY1" fmla="*/ 115233 h 2472623"/>
              <a:gd name="connsiteX2" fmla="*/ 401747 w 2782390"/>
              <a:gd name="connsiteY2" fmla="*/ 231996 h 2472623"/>
              <a:gd name="connsiteX3" fmla="*/ 420189 w 2782390"/>
              <a:gd name="connsiteY3" fmla="*/ 336374 h 2472623"/>
              <a:gd name="connsiteX4" fmla="*/ 874773 w 2782390"/>
              <a:gd name="connsiteY4" fmla="*/ 933 h 2472623"/>
              <a:gd name="connsiteX5" fmla="*/ 982164 w 2782390"/>
              <a:gd name="connsiteY5" fmla="*/ 98249 h 2472623"/>
              <a:gd name="connsiteX6" fmla="*/ 1325065 w 2782390"/>
              <a:gd name="connsiteY6" fmla="*/ 12524 h 2472623"/>
              <a:gd name="connsiteX7" fmla="*/ 1553665 w 2782390"/>
              <a:gd name="connsiteY7" fmla="*/ 288749 h 2472623"/>
              <a:gd name="connsiteX8" fmla="*/ 2232244 w 2782390"/>
              <a:gd name="connsiteY8" fmla="*/ 928 h 2472623"/>
              <a:gd name="connsiteX9" fmla="*/ 2371111 w 2782390"/>
              <a:gd name="connsiteY9" fmla="*/ 160514 h 2472623"/>
              <a:gd name="connsiteX10" fmla="*/ 2544264 w 2782390"/>
              <a:gd name="connsiteY10" fmla="*/ 164925 h 2472623"/>
              <a:gd name="connsiteX11" fmla="*/ 2782390 w 2782390"/>
              <a:gd name="connsiteY11" fmla="*/ 393525 h 2472623"/>
              <a:gd name="connsiteX12" fmla="*/ 1882123 w 2782390"/>
              <a:gd name="connsiteY12" fmla="*/ 2472623 h 2472623"/>
              <a:gd name="connsiteX13" fmla="*/ 1192322 w 2782390"/>
              <a:gd name="connsiteY13" fmla="*/ 1979652 h 2472623"/>
              <a:gd name="connsiteX14" fmla="*/ 502521 w 2782390"/>
              <a:gd name="connsiteY14" fmla="*/ 2472623 h 2472623"/>
              <a:gd name="connsiteX15" fmla="*/ 766008 w 2782390"/>
              <a:gd name="connsiteY15" fmla="*/ 1674989 h 2472623"/>
              <a:gd name="connsiteX16" fmla="*/ 0 w 2782390"/>
              <a:gd name="connsiteY16" fmla="*/ 220003 h 2472623"/>
              <a:gd name="connsiteX0" fmla="*/ 0 w 2812848"/>
              <a:gd name="connsiteY0" fmla="*/ 220003 h 2472623"/>
              <a:gd name="connsiteX1" fmla="*/ 271621 w 2812848"/>
              <a:gd name="connsiteY1" fmla="*/ 115233 h 2472623"/>
              <a:gd name="connsiteX2" fmla="*/ 401747 w 2812848"/>
              <a:gd name="connsiteY2" fmla="*/ 231996 h 2472623"/>
              <a:gd name="connsiteX3" fmla="*/ 420189 w 2812848"/>
              <a:gd name="connsiteY3" fmla="*/ 336374 h 2472623"/>
              <a:gd name="connsiteX4" fmla="*/ 874773 w 2812848"/>
              <a:gd name="connsiteY4" fmla="*/ 933 h 2472623"/>
              <a:gd name="connsiteX5" fmla="*/ 982164 w 2812848"/>
              <a:gd name="connsiteY5" fmla="*/ 98249 h 2472623"/>
              <a:gd name="connsiteX6" fmla="*/ 1325065 w 2812848"/>
              <a:gd name="connsiteY6" fmla="*/ 12524 h 2472623"/>
              <a:gd name="connsiteX7" fmla="*/ 1553665 w 2812848"/>
              <a:gd name="connsiteY7" fmla="*/ 288749 h 2472623"/>
              <a:gd name="connsiteX8" fmla="*/ 2232244 w 2812848"/>
              <a:gd name="connsiteY8" fmla="*/ 928 h 2472623"/>
              <a:gd name="connsiteX9" fmla="*/ 2371111 w 2812848"/>
              <a:gd name="connsiteY9" fmla="*/ 160514 h 2472623"/>
              <a:gd name="connsiteX10" fmla="*/ 2544264 w 2812848"/>
              <a:gd name="connsiteY10" fmla="*/ 164925 h 2472623"/>
              <a:gd name="connsiteX11" fmla="*/ 2782390 w 2812848"/>
              <a:gd name="connsiteY11" fmla="*/ 393525 h 2472623"/>
              <a:gd name="connsiteX12" fmla="*/ 1882123 w 2812848"/>
              <a:gd name="connsiteY12" fmla="*/ 2472623 h 2472623"/>
              <a:gd name="connsiteX13" fmla="*/ 1192322 w 2812848"/>
              <a:gd name="connsiteY13" fmla="*/ 1979652 h 2472623"/>
              <a:gd name="connsiteX14" fmla="*/ 502521 w 2812848"/>
              <a:gd name="connsiteY14" fmla="*/ 2472623 h 2472623"/>
              <a:gd name="connsiteX15" fmla="*/ 766008 w 2812848"/>
              <a:gd name="connsiteY15" fmla="*/ 1674989 h 2472623"/>
              <a:gd name="connsiteX16" fmla="*/ 0 w 2812848"/>
              <a:gd name="connsiteY16" fmla="*/ 220003 h 2472623"/>
              <a:gd name="connsiteX0" fmla="*/ 0 w 3068390"/>
              <a:gd name="connsiteY0" fmla="*/ 220003 h 2472623"/>
              <a:gd name="connsiteX1" fmla="*/ 271621 w 3068390"/>
              <a:gd name="connsiteY1" fmla="*/ 115233 h 2472623"/>
              <a:gd name="connsiteX2" fmla="*/ 401747 w 3068390"/>
              <a:gd name="connsiteY2" fmla="*/ 231996 h 2472623"/>
              <a:gd name="connsiteX3" fmla="*/ 420189 w 3068390"/>
              <a:gd name="connsiteY3" fmla="*/ 336374 h 2472623"/>
              <a:gd name="connsiteX4" fmla="*/ 874773 w 3068390"/>
              <a:gd name="connsiteY4" fmla="*/ 933 h 2472623"/>
              <a:gd name="connsiteX5" fmla="*/ 982164 w 3068390"/>
              <a:gd name="connsiteY5" fmla="*/ 98249 h 2472623"/>
              <a:gd name="connsiteX6" fmla="*/ 1325065 w 3068390"/>
              <a:gd name="connsiteY6" fmla="*/ 12524 h 2472623"/>
              <a:gd name="connsiteX7" fmla="*/ 1553665 w 3068390"/>
              <a:gd name="connsiteY7" fmla="*/ 288749 h 2472623"/>
              <a:gd name="connsiteX8" fmla="*/ 2232244 w 3068390"/>
              <a:gd name="connsiteY8" fmla="*/ 928 h 2472623"/>
              <a:gd name="connsiteX9" fmla="*/ 2371111 w 3068390"/>
              <a:gd name="connsiteY9" fmla="*/ 160514 h 2472623"/>
              <a:gd name="connsiteX10" fmla="*/ 2544264 w 3068390"/>
              <a:gd name="connsiteY10" fmla="*/ 164925 h 2472623"/>
              <a:gd name="connsiteX11" fmla="*/ 2782390 w 3068390"/>
              <a:gd name="connsiteY11" fmla="*/ 393525 h 2472623"/>
              <a:gd name="connsiteX12" fmla="*/ 2929873 w 3068390"/>
              <a:gd name="connsiteY12" fmla="*/ 1043873 h 2472623"/>
              <a:gd name="connsiteX13" fmla="*/ 1192322 w 3068390"/>
              <a:gd name="connsiteY13" fmla="*/ 1979652 h 2472623"/>
              <a:gd name="connsiteX14" fmla="*/ 502521 w 3068390"/>
              <a:gd name="connsiteY14" fmla="*/ 2472623 h 2472623"/>
              <a:gd name="connsiteX15" fmla="*/ 766008 w 3068390"/>
              <a:gd name="connsiteY15" fmla="*/ 1674989 h 2472623"/>
              <a:gd name="connsiteX16" fmla="*/ 0 w 3068390"/>
              <a:gd name="connsiteY16" fmla="*/ 220003 h 2472623"/>
              <a:gd name="connsiteX0" fmla="*/ 0 w 3173626"/>
              <a:gd name="connsiteY0" fmla="*/ 225963 h 2478583"/>
              <a:gd name="connsiteX1" fmla="*/ 271621 w 3173626"/>
              <a:gd name="connsiteY1" fmla="*/ 121193 h 2478583"/>
              <a:gd name="connsiteX2" fmla="*/ 401747 w 3173626"/>
              <a:gd name="connsiteY2" fmla="*/ 237956 h 2478583"/>
              <a:gd name="connsiteX3" fmla="*/ 420189 w 3173626"/>
              <a:gd name="connsiteY3" fmla="*/ 342334 h 2478583"/>
              <a:gd name="connsiteX4" fmla="*/ 874773 w 3173626"/>
              <a:gd name="connsiteY4" fmla="*/ 6893 h 2478583"/>
              <a:gd name="connsiteX5" fmla="*/ 982164 w 3173626"/>
              <a:gd name="connsiteY5" fmla="*/ 104209 h 2478583"/>
              <a:gd name="connsiteX6" fmla="*/ 1325065 w 3173626"/>
              <a:gd name="connsiteY6" fmla="*/ 18484 h 2478583"/>
              <a:gd name="connsiteX7" fmla="*/ 1553665 w 3173626"/>
              <a:gd name="connsiteY7" fmla="*/ 294709 h 2478583"/>
              <a:gd name="connsiteX8" fmla="*/ 2232244 w 3173626"/>
              <a:gd name="connsiteY8" fmla="*/ 6888 h 2478583"/>
              <a:gd name="connsiteX9" fmla="*/ 2371111 w 3173626"/>
              <a:gd name="connsiteY9" fmla="*/ 166474 h 2478583"/>
              <a:gd name="connsiteX10" fmla="*/ 2544264 w 3173626"/>
              <a:gd name="connsiteY10" fmla="*/ 170885 h 2478583"/>
              <a:gd name="connsiteX11" fmla="*/ 2782390 w 3173626"/>
              <a:gd name="connsiteY11" fmla="*/ 399485 h 2478583"/>
              <a:gd name="connsiteX12" fmla="*/ 3063223 w 3173626"/>
              <a:gd name="connsiteY12" fmla="*/ 259258 h 2478583"/>
              <a:gd name="connsiteX13" fmla="*/ 1192322 w 3173626"/>
              <a:gd name="connsiteY13" fmla="*/ 1985612 h 2478583"/>
              <a:gd name="connsiteX14" fmla="*/ 502521 w 3173626"/>
              <a:gd name="connsiteY14" fmla="*/ 2478583 h 2478583"/>
              <a:gd name="connsiteX15" fmla="*/ 766008 w 3173626"/>
              <a:gd name="connsiteY15" fmla="*/ 1680949 h 2478583"/>
              <a:gd name="connsiteX16" fmla="*/ 0 w 3173626"/>
              <a:gd name="connsiteY16" fmla="*/ 225963 h 2478583"/>
              <a:gd name="connsiteX0" fmla="*/ 0 w 3063223"/>
              <a:gd name="connsiteY0" fmla="*/ 220003 h 2472623"/>
              <a:gd name="connsiteX1" fmla="*/ 271621 w 3063223"/>
              <a:gd name="connsiteY1" fmla="*/ 115233 h 2472623"/>
              <a:gd name="connsiteX2" fmla="*/ 401747 w 3063223"/>
              <a:gd name="connsiteY2" fmla="*/ 231996 h 2472623"/>
              <a:gd name="connsiteX3" fmla="*/ 420189 w 3063223"/>
              <a:gd name="connsiteY3" fmla="*/ 336374 h 2472623"/>
              <a:gd name="connsiteX4" fmla="*/ 874773 w 3063223"/>
              <a:gd name="connsiteY4" fmla="*/ 933 h 2472623"/>
              <a:gd name="connsiteX5" fmla="*/ 982164 w 3063223"/>
              <a:gd name="connsiteY5" fmla="*/ 98249 h 2472623"/>
              <a:gd name="connsiteX6" fmla="*/ 1325065 w 3063223"/>
              <a:gd name="connsiteY6" fmla="*/ 12524 h 2472623"/>
              <a:gd name="connsiteX7" fmla="*/ 1553665 w 3063223"/>
              <a:gd name="connsiteY7" fmla="*/ 288749 h 2472623"/>
              <a:gd name="connsiteX8" fmla="*/ 2232244 w 3063223"/>
              <a:gd name="connsiteY8" fmla="*/ 928 h 2472623"/>
              <a:gd name="connsiteX9" fmla="*/ 2371111 w 3063223"/>
              <a:gd name="connsiteY9" fmla="*/ 160514 h 2472623"/>
              <a:gd name="connsiteX10" fmla="*/ 2544264 w 3063223"/>
              <a:gd name="connsiteY10" fmla="*/ 164925 h 2472623"/>
              <a:gd name="connsiteX11" fmla="*/ 2782390 w 3063223"/>
              <a:gd name="connsiteY11" fmla="*/ 393525 h 2472623"/>
              <a:gd name="connsiteX12" fmla="*/ 3063223 w 3063223"/>
              <a:gd name="connsiteY12" fmla="*/ 253298 h 2472623"/>
              <a:gd name="connsiteX13" fmla="*/ 1192322 w 3063223"/>
              <a:gd name="connsiteY13" fmla="*/ 1979652 h 2472623"/>
              <a:gd name="connsiteX14" fmla="*/ 502521 w 3063223"/>
              <a:gd name="connsiteY14" fmla="*/ 2472623 h 2472623"/>
              <a:gd name="connsiteX15" fmla="*/ 766008 w 3063223"/>
              <a:gd name="connsiteY15" fmla="*/ 1674989 h 2472623"/>
              <a:gd name="connsiteX16" fmla="*/ 0 w 3063223"/>
              <a:gd name="connsiteY16" fmla="*/ 220003 h 2472623"/>
              <a:gd name="connsiteX0" fmla="*/ 0 w 3063870"/>
              <a:gd name="connsiteY0" fmla="*/ 220003 h 2472623"/>
              <a:gd name="connsiteX1" fmla="*/ 271621 w 3063870"/>
              <a:gd name="connsiteY1" fmla="*/ 115233 h 2472623"/>
              <a:gd name="connsiteX2" fmla="*/ 401747 w 3063870"/>
              <a:gd name="connsiteY2" fmla="*/ 231996 h 2472623"/>
              <a:gd name="connsiteX3" fmla="*/ 420189 w 3063870"/>
              <a:gd name="connsiteY3" fmla="*/ 336374 h 2472623"/>
              <a:gd name="connsiteX4" fmla="*/ 874773 w 3063870"/>
              <a:gd name="connsiteY4" fmla="*/ 933 h 2472623"/>
              <a:gd name="connsiteX5" fmla="*/ 982164 w 3063870"/>
              <a:gd name="connsiteY5" fmla="*/ 98249 h 2472623"/>
              <a:gd name="connsiteX6" fmla="*/ 1325065 w 3063870"/>
              <a:gd name="connsiteY6" fmla="*/ 12524 h 2472623"/>
              <a:gd name="connsiteX7" fmla="*/ 1553665 w 3063870"/>
              <a:gd name="connsiteY7" fmla="*/ 288749 h 2472623"/>
              <a:gd name="connsiteX8" fmla="*/ 2232244 w 3063870"/>
              <a:gd name="connsiteY8" fmla="*/ 928 h 2472623"/>
              <a:gd name="connsiteX9" fmla="*/ 2371111 w 3063870"/>
              <a:gd name="connsiteY9" fmla="*/ 160514 h 2472623"/>
              <a:gd name="connsiteX10" fmla="*/ 2544264 w 3063870"/>
              <a:gd name="connsiteY10" fmla="*/ 164925 h 2472623"/>
              <a:gd name="connsiteX11" fmla="*/ 2782390 w 3063870"/>
              <a:gd name="connsiteY11" fmla="*/ 393525 h 2472623"/>
              <a:gd name="connsiteX12" fmla="*/ 3063223 w 3063870"/>
              <a:gd name="connsiteY12" fmla="*/ 253298 h 2472623"/>
              <a:gd name="connsiteX13" fmla="*/ 1192322 w 3063870"/>
              <a:gd name="connsiteY13" fmla="*/ 1979652 h 2472623"/>
              <a:gd name="connsiteX14" fmla="*/ 502521 w 3063870"/>
              <a:gd name="connsiteY14" fmla="*/ 2472623 h 2472623"/>
              <a:gd name="connsiteX15" fmla="*/ 766008 w 3063870"/>
              <a:gd name="connsiteY15" fmla="*/ 1674989 h 2472623"/>
              <a:gd name="connsiteX16" fmla="*/ 0 w 3063870"/>
              <a:gd name="connsiteY16" fmla="*/ 220003 h 2472623"/>
              <a:gd name="connsiteX0" fmla="*/ 0 w 3278402"/>
              <a:gd name="connsiteY0" fmla="*/ 220003 h 2472623"/>
              <a:gd name="connsiteX1" fmla="*/ 271621 w 3278402"/>
              <a:gd name="connsiteY1" fmla="*/ 115233 h 2472623"/>
              <a:gd name="connsiteX2" fmla="*/ 401747 w 3278402"/>
              <a:gd name="connsiteY2" fmla="*/ 231996 h 2472623"/>
              <a:gd name="connsiteX3" fmla="*/ 420189 w 3278402"/>
              <a:gd name="connsiteY3" fmla="*/ 336374 h 2472623"/>
              <a:gd name="connsiteX4" fmla="*/ 874773 w 3278402"/>
              <a:gd name="connsiteY4" fmla="*/ 933 h 2472623"/>
              <a:gd name="connsiteX5" fmla="*/ 982164 w 3278402"/>
              <a:gd name="connsiteY5" fmla="*/ 98249 h 2472623"/>
              <a:gd name="connsiteX6" fmla="*/ 1325065 w 3278402"/>
              <a:gd name="connsiteY6" fmla="*/ 12524 h 2472623"/>
              <a:gd name="connsiteX7" fmla="*/ 1553665 w 3278402"/>
              <a:gd name="connsiteY7" fmla="*/ 288749 h 2472623"/>
              <a:gd name="connsiteX8" fmla="*/ 2232244 w 3278402"/>
              <a:gd name="connsiteY8" fmla="*/ 928 h 2472623"/>
              <a:gd name="connsiteX9" fmla="*/ 2371111 w 3278402"/>
              <a:gd name="connsiteY9" fmla="*/ 160514 h 2472623"/>
              <a:gd name="connsiteX10" fmla="*/ 2544264 w 3278402"/>
              <a:gd name="connsiteY10" fmla="*/ 164925 h 2472623"/>
              <a:gd name="connsiteX11" fmla="*/ 2782390 w 3278402"/>
              <a:gd name="connsiteY11" fmla="*/ 393525 h 2472623"/>
              <a:gd name="connsiteX12" fmla="*/ 3063223 w 3278402"/>
              <a:gd name="connsiteY12" fmla="*/ 253298 h 2472623"/>
              <a:gd name="connsiteX13" fmla="*/ 2963972 w 3278402"/>
              <a:gd name="connsiteY13" fmla="*/ 808077 h 2472623"/>
              <a:gd name="connsiteX14" fmla="*/ 502521 w 3278402"/>
              <a:gd name="connsiteY14" fmla="*/ 2472623 h 2472623"/>
              <a:gd name="connsiteX15" fmla="*/ 766008 w 3278402"/>
              <a:gd name="connsiteY15" fmla="*/ 1674989 h 2472623"/>
              <a:gd name="connsiteX16" fmla="*/ 0 w 3278402"/>
              <a:gd name="connsiteY16" fmla="*/ 220003 h 2472623"/>
              <a:gd name="connsiteX0" fmla="*/ 0 w 3545553"/>
              <a:gd name="connsiteY0" fmla="*/ 220003 h 2472623"/>
              <a:gd name="connsiteX1" fmla="*/ 271621 w 3545553"/>
              <a:gd name="connsiteY1" fmla="*/ 115233 h 2472623"/>
              <a:gd name="connsiteX2" fmla="*/ 401747 w 3545553"/>
              <a:gd name="connsiteY2" fmla="*/ 231996 h 2472623"/>
              <a:gd name="connsiteX3" fmla="*/ 420189 w 3545553"/>
              <a:gd name="connsiteY3" fmla="*/ 336374 h 2472623"/>
              <a:gd name="connsiteX4" fmla="*/ 874773 w 3545553"/>
              <a:gd name="connsiteY4" fmla="*/ 933 h 2472623"/>
              <a:gd name="connsiteX5" fmla="*/ 982164 w 3545553"/>
              <a:gd name="connsiteY5" fmla="*/ 98249 h 2472623"/>
              <a:gd name="connsiteX6" fmla="*/ 1325065 w 3545553"/>
              <a:gd name="connsiteY6" fmla="*/ 12524 h 2472623"/>
              <a:gd name="connsiteX7" fmla="*/ 1553665 w 3545553"/>
              <a:gd name="connsiteY7" fmla="*/ 288749 h 2472623"/>
              <a:gd name="connsiteX8" fmla="*/ 2232244 w 3545553"/>
              <a:gd name="connsiteY8" fmla="*/ 928 h 2472623"/>
              <a:gd name="connsiteX9" fmla="*/ 2371111 w 3545553"/>
              <a:gd name="connsiteY9" fmla="*/ 160514 h 2472623"/>
              <a:gd name="connsiteX10" fmla="*/ 2544264 w 3545553"/>
              <a:gd name="connsiteY10" fmla="*/ 164925 h 2472623"/>
              <a:gd name="connsiteX11" fmla="*/ 2782390 w 3545553"/>
              <a:gd name="connsiteY11" fmla="*/ 393525 h 2472623"/>
              <a:gd name="connsiteX12" fmla="*/ 3063223 w 3545553"/>
              <a:gd name="connsiteY12" fmla="*/ 253298 h 2472623"/>
              <a:gd name="connsiteX13" fmla="*/ 3316397 w 3545553"/>
              <a:gd name="connsiteY13" fmla="*/ 417552 h 2472623"/>
              <a:gd name="connsiteX14" fmla="*/ 502521 w 3545553"/>
              <a:gd name="connsiteY14" fmla="*/ 2472623 h 2472623"/>
              <a:gd name="connsiteX15" fmla="*/ 766008 w 3545553"/>
              <a:gd name="connsiteY15" fmla="*/ 1674989 h 2472623"/>
              <a:gd name="connsiteX16" fmla="*/ 0 w 3545553"/>
              <a:gd name="connsiteY16" fmla="*/ 220003 h 2472623"/>
              <a:gd name="connsiteX0" fmla="*/ 0 w 3789655"/>
              <a:gd name="connsiteY0" fmla="*/ 220003 h 2472623"/>
              <a:gd name="connsiteX1" fmla="*/ 271621 w 3789655"/>
              <a:gd name="connsiteY1" fmla="*/ 115233 h 2472623"/>
              <a:gd name="connsiteX2" fmla="*/ 401747 w 3789655"/>
              <a:gd name="connsiteY2" fmla="*/ 231996 h 2472623"/>
              <a:gd name="connsiteX3" fmla="*/ 420189 w 3789655"/>
              <a:gd name="connsiteY3" fmla="*/ 336374 h 2472623"/>
              <a:gd name="connsiteX4" fmla="*/ 874773 w 3789655"/>
              <a:gd name="connsiteY4" fmla="*/ 933 h 2472623"/>
              <a:gd name="connsiteX5" fmla="*/ 982164 w 3789655"/>
              <a:gd name="connsiteY5" fmla="*/ 98249 h 2472623"/>
              <a:gd name="connsiteX6" fmla="*/ 1325065 w 3789655"/>
              <a:gd name="connsiteY6" fmla="*/ 12524 h 2472623"/>
              <a:gd name="connsiteX7" fmla="*/ 1553665 w 3789655"/>
              <a:gd name="connsiteY7" fmla="*/ 288749 h 2472623"/>
              <a:gd name="connsiteX8" fmla="*/ 2232244 w 3789655"/>
              <a:gd name="connsiteY8" fmla="*/ 928 h 2472623"/>
              <a:gd name="connsiteX9" fmla="*/ 2371111 w 3789655"/>
              <a:gd name="connsiteY9" fmla="*/ 160514 h 2472623"/>
              <a:gd name="connsiteX10" fmla="*/ 2544264 w 3789655"/>
              <a:gd name="connsiteY10" fmla="*/ 164925 h 2472623"/>
              <a:gd name="connsiteX11" fmla="*/ 2782390 w 3789655"/>
              <a:gd name="connsiteY11" fmla="*/ 393525 h 2472623"/>
              <a:gd name="connsiteX12" fmla="*/ 3063223 w 3789655"/>
              <a:gd name="connsiteY12" fmla="*/ 253298 h 2472623"/>
              <a:gd name="connsiteX13" fmla="*/ 3602147 w 3789655"/>
              <a:gd name="connsiteY13" fmla="*/ 550902 h 2472623"/>
              <a:gd name="connsiteX14" fmla="*/ 502521 w 3789655"/>
              <a:gd name="connsiteY14" fmla="*/ 2472623 h 2472623"/>
              <a:gd name="connsiteX15" fmla="*/ 766008 w 3789655"/>
              <a:gd name="connsiteY15" fmla="*/ 1674989 h 2472623"/>
              <a:gd name="connsiteX16" fmla="*/ 0 w 3789655"/>
              <a:gd name="connsiteY16" fmla="*/ 220003 h 2472623"/>
              <a:gd name="connsiteX0" fmla="*/ 0 w 3602147"/>
              <a:gd name="connsiteY0" fmla="*/ 220003 h 2472623"/>
              <a:gd name="connsiteX1" fmla="*/ 271621 w 3602147"/>
              <a:gd name="connsiteY1" fmla="*/ 115233 h 2472623"/>
              <a:gd name="connsiteX2" fmla="*/ 401747 w 3602147"/>
              <a:gd name="connsiteY2" fmla="*/ 231996 h 2472623"/>
              <a:gd name="connsiteX3" fmla="*/ 420189 w 3602147"/>
              <a:gd name="connsiteY3" fmla="*/ 336374 h 2472623"/>
              <a:gd name="connsiteX4" fmla="*/ 874773 w 3602147"/>
              <a:gd name="connsiteY4" fmla="*/ 933 h 2472623"/>
              <a:gd name="connsiteX5" fmla="*/ 982164 w 3602147"/>
              <a:gd name="connsiteY5" fmla="*/ 98249 h 2472623"/>
              <a:gd name="connsiteX6" fmla="*/ 1325065 w 3602147"/>
              <a:gd name="connsiteY6" fmla="*/ 12524 h 2472623"/>
              <a:gd name="connsiteX7" fmla="*/ 1553665 w 3602147"/>
              <a:gd name="connsiteY7" fmla="*/ 288749 h 2472623"/>
              <a:gd name="connsiteX8" fmla="*/ 2232244 w 3602147"/>
              <a:gd name="connsiteY8" fmla="*/ 928 h 2472623"/>
              <a:gd name="connsiteX9" fmla="*/ 2371111 w 3602147"/>
              <a:gd name="connsiteY9" fmla="*/ 160514 h 2472623"/>
              <a:gd name="connsiteX10" fmla="*/ 2544264 w 3602147"/>
              <a:gd name="connsiteY10" fmla="*/ 164925 h 2472623"/>
              <a:gd name="connsiteX11" fmla="*/ 2782390 w 3602147"/>
              <a:gd name="connsiteY11" fmla="*/ 393525 h 2472623"/>
              <a:gd name="connsiteX12" fmla="*/ 3063223 w 3602147"/>
              <a:gd name="connsiteY12" fmla="*/ 253298 h 2472623"/>
              <a:gd name="connsiteX13" fmla="*/ 3602147 w 3602147"/>
              <a:gd name="connsiteY13" fmla="*/ 550902 h 2472623"/>
              <a:gd name="connsiteX14" fmla="*/ 502521 w 3602147"/>
              <a:gd name="connsiteY14" fmla="*/ 2472623 h 2472623"/>
              <a:gd name="connsiteX15" fmla="*/ 766008 w 3602147"/>
              <a:gd name="connsiteY15" fmla="*/ 1674989 h 2472623"/>
              <a:gd name="connsiteX16" fmla="*/ 0 w 3602147"/>
              <a:gd name="connsiteY16" fmla="*/ 220003 h 2472623"/>
              <a:gd name="connsiteX0" fmla="*/ 0 w 3354497"/>
              <a:gd name="connsiteY0" fmla="*/ 220003 h 2472623"/>
              <a:gd name="connsiteX1" fmla="*/ 271621 w 3354497"/>
              <a:gd name="connsiteY1" fmla="*/ 115233 h 2472623"/>
              <a:gd name="connsiteX2" fmla="*/ 401747 w 3354497"/>
              <a:gd name="connsiteY2" fmla="*/ 231996 h 2472623"/>
              <a:gd name="connsiteX3" fmla="*/ 420189 w 3354497"/>
              <a:gd name="connsiteY3" fmla="*/ 336374 h 2472623"/>
              <a:gd name="connsiteX4" fmla="*/ 874773 w 3354497"/>
              <a:gd name="connsiteY4" fmla="*/ 933 h 2472623"/>
              <a:gd name="connsiteX5" fmla="*/ 982164 w 3354497"/>
              <a:gd name="connsiteY5" fmla="*/ 98249 h 2472623"/>
              <a:gd name="connsiteX6" fmla="*/ 1325065 w 3354497"/>
              <a:gd name="connsiteY6" fmla="*/ 12524 h 2472623"/>
              <a:gd name="connsiteX7" fmla="*/ 1553665 w 3354497"/>
              <a:gd name="connsiteY7" fmla="*/ 288749 h 2472623"/>
              <a:gd name="connsiteX8" fmla="*/ 2232244 w 3354497"/>
              <a:gd name="connsiteY8" fmla="*/ 928 h 2472623"/>
              <a:gd name="connsiteX9" fmla="*/ 2371111 w 3354497"/>
              <a:gd name="connsiteY9" fmla="*/ 160514 h 2472623"/>
              <a:gd name="connsiteX10" fmla="*/ 2544264 w 3354497"/>
              <a:gd name="connsiteY10" fmla="*/ 164925 h 2472623"/>
              <a:gd name="connsiteX11" fmla="*/ 2782390 w 3354497"/>
              <a:gd name="connsiteY11" fmla="*/ 393525 h 2472623"/>
              <a:gd name="connsiteX12" fmla="*/ 3063223 w 3354497"/>
              <a:gd name="connsiteY12" fmla="*/ 253298 h 2472623"/>
              <a:gd name="connsiteX13" fmla="*/ 3354497 w 3354497"/>
              <a:gd name="connsiteY13" fmla="*/ 427077 h 2472623"/>
              <a:gd name="connsiteX14" fmla="*/ 502521 w 3354497"/>
              <a:gd name="connsiteY14" fmla="*/ 2472623 h 2472623"/>
              <a:gd name="connsiteX15" fmla="*/ 766008 w 3354497"/>
              <a:gd name="connsiteY15" fmla="*/ 1674989 h 2472623"/>
              <a:gd name="connsiteX16" fmla="*/ 0 w 3354497"/>
              <a:gd name="connsiteY16" fmla="*/ 220003 h 2472623"/>
              <a:gd name="connsiteX0" fmla="*/ 0 w 3503109"/>
              <a:gd name="connsiteY0" fmla="*/ 220003 h 2472623"/>
              <a:gd name="connsiteX1" fmla="*/ 271621 w 3503109"/>
              <a:gd name="connsiteY1" fmla="*/ 115233 h 2472623"/>
              <a:gd name="connsiteX2" fmla="*/ 401747 w 3503109"/>
              <a:gd name="connsiteY2" fmla="*/ 231996 h 2472623"/>
              <a:gd name="connsiteX3" fmla="*/ 420189 w 3503109"/>
              <a:gd name="connsiteY3" fmla="*/ 336374 h 2472623"/>
              <a:gd name="connsiteX4" fmla="*/ 874773 w 3503109"/>
              <a:gd name="connsiteY4" fmla="*/ 933 h 2472623"/>
              <a:gd name="connsiteX5" fmla="*/ 982164 w 3503109"/>
              <a:gd name="connsiteY5" fmla="*/ 98249 h 2472623"/>
              <a:gd name="connsiteX6" fmla="*/ 1325065 w 3503109"/>
              <a:gd name="connsiteY6" fmla="*/ 12524 h 2472623"/>
              <a:gd name="connsiteX7" fmla="*/ 1553665 w 3503109"/>
              <a:gd name="connsiteY7" fmla="*/ 288749 h 2472623"/>
              <a:gd name="connsiteX8" fmla="*/ 2232244 w 3503109"/>
              <a:gd name="connsiteY8" fmla="*/ 928 h 2472623"/>
              <a:gd name="connsiteX9" fmla="*/ 2371111 w 3503109"/>
              <a:gd name="connsiteY9" fmla="*/ 160514 h 2472623"/>
              <a:gd name="connsiteX10" fmla="*/ 2544264 w 3503109"/>
              <a:gd name="connsiteY10" fmla="*/ 164925 h 2472623"/>
              <a:gd name="connsiteX11" fmla="*/ 2782390 w 3503109"/>
              <a:gd name="connsiteY11" fmla="*/ 393525 h 2472623"/>
              <a:gd name="connsiteX12" fmla="*/ 3063223 w 3503109"/>
              <a:gd name="connsiteY12" fmla="*/ 253298 h 2472623"/>
              <a:gd name="connsiteX13" fmla="*/ 3115764 w 3503109"/>
              <a:gd name="connsiteY13" fmla="*/ 355425 h 2472623"/>
              <a:gd name="connsiteX14" fmla="*/ 3354497 w 3503109"/>
              <a:gd name="connsiteY14" fmla="*/ 427077 h 2472623"/>
              <a:gd name="connsiteX15" fmla="*/ 502521 w 3503109"/>
              <a:gd name="connsiteY15" fmla="*/ 2472623 h 2472623"/>
              <a:gd name="connsiteX16" fmla="*/ 766008 w 3503109"/>
              <a:gd name="connsiteY16" fmla="*/ 1674989 h 2472623"/>
              <a:gd name="connsiteX17" fmla="*/ 0 w 3503109"/>
              <a:gd name="connsiteY17" fmla="*/ 220003 h 2472623"/>
              <a:gd name="connsiteX0" fmla="*/ 0 w 4026499"/>
              <a:gd name="connsiteY0" fmla="*/ 220003 h 2472623"/>
              <a:gd name="connsiteX1" fmla="*/ 271621 w 4026499"/>
              <a:gd name="connsiteY1" fmla="*/ 115233 h 2472623"/>
              <a:gd name="connsiteX2" fmla="*/ 401747 w 4026499"/>
              <a:gd name="connsiteY2" fmla="*/ 231996 h 2472623"/>
              <a:gd name="connsiteX3" fmla="*/ 420189 w 4026499"/>
              <a:gd name="connsiteY3" fmla="*/ 336374 h 2472623"/>
              <a:gd name="connsiteX4" fmla="*/ 874773 w 4026499"/>
              <a:gd name="connsiteY4" fmla="*/ 933 h 2472623"/>
              <a:gd name="connsiteX5" fmla="*/ 982164 w 4026499"/>
              <a:gd name="connsiteY5" fmla="*/ 98249 h 2472623"/>
              <a:gd name="connsiteX6" fmla="*/ 1325065 w 4026499"/>
              <a:gd name="connsiteY6" fmla="*/ 12524 h 2472623"/>
              <a:gd name="connsiteX7" fmla="*/ 1553665 w 4026499"/>
              <a:gd name="connsiteY7" fmla="*/ 288749 h 2472623"/>
              <a:gd name="connsiteX8" fmla="*/ 2232244 w 4026499"/>
              <a:gd name="connsiteY8" fmla="*/ 928 h 2472623"/>
              <a:gd name="connsiteX9" fmla="*/ 2371111 w 4026499"/>
              <a:gd name="connsiteY9" fmla="*/ 160514 h 2472623"/>
              <a:gd name="connsiteX10" fmla="*/ 2544264 w 4026499"/>
              <a:gd name="connsiteY10" fmla="*/ 164925 h 2472623"/>
              <a:gd name="connsiteX11" fmla="*/ 2782390 w 4026499"/>
              <a:gd name="connsiteY11" fmla="*/ 393525 h 2472623"/>
              <a:gd name="connsiteX12" fmla="*/ 3063223 w 4026499"/>
              <a:gd name="connsiteY12" fmla="*/ 253298 h 2472623"/>
              <a:gd name="connsiteX13" fmla="*/ 3115764 w 4026499"/>
              <a:gd name="connsiteY13" fmla="*/ 355425 h 2472623"/>
              <a:gd name="connsiteX14" fmla="*/ 3935522 w 4026499"/>
              <a:gd name="connsiteY14" fmla="*/ 998577 h 2472623"/>
              <a:gd name="connsiteX15" fmla="*/ 502521 w 4026499"/>
              <a:gd name="connsiteY15" fmla="*/ 2472623 h 2472623"/>
              <a:gd name="connsiteX16" fmla="*/ 766008 w 4026499"/>
              <a:gd name="connsiteY16" fmla="*/ 1674989 h 2472623"/>
              <a:gd name="connsiteX17" fmla="*/ 0 w 4026499"/>
              <a:gd name="connsiteY17" fmla="*/ 220003 h 2472623"/>
              <a:gd name="connsiteX0" fmla="*/ 0 w 4041344"/>
              <a:gd name="connsiteY0" fmla="*/ 220003 h 2472623"/>
              <a:gd name="connsiteX1" fmla="*/ 271621 w 4041344"/>
              <a:gd name="connsiteY1" fmla="*/ 115233 h 2472623"/>
              <a:gd name="connsiteX2" fmla="*/ 401747 w 4041344"/>
              <a:gd name="connsiteY2" fmla="*/ 231996 h 2472623"/>
              <a:gd name="connsiteX3" fmla="*/ 420189 w 4041344"/>
              <a:gd name="connsiteY3" fmla="*/ 336374 h 2472623"/>
              <a:gd name="connsiteX4" fmla="*/ 874773 w 4041344"/>
              <a:gd name="connsiteY4" fmla="*/ 933 h 2472623"/>
              <a:gd name="connsiteX5" fmla="*/ 982164 w 4041344"/>
              <a:gd name="connsiteY5" fmla="*/ 98249 h 2472623"/>
              <a:gd name="connsiteX6" fmla="*/ 1325065 w 4041344"/>
              <a:gd name="connsiteY6" fmla="*/ 12524 h 2472623"/>
              <a:gd name="connsiteX7" fmla="*/ 1553665 w 4041344"/>
              <a:gd name="connsiteY7" fmla="*/ 288749 h 2472623"/>
              <a:gd name="connsiteX8" fmla="*/ 2232244 w 4041344"/>
              <a:gd name="connsiteY8" fmla="*/ 928 h 2472623"/>
              <a:gd name="connsiteX9" fmla="*/ 2371111 w 4041344"/>
              <a:gd name="connsiteY9" fmla="*/ 160514 h 2472623"/>
              <a:gd name="connsiteX10" fmla="*/ 2544264 w 4041344"/>
              <a:gd name="connsiteY10" fmla="*/ 164925 h 2472623"/>
              <a:gd name="connsiteX11" fmla="*/ 2782390 w 4041344"/>
              <a:gd name="connsiteY11" fmla="*/ 393525 h 2472623"/>
              <a:gd name="connsiteX12" fmla="*/ 3063223 w 4041344"/>
              <a:gd name="connsiteY12" fmla="*/ 253298 h 2472623"/>
              <a:gd name="connsiteX13" fmla="*/ 3325314 w 4041344"/>
              <a:gd name="connsiteY13" fmla="*/ 460200 h 2472623"/>
              <a:gd name="connsiteX14" fmla="*/ 3935522 w 4041344"/>
              <a:gd name="connsiteY14" fmla="*/ 998577 h 2472623"/>
              <a:gd name="connsiteX15" fmla="*/ 502521 w 4041344"/>
              <a:gd name="connsiteY15" fmla="*/ 2472623 h 2472623"/>
              <a:gd name="connsiteX16" fmla="*/ 766008 w 4041344"/>
              <a:gd name="connsiteY16" fmla="*/ 1674989 h 2472623"/>
              <a:gd name="connsiteX17" fmla="*/ 0 w 4041344"/>
              <a:gd name="connsiteY17" fmla="*/ 220003 h 2472623"/>
              <a:gd name="connsiteX0" fmla="*/ 0 w 3937362"/>
              <a:gd name="connsiteY0" fmla="*/ 220003 h 2472623"/>
              <a:gd name="connsiteX1" fmla="*/ 271621 w 3937362"/>
              <a:gd name="connsiteY1" fmla="*/ 115233 h 2472623"/>
              <a:gd name="connsiteX2" fmla="*/ 401747 w 3937362"/>
              <a:gd name="connsiteY2" fmla="*/ 231996 h 2472623"/>
              <a:gd name="connsiteX3" fmla="*/ 420189 w 3937362"/>
              <a:gd name="connsiteY3" fmla="*/ 336374 h 2472623"/>
              <a:gd name="connsiteX4" fmla="*/ 874773 w 3937362"/>
              <a:gd name="connsiteY4" fmla="*/ 933 h 2472623"/>
              <a:gd name="connsiteX5" fmla="*/ 982164 w 3937362"/>
              <a:gd name="connsiteY5" fmla="*/ 98249 h 2472623"/>
              <a:gd name="connsiteX6" fmla="*/ 1325065 w 3937362"/>
              <a:gd name="connsiteY6" fmla="*/ 12524 h 2472623"/>
              <a:gd name="connsiteX7" fmla="*/ 1553665 w 3937362"/>
              <a:gd name="connsiteY7" fmla="*/ 288749 h 2472623"/>
              <a:gd name="connsiteX8" fmla="*/ 2232244 w 3937362"/>
              <a:gd name="connsiteY8" fmla="*/ 928 h 2472623"/>
              <a:gd name="connsiteX9" fmla="*/ 2371111 w 3937362"/>
              <a:gd name="connsiteY9" fmla="*/ 160514 h 2472623"/>
              <a:gd name="connsiteX10" fmla="*/ 2544264 w 3937362"/>
              <a:gd name="connsiteY10" fmla="*/ 164925 h 2472623"/>
              <a:gd name="connsiteX11" fmla="*/ 2782390 w 3937362"/>
              <a:gd name="connsiteY11" fmla="*/ 393525 h 2472623"/>
              <a:gd name="connsiteX12" fmla="*/ 3063223 w 3937362"/>
              <a:gd name="connsiteY12" fmla="*/ 253298 h 2472623"/>
              <a:gd name="connsiteX13" fmla="*/ 3325314 w 3937362"/>
              <a:gd name="connsiteY13" fmla="*/ 460200 h 2472623"/>
              <a:gd name="connsiteX14" fmla="*/ 3821222 w 3937362"/>
              <a:gd name="connsiteY14" fmla="*/ 465177 h 2472623"/>
              <a:gd name="connsiteX15" fmla="*/ 502521 w 3937362"/>
              <a:gd name="connsiteY15" fmla="*/ 2472623 h 2472623"/>
              <a:gd name="connsiteX16" fmla="*/ 766008 w 3937362"/>
              <a:gd name="connsiteY16" fmla="*/ 1674989 h 2472623"/>
              <a:gd name="connsiteX17" fmla="*/ 0 w 3937362"/>
              <a:gd name="connsiteY17" fmla="*/ 220003 h 2472623"/>
              <a:gd name="connsiteX0" fmla="*/ 0 w 3821222"/>
              <a:gd name="connsiteY0" fmla="*/ 220003 h 2472623"/>
              <a:gd name="connsiteX1" fmla="*/ 271621 w 3821222"/>
              <a:gd name="connsiteY1" fmla="*/ 115233 h 2472623"/>
              <a:gd name="connsiteX2" fmla="*/ 401747 w 3821222"/>
              <a:gd name="connsiteY2" fmla="*/ 231996 h 2472623"/>
              <a:gd name="connsiteX3" fmla="*/ 420189 w 3821222"/>
              <a:gd name="connsiteY3" fmla="*/ 336374 h 2472623"/>
              <a:gd name="connsiteX4" fmla="*/ 874773 w 3821222"/>
              <a:gd name="connsiteY4" fmla="*/ 933 h 2472623"/>
              <a:gd name="connsiteX5" fmla="*/ 982164 w 3821222"/>
              <a:gd name="connsiteY5" fmla="*/ 98249 h 2472623"/>
              <a:gd name="connsiteX6" fmla="*/ 1325065 w 3821222"/>
              <a:gd name="connsiteY6" fmla="*/ 12524 h 2472623"/>
              <a:gd name="connsiteX7" fmla="*/ 1553665 w 3821222"/>
              <a:gd name="connsiteY7" fmla="*/ 288749 h 2472623"/>
              <a:gd name="connsiteX8" fmla="*/ 2232244 w 3821222"/>
              <a:gd name="connsiteY8" fmla="*/ 928 h 2472623"/>
              <a:gd name="connsiteX9" fmla="*/ 2371111 w 3821222"/>
              <a:gd name="connsiteY9" fmla="*/ 160514 h 2472623"/>
              <a:gd name="connsiteX10" fmla="*/ 2544264 w 3821222"/>
              <a:gd name="connsiteY10" fmla="*/ 164925 h 2472623"/>
              <a:gd name="connsiteX11" fmla="*/ 2782390 w 3821222"/>
              <a:gd name="connsiteY11" fmla="*/ 393525 h 2472623"/>
              <a:gd name="connsiteX12" fmla="*/ 3063223 w 3821222"/>
              <a:gd name="connsiteY12" fmla="*/ 253298 h 2472623"/>
              <a:gd name="connsiteX13" fmla="*/ 3325314 w 3821222"/>
              <a:gd name="connsiteY13" fmla="*/ 460200 h 2472623"/>
              <a:gd name="connsiteX14" fmla="*/ 3821222 w 3821222"/>
              <a:gd name="connsiteY14" fmla="*/ 465177 h 2472623"/>
              <a:gd name="connsiteX15" fmla="*/ 502521 w 3821222"/>
              <a:gd name="connsiteY15" fmla="*/ 2472623 h 2472623"/>
              <a:gd name="connsiteX16" fmla="*/ 766008 w 3821222"/>
              <a:gd name="connsiteY16" fmla="*/ 1674989 h 2472623"/>
              <a:gd name="connsiteX17" fmla="*/ 0 w 38212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4281654"/>
              <a:gd name="connsiteY0" fmla="*/ 220003 h 1674989"/>
              <a:gd name="connsiteX1" fmla="*/ 271621 w 4281654"/>
              <a:gd name="connsiteY1" fmla="*/ 115233 h 1674989"/>
              <a:gd name="connsiteX2" fmla="*/ 401747 w 4281654"/>
              <a:gd name="connsiteY2" fmla="*/ 231996 h 1674989"/>
              <a:gd name="connsiteX3" fmla="*/ 420189 w 4281654"/>
              <a:gd name="connsiteY3" fmla="*/ 336374 h 1674989"/>
              <a:gd name="connsiteX4" fmla="*/ 874773 w 4281654"/>
              <a:gd name="connsiteY4" fmla="*/ 933 h 1674989"/>
              <a:gd name="connsiteX5" fmla="*/ 982164 w 4281654"/>
              <a:gd name="connsiteY5" fmla="*/ 98249 h 1674989"/>
              <a:gd name="connsiteX6" fmla="*/ 1325065 w 4281654"/>
              <a:gd name="connsiteY6" fmla="*/ 12524 h 1674989"/>
              <a:gd name="connsiteX7" fmla="*/ 1553665 w 4281654"/>
              <a:gd name="connsiteY7" fmla="*/ 288749 h 1674989"/>
              <a:gd name="connsiteX8" fmla="*/ 2232244 w 4281654"/>
              <a:gd name="connsiteY8" fmla="*/ 928 h 1674989"/>
              <a:gd name="connsiteX9" fmla="*/ 2371111 w 4281654"/>
              <a:gd name="connsiteY9" fmla="*/ 160514 h 1674989"/>
              <a:gd name="connsiteX10" fmla="*/ 2544264 w 4281654"/>
              <a:gd name="connsiteY10" fmla="*/ 164925 h 1674989"/>
              <a:gd name="connsiteX11" fmla="*/ 2782390 w 4281654"/>
              <a:gd name="connsiteY11" fmla="*/ 393525 h 1674989"/>
              <a:gd name="connsiteX12" fmla="*/ 3063223 w 4281654"/>
              <a:gd name="connsiteY12" fmla="*/ 253298 h 1674989"/>
              <a:gd name="connsiteX13" fmla="*/ 3325314 w 4281654"/>
              <a:gd name="connsiteY13" fmla="*/ 460200 h 1674989"/>
              <a:gd name="connsiteX14" fmla="*/ 3859322 w 4281654"/>
              <a:gd name="connsiteY14" fmla="*/ 427077 h 1674989"/>
              <a:gd name="connsiteX15" fmla="*/ 3836271 w 4281654"/>
              <a:gd name="connsiteY15" fmla="*/ 900998 h 1674989"/>
              <a:gd name="connsiteX16" fmla="*/ 766008 w 4281654"/>
              <a:gd name="connsiteY16" fmla="*/ 1674989 h 1674989"/>
              <a:gd name="connsiteX17" fmla="*/ 0 w 4281654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4173218"/>
              <a:gd name="connsiteY0" fmla="*/ 220003 h 1017764"/>
              <a:gd name="connsiteX1" fmla="*/ 271621 w 4173218"/>
              <a:gd name="connsiteY1" fmla="*/ 115233 h 1017764"/>
              <a:gd name="connsiteX2" fmla="*/ 401747 w 4173218"/>
              <a:gd name="connsiteY2" fmla="*/ 231996 h 1017764"/>
              <a:gd name="connsiteX3" fmla="*/ 420189 w 4173218"/>
              <a:gd name="connsiteY3" fmla="*/ 336374 h 1017764"/>
              <a:gd name="connsiteX4" fmla="*/ 874773 w 4173218"/>
              <a:gd name="connsiteY4" fmla="*/ 933 h 1017764"/>
              <a:gd name="connsiteX5" fmla="*/ 982164 w 4173218"/>
              <a:gd name="connsiteY5" fmla="*/ 98249 h 1017764"/>
              <a:gd name="connsiteX6" fmla="*/ 1325065 w 4173218"/>
              <a:gd name="connsiteY6" fmla="*/ 12524 h 1017764"/>
              <a:gd name="connsiteX7" fmla="*/ 1553665 w 4173218"/>
              <a:gd name="connsiteY7" fmla="*/ 288749 h 1017764"/>
              <a:gd name="connsiteX8" fmla="*/ 2232244 w 4173218"/>
              <a:gd name="connsiteY8" fmla="*/ 928 h 1017764"/>
              <a:gd name="connsiteX9" fmla="*/ 2371111 w 4173218"/>
              <a:gd name="connsiteY9" fmla="*/ 160514 h 1017764"/>
              <a:gd name="connsiteX10" fmla="*/ 2544264 w 4173218"/>
              <a:gd name="connsiteY10" fmla="*/ 164925 h 1017764"/>
              <a:gd name="connsiteX11" fmla="*/ 2782390 w 4173218"/>
              <a:gd name="connsiteY11" fmla="*/ 393525 h 1017764"/>
              <a:gd name="connsiteX12" fmla="*/ 3063223 w 4173218"/>
              <a:gd name="connsiteY12" fmla="*/ 253298 h 1017764"/>
              <a:gd name="connsiteX13" fmla="*/ 3325314 w 4173218"/>
              <a:gd name="connsiteY13" fmla="*/ 460200 h 1017764"/>
              <a:gd name="connsiteX14" fmla="*/ 3859322 w 4173218"/>
              <a:gd name="connsiteY14" fmla="*/ 427077 h 1017764"/>
              <a:gd name="connsiteX15" fmla="*/ 3836271 w 4173218"/>
              <a:gd name="connsiteY15" fmla="*/ 900998 h 1017764"/>
              <a:gd name="connsiteX16" fmla="*/ 3575883 w 4173218"/>
              <a:gd name="connsiteY16" fmla="*/ 1017764 h 1017764"/>
              <a:gd name="connsiteX17" fmla="*/ 0 w 4173218"/>
              <a:gd name="connsiteY17" fmla="*/ 220003 h 1017764"/>
              <a:gd name="connsiteX0" fmla="*/ 0 w 3865359"/>
              <a:gd name="connsiteY0" fmla="*/ 220003 h 1017764"/>
              <a:gd name="connsiteX1" fmla="*/ 271621 w 3865359"/>
              <a:gd name="connsiteY1" fmla="*/ 115233 h 1017764"/>
              <a:gd name="connsiteX2" fmla="*/ 401747 w 3865359"/>
              <a:gd name="connsiteY2" fmla="*/ 231996 h 1017764"/>
              <a:gd name="connsiteX3" fmla="*/ 420189 w 3865359"/>
              <a:gd name="connsiteY3" fmla="*/ 336374 h 1017764"/>
              <a:gd name="connsiteX4" fmla="*/ 874773 w 3865359"/>
              <a:gd name="connsiteY4" fmla="*/ 933 h 1017764"/>
              <a:gd name="connsiteX5" fmla="*/ 982164 w 3865359"/>
              <a:gd name="connsiteY5" fmla="*/ 98249 h 1017764"/>
              <a:gd name="connsiteX6" fmla="*/ 1325065 w 3865359"/>
              <a:gd name="connsiteY6" fmla="*/ 12524 h 1017764"/>
              <a:gd name="connsiteX7" fmla="*/ 1553665 w 3865359"/>
              <a:gd name="connsiteY7" fmla="*/ 288749 h 1017764"/>
              <a:gd name="connsiteX8" fmla="*/ 2232244 w 3865359"/>
              <a:gd name="connsiteY8" fmla="*/ 928 h 1017764"/>
              <a:gd name="connsiteX9" fmla="*/ 2371111 w 3865359"/>
              <a:gd name="connsiteY9" fmla="*/ 160514 h 1017764"/>
              <a:gd name="connsiteX10" fmla="*/ 2544264 w 3865359"/>
              <a:gd name="connsiteY10" fmla="*/ 164925 h 1017764"/>
              <a:gd name="connsiteX11" fmla="*/ 2782390 w 3865359"/>
              <a:gd name="connsiteY11" fmla="*/ 393525 h 1017764"/>
              <a:gd name="connsiteX12" fmla="*/ 3063223 w 3865359"/>
              <a:gd name="connsiteY12" fmla="*/ 253298 h 1017764"/>
              <a:gd name="connsiteX13" fmla="*/ 3325314 w 3865359"/>
              <a:gd name="connsiteY13" fmla="*/ 460200 h 1017764"/>
              <a:gd name="connsiteX14" fmla="*/ 3859322 w 3865359"/>
              <a:gd name="connsiteY14" fmla="*/ 427077 h 1017764"/>
              <a:gd name="connsiteX15" fmla="*/ 3836271 w 3865359"/>
              <a:gd name="connsiteY15" fmla="*/ 900998 h 1017764"/>
              <a:gd name="connsiteX16" fmla="*/ 3575883 w 3865359"/>
              <a:gd name="connsiteY16" fmla="*/ 1017764 h 1017764"/>
              <a:gd name="connsiteX17" fmla="*/ 0 w 3865359"/>
              <a:gd name="connsiteY17" fmla="*/ 220003 h 1017764"/>
              <a:gd name="connsiteX0" fmla="*/ 0 w 3864866"/>
              <a:gd name="connsiteY0" fmla="*/ 220003 h 1017764"/>
              <a:gd name="connsiteX1" fmla="*/ 271621 w 3864866"/>
              <a:gd name="connsiteY1" fmla="*/ 115233 h 1017764"/>
              <a:gd name="connsiteX2" fmla="*/ 401747 w 3864866"/>
              <a:gd name="connsiteY2" fmla="*/ 231996 h 1017764"/>
              <a:gd name="connsiteX3" fmla="*/ 420189 w 3864866"/>
              <a:gd name="connsiteY3" fmla="*/ 336374 h 1017764"/>
              <a:gd name="connsiteX4" fmla="*/ 874773 w 3864866"/>
              <a:gd name="connsiteY4" fmla="*/ 933 h 1017764"/>
              <a:gd name="connsiteX5" fmla="*/ 982164 w 3864866"/>
              <a:gd name="connsiteY5" fmla="*/ 98249 h 1017764"/>
              <a:gd name="connsiteX6" fmla="*/ 1325065 w 3864866"/>
              <a:gd name="connsiteY6" fmla="*/ 12524 h 1017764"/>
              <a:gd name="connsiteX7" fmla="*/ 1553665 w 3864866"/>
              <a:gd name="connsiteY7" fmla="*/ 288749 h 1017764"/>
              <a:gd name="connsiteX8" fmla="*/ 2232244 w 3864866"/>
              <a:gd name="connsiteY8" fmla="*/ 928 h 1017764"/>
              <a:gd name="connsiteX9" fmla="*/ 2371111 w 3864866"/>
              <a:gd name="connsiteY9" fmla="*/ 160514 h 1017764"/>
              <a:gd name="connsiteX10" fmla="*/ 2544264 w 3864866"/>
              <a:gd name="connsiteY10" fmla="*/ 164925 h 1017764"/>
              <a:gd name="connsiteX11" fmla="*/ 2782390 w 3864866"/>
              <a:gd name="connsiteY11" fmla="*/ 393525 h 1017764"/>
              <a:gd name="connsiteX12" fmla="*/ 3063223 w 3864866"/>
              <a:gd name="connsiteY12" fmla="*/ 253298 h 1017764"/>
              <a:gd name="connsiteX13" fmla="*/ 3325314 w 3864866"/>
              <a:gd name="connsiteY13" fmla="*/ 460200 h 1017764"/>
              <a:gd name="connsiteX14" fmla="*/ 3859322 w 3864866"/>
              <a:gd name="connsiteY14" fmla="*/ 427077 h 1017764"/>
              <a:gd name="connsiteX15" fmla="*/ 3836271 w 3864866"/>
              <a:gd name="connsiteY15" fmla="*/ 900998 h 1017764"/>
              <a:gd name="connsiteX16" fmla="*/ 3575883 w 3864866"/>
              <a:gd name="connsiteY16" fmla="*/ 1017764 h 1017764"/>
              <a:gd name="connsiteX17" fmla="*/ 0 w 3864866"/>
              <a:gd name="connsiteY17" fmla="*/ 220003 h 1017764"/>
              <a:gd name="connsiteX0" fmla="*/ 0 w 3859322"/>
              <a:gd name="connsiteY0" fmla="*/ 220003 h 1313039"/>
              <a:gd name="connsiteX1" fmla="*/ 271621 w 3859322"/>
              <a:gd name="connsiteY1" fmla="*/ 115233 h 1313039"/>
              <a:gd name="connsiteX2" fmla="*/ 401747 w 3859322"/>
              <a:gd name="connsiteY2" fmla="*/ 231996 h 1313039"/>
              <a:gd name="connsiteX3" fmla="*/ 420189 w 3859322"/>
              <a:gd name="connsiteY3" fmla="*/ 336374 h 1313039"/>
              <a:gd name="connsiteX4" fmla="*/ 874773 w 3859322"/>
              <a:gd name="connsiteY4" fmla="*/ 933 h 1313039"/>
              <a:gd name="connsiteX5" fmla="*/ 982164 w 3859322"/>
              <a:gd name="connsiteY5" fmla="*/ 98249 h 1313039"/>
              <a:gd name="connsiteX6" fmla="*/ 1325065 w 3859322"/>
              <a:gd name="connsiteY6" fmla="*/ 12524 h 1313039"/>
              <a:gd name="connsiteX7" fmla="*/ 1553665 w 3859322"/>
              <a:gd name="connsiteY7" fmla="*/ 288749 h 1313039"/>
              <a:gd name="connsiteX8" fmla="*/ 2232244 w 3859322"/>
              <a:gd name="connsiteY8" fmla="*/ 928 h 1313039"/>
              <a:gd name="connsiteX9" fmla="*/ 2371111 w 3859322"/>
              <a:gd name="connsiteY9" fmla="*/ 160514 h 1313039"/>
              <a:gd name="connsiteX10" fmla="*/ 2544264 w 3859322"/>
              <a:gd name="connsiteY10" fmla="*/ 164925 h 1313039"/>
              <a:gd name="connsiteX11" fmla="*/ 2782390 w 3859322"/>
              <a:gd name="connsiteY11" fmla="*/ 393525 h 1313039"/>
              <a:gd name="connsiteX12" fmla="*/ 3063223 w 3859322"/>
              <a:gd name="connsiteY12" fmla="*/ 253298 h 1313039"/>
              <a:gd name="connsiteX13" fmla="*/ 3325314 w 3859322"/>
              <a:gd name="connsiteY13" fmla="*/ 460200 h 1313039"/>
              <a:gd name="connsiteX14" fmla="*/ 3859322 w 3859322"/>
              <a:gd name="connsiteY14" fmla="*/ 427077 h 1313039"/>
              <a:gd name="connsiteX15" fmla="*/ 3836271 w 3859322"/>
              <a:gd name="connsiteY15" fmla="*/ 900998 h 1313039"/>
              <a:gd name="connsiteX16" fmla="*/ 2518608 w 3859322"/>
              <a:gd name="connsiteY16" fmla="*/ 1313039 h 1313039"/>
              <a:gd name="connsiteX17" fmla="*/ 0 w 3859322"/>
              <a:gd name="connsiteY17" fmla="*/ 220003 h 1313039"/>
              <a:gd name="connsiteX0" fmla="*/ 0 w 3865377"/>
              <a:gd name="connsiteY0" fmla="*/ 220003 h 1017764"/>
              <a:gd name="connsiteX1" fmla="*/ 271621 w 3865377"/>
              <a:gd name="connsiteY1" fmla="*/ 115233 h 1017764"/>
              <a:gd name="connsiteX2" fmla="*/ 401747 w 3865377"/>
              <a:gd name="connsiteY2" fmla="*/ 231996 h 1017764"/>
              <a:gd name="connsiteX3" fmla="*/ 420189 w 3865377"/>
              <a:gd name="connsiteY3" fmla="*/ 336374 h 1017764"/>
              <a:gd name="connsiteX4" fmla="*/ 874773 w 3865377"/>
              <a:gd name="connsiteY4" fmla="*/ 933 h 1017764"/>
              <a:gd name="connsiteX5" fmla="*/ 982164 w 3865377"/>
              <a:gd name="connsiteY5" fmla="*/ 98249 h 1017764"/>
              <a:gd name="connsiteX6" fmla="*/ 1325065 w 3865377"/>
              <a:gd name="connsiteY6" fmla="*/ 12524 h 1017764"/>
              <a:gd name="connsiteX7" fmla="*/ 1553665 w 3865377"/>
              <a:gd name="connsiteY7" fmla="*/ 288749 h 1017764"/>
              <a:gd name="connsiteX8" fmla="*/ 2232244 w 3865377"/>
              <a:gd name="connsiteY8" fmla="*/ 928 h 1017764"/>
              <a:gd name="connsiteX9" fmla="*/ 2371111 w 3865377"/>
              <a:gd name="connsiteY9" fmla="*/ 160514 h 1017764"/>
              <a:gd name="connsiteX10" fmla="*/ 2544264 w 3865377"/>
              <a:gd name="connsiteY10" fmla="*/ 164925 h 1017764"/>
              <a:gd name="connsiteX11" fmla="*/ 2782390 w 3865377"/>
              <a:gd name="connsiteY11" fmla="*/ 393525 h 1017764"/>
              <a:gd name="connsiteX12" fmla="*/ 3063223 w 3865377"/>
              <a:gd name="connsiteY12" fmla="*/ 253298 h 1017764"/>
              <a:gd name="connsiteX13" fmla="*/ 3325314 w 3865377"/>
              <a:gd name="connsiteY13" fmla="*/ 460200 h 1017764"/>
              <a:gd name="connsiteX14" fmla="*/ 3859322 w 3865377"/>
              <a:gd name="connsiteY14" fmla="*/ 427077 h 1017764"/>
              <a:gd name="connsiteX15" fmla="*/ 3836271 w 3865377"/>
              <a:gd name="connsiteY15" fmla="*/ 900998 h 1017764"/>
              <a:gd name="connsiteX16" fmla="*/ 3594933 w 3865377"/>
              <a:gd name="connsiteY16" fmla="*/ 1017764 h 1017764"/>
              <a:gd name="connsiteX17" fmla="*/ 0 w 3865377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20189 w 3897960"/>
              <a:gd name="connsiteY3" fmla="*/ 336374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39239 w 3897960"/>
              <a:gd name="connsiteY3" fmla="*/ 63164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0 w 3897960"/>
              <a:gd name="connsiteY18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0 w 3897960"/>
              <a:gd name="connsiteY19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0 w 3897960"/>
              <a:gd name="connsiteY20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267788 w 3897960"/>
              <a:gd name="connsiteY20" fmla="*/ 850725 h 1017764"/>
              <a:gd name="connsiteX21" fmla="*/ 0 w 3897960"/>
              <a:gd name="connsiteY21" fmla="*/ 220003 h 1017764"/>
              <a:gd name="connsiteX0" fmla="*/ 0 w 3897960"/>
              <a:gd name="connsiteY0" fmla="*/ 220003 h 1527749"/>
              <a:gd name="connsiteX1" fmla="*/ 271621 w 3897960"/>
              <a:gd name="connsiteY1" fmla="*/ 115233 h 1527749"/>
              <a:gd name="connsiteX2" fmla="*/ 401747 w 3897960"/>
              <a:gd name="connsiteY2" fmla="*/ 231996 h 1527749"/>
              <a:gd name="connsiteX3" fmla="*/ 505914 w 3897960"/>
              <a:gd name="connsiteY3" fmla="*/ 307799 h 1527749"/>
              <a:gd name="connsiteX4" fmla="*/ 874773 w 3897960"/>
              <a:gd name="connsiteY4" fmla="*/ 933 h 1527749"/>
              <a:gd name="connsiteX5" fmla="*/ 982164 w 3897960"/>
              <a:gd name="connsiteY5" fmla="*/ 98249 h 1527749"/>
              <a:gd name="connsiteX6" fmla="*/ 1325065 w 3897960"/>
              <a:gd name="connsiteY6" fmla="*/ 12524 h 1527749"/>
              <a:gd name="connsiteX7" fmla="*/ 1553665 w 3897960"/>
              <a:gd name="connsiteY7" fmla="*/ 288749 h 1527749"/>
              <a:gd name="connsiteX8" fmla="*/ 2232244 w 3897960"/>
              <a:gd name="connsiteY8" fmla="*/ 928 h 1527749"/>
              <a:gd name="connsiteX9" fmla="*/ 2371111 w 3897960"/>
              <a:gd name="connsiteY9" fmla="*/ 160514 h 1527749"/>
              <a:gd name="connsiteX10" fmla="*/ 2544264 w 3897960"/>
              <a:gd name="connsiteY10" fmla="*/ 164925 h 1527749"/>
              <a:gd name="connsiteX11" fmla="*/ 2782390 w 3897960"/>
              <a:gd name="connsiteY11" fmla="*/ 393525 h 1527749"/>
              <a:gd name="connsiteX12" fmla="*/ 3063223 w 3897960"/>
              <a:gd name="connsiteY12" fmla="*/ 253298 h 1527749"/>
              <a:gd name="connsiteX13" fmla="*/ 3325314 w 3897960"/>
              <a:gd name="connsiteY13" fmla="*/ 460200 h 1527749"/>
              <a:gd name="connsiteX14" fmla="*/ 3859322 w 3897960"/>
              <a:gd name="connsiteY14" fmla="*/ 427077 h 1527749"/>
              <a:gd name="connsiteX15" fmla="*/ 3836271 w 3897960"/>
              <a:gd name="connsiteY15" fmla="*/ 900998 h 1527749"/>
              <a:gd name="connsiteX16" fmla="*/ 3594933 w 3897960"/>
              <a:gd name="connsiteY16" fmla="*/ 1017764 h 1527749"/>
              <a:gd name="connsiteX17" fmla="*/ 3620588 w 3897960"/>
              <a:gd name="connsiteY17" fmla="*/ 1527000 h 1527749"/>
              <a:gd name="connsiteX18" fmla="*/ 1801313 w 3897960"/>
              <a:gd name="connsiteY18" fmla="*/ 898350 h 1527749"/>
              <a:gd name="connsiteX19" fmla="*/ 1010738 w 3897960"/>
              <a:gd name="connsiteY19" fmla="*/ 898350 h 1527749"/>
              <a:gd name="connsiteX20" fmla="*/ 267788 w 3897960"/>
              <a:gd name="connsiteY20" fmla="*/ 850725 h 1527749"/>
              <a:gd name="connsiteX21" fmla="*/ 0 w 3897960"/>
              <a:gd name="connsiteY21" fmla="*/ 220003 h 1527749"/>
              <a:gd name="connsiteX0" fmla="*/ 0 w 3897960"/>
              <a:gd name="connsiteY0" fmla="*/ 220003 h 1855911"/>
              <a:gd name="connsiteX1" fmla="*/ 271621 w 3897960"/>
              <a:gd name="connsiteY1" fmla="*/ 115233 h 1855911"/>
              <a:gd name="connsiteX2" fmla="*/ 401747 w 3897960"/>
              <a:gd name="connsiteY2" fmla="*/ 231996 h 1855911"/>
              <a:gd name="connsiteX3" fmla="*/ 505914 w 3897960"/>
              <a:gd name="connsiteY3" fmla="*/ 307799 h 1855911"/>
              <a:gd name="connsiteX4" fmla="*/ 874773 w 3897960"/>
              <a:gd name="connsiteY4" fmla="*/ 933 h 1855911"/>
              <a:gd name="connsiteX5" fmla="*/ 982164 w 3897960"/>
              <a:gd name="connsiteY5" fmla="*/ 98249 h 1855911"/>
              <a:gd name="connsiteX6" fmla="*/ 1325065 w 3897960"/>
              <a:gd name="connsiteY6" fmla="*/ 12524 h 1855911"/>
              <a:gd name="connsiteX7" fmla="*/ 1553665 w 3897960"/>
              <a:gd name="connsiteY7" fmla="*/ 288749 h 1855911"/>
              <a:gd name="connsiteX8" fmla="*/ 2232244 w 3897960"/>
              <a:gd name="connsiteY8" fmla="*/ 928 h 1855911"/>
              <a:gd name="connsiteX9" fmla="*/ 2371111 w 3897960"/>
              <a:gd name="connsiteY9" fmla="*/ 160514 h 1855911"/>
              <a:gd name="connsiteX10" fmla="*/ 2544264 w 3897960"/>
              <a:gd name="connsiteY10" fmla="*/ 164925 h 1855911"/>
              <a:gd name="connsiteX11" fmla="*/ 2782390 w 3897960"/>
              <a:gd name="connsiteY11" fmla="*/ 393525 h 1855911"/>
              <a:gd name="connsiteX12" fmla="*/ 3063223 w 3897960"/>
              <a:gd name="connsiteY12" fmla="*/ 253298 h 1855911"/>
              <a:gd name="connsiteX13" fmla="*/ 3325314 w 3897960"/>
              <a:gd name="connsiteY13" fmla="*/ 460200 h 1855911"/>
              <a:gd name="connsiteX14" fmla="*/ 3859322 w 3897960"/>
              <a:gd name="connsiteY14" fmla="*/ 427077 h 1855911"/>
              <a:gd name="connsiteX15" fmla="*/ 3836271 w 3897960"/>
              <a:gd name="connsiteY15" fmla="*/ 900998 h 1855911"/>
              <a:gd name="connsiteX16" fmla="*/ 3594933 w 3897960"/>
              <a:gd name="connsiteY16" fmla="*/ 1017764 h 1855911"/>
              <a:gd name="connsiteX17" fmla="*/ 3620588 w 3897960"/>
              <a:gd name="connsiteY17" fmla="*/ 1527000 h 1855911"/>
              <a:gd name="connsiteX18" fmla="*/ 3315788 w 3897960"/>
              <a:gd name="connsiteY18" fmla="*/ 1841325 h 1855911"/>
              <a:gd name="connsiteX19" fmla="*/ 1010738 w 3897960"/>
              <a:gd name="connsiteY19" fmla="*/ 898350 h 1855911"/>
              <a:gd name="connsiteX20" fmla="*/ 267788 w 3897960"/>
              <a:gd name="connsiteY20" fmla="*/ 850725 h 1855911"/>
              <a:gd name="connsiteX21" fmla="*/ 0 w 3897960"/>
              <a:gd name="connsiteY21" fmla="*/ 220003 h 1855911"/>
              <a:gd name="connsiteX0" fmla="*/ 0 w 3897960"/>
              <a:gd name="connsiteY0" fmla="*/ 220003 h 1866566"/>
              <a:gd name="connsiteX1" fmla="*/ 271621 w 3897960"/>
              <a:gd name="connsiteY1" fmla="*/ 115233 h 1866566"/>
              <a:gd name="connsiteX2" fmla="*/ 401747 w 3897960"/>
              <a:gd name="connsiteY2" fmla="*/ 231996 h 1866566"/>
              <a:gd name="connsiteX3" fmla="*/ 505914 w 3897960"/>
              <a:gd name="connsiteY3" fmla="*/ 307799 h 1866566"/>
              <a:gd name="connsiteX4" fmla="*/ 874773 w 3897960"/>
              <a:gd name="connsiteY4" fmla="*/ 933 h 1866566"/>
              <a:gd name="connsiteX5" fmla="*/ 982164 w 3897960"/>
              <a:gd name="connsiteY5" fmla="*/ 98249 h 1866566"/>
              <a:gd name="connsiteX6" fmla="*/ 1325065 w 3897960"/>
              <a:gd name="connsiteY6" fmla="*/ 12524 h 1866566"/>
              <a:gd name="connsiteX7" fmla="*/ 1553665 w 3897960"/>
              <a:gd name="connsiteY7" fmla="*/ 288749 h 1866566"/>
              <a:gd name="connsiteX8" fmla="*/ 2232244 w 3897960"/>
              <a:gd name="connsiteY8" fmla="*/ 928 h 1866566"/>
              <a:gd name="connsiteX9" fmla="*/ 2371111 w 3897960"/>
              <a:gd name="connsiteY9" fmla="*/ 160514 h 1866566"/>
              <a:gd name="connsiteX10" fmla="*/ 2544264 w 3897960"/>
              <a:gd name="connsiteY10" fmla="*/ 164925 h 1866566"/>
              <a:gd name="connsiteX11" fmla="*/ 2782390 w 3897960"/>
              <a:gd name="connsiteY11" fmla="*/ 393525 h 1866566"/>
              <a:gd name="connsiteX12" fmla="*/ 3063223 w 3897960"/>
              <a:gd name="connsiteY12" fmla="*/ 253298 h 1866566"/>
              <a:gd name="connsiteX13" fmla="*/ 3325314 w 3897960"/>
              <a:gd name="connsiteY13" fmla="*/ 460200 h 1866566"/>
              <a:gd name="connsiteX14" fmla="*/ 3859322 w 3897960"/>
              <a:gd name="connsiteY14" fmla="*/ 427077 h 1866566"/>
              <a:gd name="connsiteX15" fmla="*/ 3836271 w 3897960"/>
              <a:gd name="connsiteY15" fmla="*/ 900998 h 1866566"/>
              <a:gd name="connsiteX16" fmla="*/ 3594933 w 3897960"/>
              <a:gd name="connsiteY16" fmla="*/ 1017764 h 1866566"/>
              <a:gd name="connsiteX17" fmla="*/ 3620588 w 3897960"/>
              <a:gd name="connsiteY17" fmla="*/ 1527000 h 1866566"/>
              <a:gd name="connsiteX18" fmla="*/ 3315788 w 3897960"/>
              <a:gd name="connsiteY18" fmla="*/ 1841325 h 1866566"/>
              <a:gd name="connsiteX19" fmla="*/ 1010738 w 3897960"/>
              <a:gd name="connsiteY19" fmla="*/ 898350 h 1866566"/>
              <a:gd name="connsiteX20" fmla="*/ 267788 w 3897960"/>
              <a:gd name="connsiteY20" fmla="*/ 850725 h 1866566"/>
              <a:gd name="connsiteX21" fmla="*/ 0 w 3897960"/>
              <a:gd name="connsiteY21" fmla="*/ 220003 h 1866566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930141"/>
              <a:gd name="connsiteX1" fmla="*/ 271621 w 3897960"/>
              <a:gd name="connsiteY1" fmla="*/ 115233 h 1930141"/>
              <a:gd name="connsiteX2" fmla="*/ 401747 w 3897960"/>
              <a:gd name="connsiteY2" fmla="*/ 231996 h 1930141"/>
              <a:gd name="connsiteX3" fmla="*/ 505914 w 3897960"/>
              <a:gd name="connsiteY3" fmla="*/ 307799 h 1930141"/>
              <a:gd name="connsiteX4" fmla="*/ 874773 w 3897960"/>
              <a:gd name="connsiteY4" fmla="*/ 933 h 1930141"/>
              <a:gd name="connsiteX5" fmla="*/ 982164 w 3897960"/>
              <a:gd name="connsiteY5" fmla="*/ 98249 h 1930141"/>
              <a:gd name="connsiteX6" fmla="*/ 1325065 w 3897960"/>
              <a:gd name="connsiteY6" fmla="*/ 12524 h 1930141"/>
              <a:gd name="connsiteX7" fmla="*/ 1553665 w 3897960"/>
              <a:gd name="connsiteY7" fmla="*/ 288749 h 1930141"/>
              <a:gd name="connsiteX8" fmla="*/ 2232244 w 3897960"/>
              <a:gd name="connsiteY8" fmla="*/ 928 h 1930141"/>
              <a:gd name="connsiteX9" fmla="*/ 2371111 w 3897960"/>
              <a:gd name="connsiteY9" fmla="*/ 160514 h 1930141"/>
              <a:gd name="connsiteX10" fmla="*/ 2544264 w 3897960"/>
              <a:gd name="connsiteY10" fmla="*/ 164925 h 1930141"/>
              <a:gd name="connsiteX11" fmla="*/ 2782390 w 3897960"/>
              <a:gd name="connsiteY11" fmla="*/ 393525 h 1930141"/>
              <a:gd name="connsiteX12" fmla="*/ 3063223 w 3897960"/>
              <a:gd name="connsiteY12" fmla="*/ 253298 h 1930141"/>
              <a:gd name="connsiteX13" fmla="*/ 3325314 w 3897960"/>
              <a:gd name="connsiteY13" fmla="*/ 460200 h 1930141"/>
              <a:gd name="connsiteX14" fmla="*/ 3859322 w 3897960"/>
              <a:gd name="connsiteY14" fmla="*/ 427077 h 1930141"/>
              <a:gd name="connsiteX15" fmla="*/ 3836271 w 3897960"/>
              <a:gd name="connsiteY15" fmla="*/ 900998 h 1930141"/>
              <a:gd name="connsiteX16" fmla="*/ 3594933 w 3897960"/>
              <a:gd name="connsiteY16" fmla="*/ 1017764 h 1930141"/>
              <a:gd name="connsiteX17" fmla="*/ 3620588 w 3897960"/>
              <a:gd name="connsiteY17" fmla="*/ 1527000 h 1930141"/>
              <a:gd name="connsiteX18" fmla="*/ 3792038 w 3897960"/>
              <a:gd name="connsiteY18" fmla="*/ 1717499 h 1930141"/>
              <a:gd name="connsiteX19" fmla="*/ 3544388 w 3897960"/>
              <a:gd name="connsiteY19" fmla="*/ 1879424 h 1930141"/>
              <a:gd name="connsiteX20" fmla="*/ 3315788 w 3897960"/>
              <a:gd name="connsiteY20" fmla="*/ 1841325 h 1930141"/>
              <a:gd name="connsiteX21" fmla="*/ 1010738 w 3897960"/>
              <a:gd name="connsiteY21" fmla="*/ 898350 h 1930141"/>
              <a:gd name="connsiteX22" fmla="*/ 267788 w 3897960"/>
              <a:gd name="connsiteY22" fmla="*/ 850725 h 1930141"/>
              <a:gd name="connsiteX23" fmla="*/ 0 w 3897960"/>
              <a:gd name="connsiteY23" fmla="*/ 220003 h 1930141"/>
              <a:gd name="connsiteX0" fmla="*/ 0 w 3897960"/>
              <a:gd name="connsiteY0" fmla="*/ 220003 h 2096606"/>
              <a:gd name="connsiteX1" fmla="*/ 271621 w 3897960"/>
              <a:gd name="connsiteY1" fmla="*/ 115233 h 2096606"/>
              <a:gd name="connsiteX2" fmla="*/ 401747 w 3897960"/>
              <a:gd name="connsiteY2" fmla="*/ 231996 h 2096606"/>
              <a:gd name="connsiteX3" fmla="*/ 505914 w 3897960"/>
              <a:gd name="connsiteY3" fmla="*/ 307799 h 2096606"/>
              <a:gd name="connsiteX4" fmla="*/ 874773 w 3897960"/>
              <a:gd name="connsiteY4" fmla="*/ 933 h 2096606"/>
              <a:gd name="connsiteX5" fmla="*/ 982164 w 3897960"/>
              <a:gd name="connsiteY5" fmla="*/ 98249 h 2096606"/>
              <a:gd name="connsiteX6" fmla="*/ 1325065 w 3897960"/>
              <a:gd name="connsiteY6" fmla="*/ 12524 h 2096606"/>
              <a:gd name="connsiteX7" fmla="*/ 1553665 w 3897960"/>
              <a:gd name="connsiteY7" fmla="*/ 288749 h 2096606"/>
              <a:gd name="connsiteX8" fmla="*/ 2232244 w 3897960"/>
              <a:gd name="connsiteY8" fmla="*/ 928 h 2096606"/>
              <a:gd name="connsiteX9" fmla="*/ 2371111 w 3897960"/>
              <a:gd name="connsiteY9" fmla="*/ 160514 h 2096606"/>
              <a:gd name="connsiteX10" fmla="*/ 2544264 w 3897960"/>
              <a:gd name="connsiteY10" fmla="*/ 164925 h 2096606"/>
              <a:gd name="connsiteX11" fmla="*/ 2782390 w 3897960"/>
              <a:gd name="connsiteY11" fmla="*/ 393525 h 2096606"/>
              <a:gd name="connsiteX12" fmla="*/ 3063223 w 3897960"/>
              <a:gd name="connsiteY12" fmla="*/ 253298 h 2096606"/>
              <a:gd name="connsiteX13" fmla="*/ 3325314 w 3897960"/>
              <a:gd name="connsiteY13" fmla="*/ 460200 h 2096606"/>
              <a:gd name="connsiteX14" fmla="*/ 3859322 w 3897960"/>
              <a:gd name="connsiteY14" fmla="*/ 427077 h 2096606"/>
              <a:gd name="connsiteX15" fmla="*/ 3836271 w 3897960"/>
              <a:gd name="connsiteY15" fmla="*/ 900998 h 2096606"/>
              <a:gd name="connsiteX16" fmla="*/ 3594933 w 3897960"/>
              <a:gd name="connsiteY16" fmla="*/ 1017764 h 2096606"/>
              <a:gd name="connsiteX17" fmla="*/ 3620588 w 3897960"/>
              <a:gd name="connsiteY17" fmla="*/ 1527000 h 2096606"/>
              <a:gd name="connsiteX18" fmla="*/ 3792038 w 3897960"/>
              <a:gd name="connsiteY18" fmla="*/ 1717499 h 2096606"/>
              <a:gd name="connsiteX19" fmla="*/ 3544388 w 3897960"/>
              <a:gd name="connsiteY19" fmla="*/ 1879424 h 2096606"/>
              <a:gd name="connsiteX20" fmla="*/ 3477713 w 3897960"/>
              <a:gd name="connsiteY20" fmla="*/ 2050875 h 2096606"/>
              <a:gd name="connsiteX21" fmla="*/ 1010738 w 3897960"/>
              <a:gd name="connsiteY21" fmla="*/ 898350 h 2096606"/>
              <a:gd name="connsiteX22" fmla="*/ 267788 w 3897960"/>
              <a:gd name="connsiteY22" fmla="*/ 850725 h 2096606"/>
              <a:gd name="connsiteX23" fmla="*/ 0 w 3897960"/>
              <a:gd name="connsiteY23" fmla="*/ 220003 h 2096606"/>
              <a:gd name="connsiteX0" fmla="*/ 0 w 3897960"/>
              <a:gd name="connsiteY0" fmla="*/ 220003 h 2050875"/>
              <a:gd name="connsiteX1" fmla="*/ 271621 w 3897960"/>
              <a:gd name="connsiteY1" fmla="*/ 115233 h 2050875"/>
              <a:gd name="connsiteX2" fmla="*/ 401747 w 3897960"/>
              <a:gd name="connsiteY2" fmla="*/ 231996 h 2050875"/>
              <a:gd name="connsiteX3" fmla="*/ 505914 w 3897960"/>
              <a:gd name="connsiteY3" fmla="*/ 307799 h 2050875"/>
              <a:gd name="connsiteX4" fmla="*/ 874773 w 3897960"/>
              <a:gd name="connsiteY4" fmla="*/ 933 h 2050875"/>
              <a:gd name="connsiteX5" fmla="*/ 982164 w 3897960"/>
              <a:gd name="connsiteY5" fmla="*/ 98249 h 2050875"/>
              <a:gd name="connsiteX6" fmla="*/ 1325065 w 3897960"/>
              <a:gd name="connsiteY6" fmla="*/ 12524 h 2050875"/>
              <a:gd name="connsiteX7" fmla="*/ 1553665 w 3897960"/>
              <a:gd name="connsiteY7" fmla="*/ 288749 h 2050875"/>
              <a:gd name="connsiteX8" fmla="*/ 2232244 w 3897960"/>
              <a:gd name="connsiteY8" fmla="*/ 928 h 2050875"/>
              <a:gd name="connsiteX9" fmla="*/ 2371111 w 3897960"/>
              <a:gd name="connsiteY9" fmla="*/ 160514 h 2050875"/>
              <a:gd name="connsiteX10" fmla="*/ 2544264 w 3897960"/>
              <a:gd name="connsiteY10" fmla="*/ 164925 h 2050875"/>
              <a:gd name="connsiteX11" fmla="*/ 2782390 w 3897960"/>
              <a:gd name="connsiteY11" fmla="*/ 393525 h 2050875"/>
              <a:gd name="connsiteX12" fmla="*/ 3063223 w 3897960"/>
              <a:gd name="connsiteY12" fmla="*/ 253298 h 2050875"/>
              <a:gd name="connsiteX13" fmla="*/ 3325314 w 3897960"/>
              <a:gd name="connsiteY13" fmla="*/ 460200 h 2050875"/>
              <a:gd name="connsiteX14" fmla="*/ 3859322 w 3897960"/>
              <a:gd name="connsiteY14" fmla="*/ 427077 h 2050875"/>
              <a:gd name="connsiteX15" fmla="*/ 3836271 w 3897960"/>
              <a:gd name="connsiteY15" fmla="*/ 900998 h 2050875"/>
              <a:gd name="connsiteX16" fmla="*/ 3594933 w 3897960"/>
              <a:gd name="connsiteY16" fmla="*/ 1017764 h 2050875"/>
              <a:gd name="connsiteX17" fmla="*/ 3620588 w 3897960"/>
              <a:gd name="connsiteY17" fmla="*/ 1527000 h 2050875"/>
              <a:gd name="connsiteX18" fmla="*/ 3792038 w 3897960"/>
              <a:gd name="connsiteY18" fmla="*/ 1717499 h 2050875"/>
              <a:gd name="connsiteX19" fmla="*/ 3544388 w 3897960"/>
              <a:gd name="connsiteY19" fmla="*/ 1879424 h 2050875"/>
              <a:gd name="connsiteX20" fmla="*/ 3477713 w 3897960"/>
              <a:gd name="connsiteY20" fmla="*/ 2050875 h 2050875"/>
              <a:gd name="connsiteX21" fmla="*/ 1010738 w 3897960"/>
              <a:gd name="connsiteY21" fmla="*/ 898350 h 2050875"/>
              <a:gd name="connsiteX22" fmla="*/ 267788 w 3897960"/>
              <a:gd name="connsiteY22" fmla="*/ 850725 h 2050875"/>
              <a:gd name="connsiteX23" fmla="*/ 0 w 3897960"/>
              <a:gd name="connsiteY23" fmla="*/ 220003 h 2050875"/>
              <a:gd name="connsiteX0" fmla="*/ 0 w 3897960"/>
              <a:gd name="connsiteY0" fmla="*/ 220003 h 2052143"/>
              <a:gd name="connsiteX1" fmla="*/ 271621 w 3897960"/>
              <a:gd name="connsiteY1" fmla="*/ 115233 h 2052143"/>
              <a:gd name="connsiteX2" fmla="*/ 401747 w 3897960"/>
              <a:gd name="connsiteY2" fmla="*/ 231996 h 2052143"/>
              <a:gd name="connsiteX3" fmla="*/ 505914 w 3897960"/>
              <a:gd name="connsiteY3" fmla="*/ 307799 h 2052143"/>
              <a:gd name="connsiteX4" fmla="*/ 874773 w 3897960"/>
              <a:gd name="connsiteY4" fmla="*/ 933 h 2052143"/>
              <a:gd name="connsiteX5" fmla="*/ 982164 w 3897960"/>
              <a:gd name="connsiteY5" fmla="*/ 98249 h 2052143"/>
              <a:gd name="connsiteX6" fmla="*/ 1325065 w 3897960"/>
              <a:gd name="connsiteY6" fmla="*/ 12524 h 2052143"/>
              <a:gd name="connsiteX7" fmla="*/ 1553665 w 3897960"/>
              <a:gd name="connsiteY7" fmla="*/ 288749 h 2052143"/>
              <a:gd name="connsiteX8" fmla="*/ 2232244 w 3897960"/>
              <a:gd name="connsiteY8" fmla="*/ 928 h 2052143"/>
              <a:gd name="connsiteX9" fmla="*/ 2371111 w 3897960"/>
              <a:gd name="connsiteY9" fmla="*/ 160514 h 2052143"/>
              <a:gd name="connsiteX10" fmla="*/ 2544264 w 3897960"/>
              <a:gd name="connsiteY10" fmla="*/ 164925 h 2052143"/>
              <a:gd name="connsiteX11" fmla="*/ 2782390 w 3897960"/>
              <a:gd name="connsiteY11" fmla="*/ 393525 h 2052143"/>
              <a:gd name="connsiteX12" fmla="*/ 3063223 w 3897960"/>
              <a:gd name="connsiteY12" fmla="*/ 253298 h 2052143"/>
              <a:gd name="connsiteX13" fmla="*/ 3325314 w 3897960"/>
              <a:gd name="connsiteY13" fmla="*/ 460200 h 2052143"/>
              <a:gd name="connsiteX14" fmla="*/ 3859322 w 3897960"/>
              <a:gd name="connsiteY14" fmla="*/ 427077 h 2052143"/>
              <a:gd name="connsiteX15" fmla="*/ 3836271 w 3897960"/>
              <a:gd name="connsiteY15" fmla="*/ 900998 h 2052143"/>
              <a:gd name="connsiteX16" fmla="*/ 3594933 w 3897960"/>
              <a:gd name="connsiteY16" fmla="*/ 1017764 h 2052143"/>
              <a:gd name="connsiteX17" fmla="*/ 3620588 w 3897960"/>
              <a:gd name="connsiteY17" fmla="*/ 1527000 h 2052143"/>
              <a:gd name="connsiteX18" fmla="*/ 3792038 w 3897960"/>
              <a:gd name="connsiteY18" fmla="*/ 1717499 h 2052143"/>
              <a:gd name="connsiteX19" fmla="*/ 3544388 w 3897960"/>
              <a:gd name="connsiteY19" fmla="*/ 1879424 h 2052143"/>
              <a:gd name="connsiteX20" fmla="*/ 3477713 w 3897960"/>
              <a:gd name="connsiteY20" fmla="*/ 2050875 h 2052143"/>
              <a:gd name="connsiteX21" fmla="*/ 2896688 w 3897960"/>
              <a:gd name="connsiteY21" fmla="*/ 1803224 h 2052143"/>
              <a:gd name="connsiteX22" fmla="*/ 1010738 w 3897960"/>
              <a:gd name="connsiteY22" fmla="*/ 898350 h 2052143"/>
              <a:gd name="connsiteX23" fmla="*/ 267788 w 3897960"/>
              <a:gd name="connsiteY23" fmla="*/ 850725 h 2052143"/>
              <a:gd name="connsiteX24" fmla="*/ 0 w 3897960"/>
              <a:gd name="connsiteY24" fmla="*/ 220003 h 2052143"/>
              <a:gd name="connsiteX0" fmla="*/ 0 w 3897960"/>
              <a:gd name="connsiteY0" fmla="*/ 220003 h 2463076"/>
              <a:gd name="connsiteX1" fmla="*/ 271621 w 3897960"/>
              <a:gd name="connsiteY1" fmla="*/ 115233 h 2463076"/>
              <a:gd name="connsiteX2" fmla="*/ 401747 w 3897960"/>
              <a:gd name="connsiteY2" fmla="*/ 231996 h 2463076"/>
              <a:gd name="connsiteX3" fmla="*/ 505914 w 3897960"/>
              <a:gd name="connsiteY3" fmla="*/ 307799 h 2463076"/>
              <a:gd name="connsiteX4" fmla="*/ 874773 w 3897960"/>
              <a:gd name="connsiteY4" fmla="*/ 933 h 2463076"/>
              <a:gd name="connsiteX5" fmla="*/ 982164 w 3897960"/>
              <a:gd name="connsiteY5" fmla="*/ 98249 h 2463076"/>
              <a:gd name="connsiteX6" fmla="*/ 1325065 w 3897960"/>
              <a:gd name="connsiteY6" fmla="*/ 12524 h 2463076"/>
              <a:gd name="connsiteX7" fmla="*/ 1553665 w 3897960"/>
              <a:gd name="connsiteY7" fmla="*/ 288749 h 2463076"/>
              <a:gd name="connsiteX8" fmla="*/ 2232244 w 3897960"/>
              <a:gd name="connsiteY8" fmla="*/ 928 h 2463076"/>
              <a:gd name="connsiteX9" fmla="*/ 2371111 w 3897960"/>
              <a:gd name="connsiteY9" fmla="*/ 160514 h 2463076"/>
              <a:gd name="connsiteX10" fmla="*/ 2544264 w 3897960"/>
              <a:gd name="connsiteY10" fmla="*/ 164925 h 2463076"/>
              <a:gd name="connsiteX11" fmla="*/ 2782390 w 3897960"/>
              <a:gd name="connsiteY11" fmla="*/ 393525 h 2463076"/>
              <a:gd name="connsiteX12" fmla="*/ 3063223 w 3897960"/>
              <a:gd name="connsiteY12" fmla="*/ 253298 h 2463076"/>
              <a:gd name="connsiteX13" fmla="*/ 3325314 w 3897960"/>
              <a:gd name="connsiteY13" fmla="*/ 460200 h 2463076"/>
              <a:gd name="connsiteX14" fmla="*/ 3859322 w 3897960"/>
              <a:gd name="connsiteY14" fmla="*/ 427077 h 2463076"/>
              <a:gd name="connsiteX15" fmla="*/ 3836271 w 3897960"/>
              <a:gd name="connsiteY15" fmla="*/ 900998 h 2463076"/>
              <a:gd name="connsiteX16" fmla="*/ 3594933 w 3897960"/>
              <a:gd name="connsiteY16" fmla="*/ 1017764 h 2463076"/>
              <a:gd name="connsiteX17" fmla="*/ 3620588 w 3897960"/>
              <a:gd name="connsiteY17" fmla="*/ 1527000 h 2463076"/>
              <a:gd name="connsiteX18" fmla="*/ 3792038 w 3897960"/>
              <a:gd name="connsiteY18" fmla="*/ 1717499 h 2463076"/>
              <a:gd name="connsiteX19" fmla="*/ 3544388 w 3897960"/>
              <a:gd name="connsiteY19" fmla="*/ 1879424 h 2463076"/>
              <a:gd name="connsiteX20" fmla="*/ 3477713 w 3897960"/>
              <a:gd name="connsiteY20" fmla="*/ 2050875 h 2463076"/>
              <a:gd name="connsiteX21" fmla="*/ 3649163 w 3897960"/>
              <a:gd name="connsiteY21" fmla="*/ 2460449 h 2463076"/>
              <a:gd name="connsiteX22" fmla="*/ 2896688 w 3897960"/>
              <a:gd name="connsiteY22" fmla="*/ 1803224 h 2463076"/>
              <a:gd name="connsiteX23" fmla="*/ 1010738 w 3897960"/>
              <a:gd name="connsiteY23" fmla="*/ 898350 h 2463076"/>
              <a:gd name="connsiteX24" fmla="*/ 267788 w 3897960"/>
              <a:gd name="connsiteY24" fmla="*/ 850725 h 2463076"/>
              <a:gd name="connsiteX25" fmla="*/ 0 w 3897960"/>
              <a:gd name="connsiteY25" fmla="*/ 220003 h 2463076"/>
              <a:gd name="connsiteX0" fmla="*/ 0 w 3897960"/>
              <a:gd name="connsiteY0" fmla="*/ 220003 h 2283659"/>
              <a:gd name="connsiteX1" fmla="*/ 271621 w 3897960"/>
              <a:gd name="connsiteY1" fmla="*/ 115233 h 2283659"/>
              <a:gd name="connsiteX2" fmla="*/ 401747 w 3897960"/>
              <a:gd name="connsiteY2" fmla="*/ 231996 h 2283659"/>
              <a:gd name="connsiteX3" fmla="*/ 505914 w 3897960"/>
              <a:gd name="connsiteY3" fmla="*/ 307799 h 2283659"/>
              <a:gd name="connsiteX4" fmla="*/ 874773 w 3897960"/>
              <a:gd name="connsiteY4" fmla="*/ 933 h 2283659"/>
              <a:gd name="connsiteX5" fmla="*/ 982164 w 3897960"/>
              <a:gd name="connsiteY5" fmla="*/ 98249 h 2283659"/>
              <a:gd name="connsiteX6" fmla="*/ 1325065 w 3897960"/>
              <a:gd name="connsiteY6" fmla="*/ 12524 h 2283659"/>
              <a:gd name="connsiteX7" fmla="*/ 1553665 w 3897960"/>
              <a:gd name="connsiteY7" fmla="*/ 288749 h 2283659"/>
              <a:gd name="connsiteX8" fmla="*/ 2232244 w 3897960"/>
              <a:gd name="connsiteY8" fmla="*/ 928 h 2283659"/>
              <a:gd name="connsiteX9" fmla="*/ 2371111 w 3897960"/>
              <a:gd name="connsiteY9" fmla="*/ 160514 h 2283659"/>
              <a:gd name="connsiteX10" fmla="*/ 2544264 w 3897960"/>
              <a:gd name="connsiteY10" fmla="*/ 164925 h 2283659"/>
              <a:gd name="connsiteX11" fmla="*/ 2782390 w 3897960"/>
              <a:gd name="connsiteY11" fmla="*/ 393525 h 2283659"/>
              <a:gd name="connsiteX12" fmla="*/ 3063223 w 3897960"/>
              <a:gd name="connsiteY12" fmla="*/ 253298 h 2283659"/>
              <a:gd name="connsiteX13" fmla="*/ 3325314 w 3897960"/>
              <a:gd name="connsiteY13" fmla="*/ 460200 h 2283659"/>
              <a:gd name="connsiteX14" fmla="*/ 3859322 w 3897960"/>
              <a:gd name="connsiteY14" fmla="*/ 427077 h 2283659"/>
              <a:gd name="connsiteX15" fmla="*/ 3836271 w 3897960"/>
              <a:gd name="connsiteY15" fmla="*/ 900998 h 2283659"/>
              <a:gd name="connsiteX16" fmla="*/ 3594933 w 3897960"/>
              <a:gd name="connsiteY16" fmla="*/ 1017764 h 2283659"/>
              <a:gd name="connsiteX17" fmla="*/ 3620588 w 3897960"/>
              <a:gd name="connsiteY17" fmla="*/ 1527000 h 2283659"/>
              <a:gd name="connsiteX18" fmla="*/ 3792038 w 3897960"/>
              <a:gd name="connsiteY18" fmla="*/ 1717499 h 2283659"/>
              <a:gd name="connsiteX19" fmla="*/ 3544388 w 3897960"/>
              <a:gd name="connsiteY19" fmla="*/ 1879424 h 2283659"/>
              <a:gd name="connsiteX20" fmla="*/ 3477713 w 3897960"/>
              <a:gd name="connsiteY20" fmla="*/ 2050875 h 2283659"/>
              <a:gd name="connsiteX21" fmla="*/ 3668213 w 3897960"/>
              <a:gd name="connsiteY21" fmla="*/ 2279474 h 2283659"/>
              <a:gd name="connsiteX22" fmla="*/ 2896688 w 3897960"/>
              <a:gd name="connsiteY22" fmla="*/ 1803224 h 2283659"/>
              <a:gd name="connsiteX23" fmla="*/ 1010738 w 3897960"/>
              <a:gd name="connsiteY23" fmla="*/ 898350 h 2283659"/>
              <a:gd name="connsiteX24" fmla="*/ 267788 w 3897960"/>
              <a:gd name="connsiteY24" fmla="*/ 850725 h 2283659"/>
              <a:gd name="connsiteX25" fmla="*/ 0 w 3897960"/>
              <a:gd name="connsiteY25" fmla="*/ 220003 h 2283659"/>
              <a:gd name="connsiteX0" fmla="*/ 0 w 3897960"/>
              <a:gd name="connsiteY0" fmla="*/ 220003 h 2596229"/>
              <a:gd name="connsiteX1" fmla="*/ 271621 w 3897960"/>
              <a:gd name="connsiteY1" fmla="*/ 115233 h 2596229"/>
              <a:gd name="connsiteX2" fmla="*/ 401747 w 3897960"/>
              <a:gd name="connsiteY2" fmla="*/ 231996 h 2596229"/>
              <a:gd name="connsiteX3" fmla="*/ 505914 w 3897960"/>
              <a:gd name="connsiteY3" fmla="*/ 307799 h 2596229"/>
              <a:gd name="connsiteX4" fmla="*/ 874773 w 3897960"/>
              <a:gd name="connsiteY4" fmla="*/ 933 h 2596229"/>
              <a:gd name="connsiteX5" fmla="*/ 982164 w 3897960"/>
              <a:gd name="connsiteY5" fmla="*/ 98249 h 2596229"/>
              <a:gd name="connsiteX6" fmla="*/ 1325065 w 3897960"/>
              <a:gd name="connsiteY6" fmla="*/ 12524 h 2596229"/>
              <a:gd name="connsiteX7" fmla="*/ 1553665 w 3897960"/>
              <a:gd name="connsiteY7" fmla="*/ 288749 h 2596229"/>
              <a:gd name="connsiteX8" fmla="*/ 2232244 w 3897960"/>
              <a:gd name="connsiteY8" fmla="*/ 928 h 2596229"/>
              <a:gd name="connsiteX9" fmla="*/ 2371111 w 3897960"/>
              <a:gd name="connsiteY9" fmla="*/ 160514 h 2596229"/>
              <a:gd name="connsiteX10" fmla="*/ 2544264 w 3897960"/>
              <a:gd name="connsiteY10" fmla="*/ 164925 h 2596229"/>
              <a:gd name="connsiteX11" fmla="*/ 2782390 w 3897960"/>
              <a:gd name="connsiteY11" fmla="*/ 393525 h 2596229"/>
              <a:gd name="connsiteX12" fmla="*/ 3063223 w 3897960"/>
              <a:gd name="connsiteY12" fmla="*/ 253298 h 2596229"/>
              <a:gd name="connsiteX13" fmla="*/ 3325314 w 3897960"/>
              <a:gd name="connsiteY13" fmla="*/ 460200 h 2596229"/>
              <a:gd name="connsiteX14" fmla="*/ 3859322 w 3897960"/>
              <a:gd name="connsiteY14" fmla="*/ 427077 h 2596229"/>
              <a:gd name="connsiteX15" fmla="*/ 3836271 w 3897960"/>
              <a:gd name="connsiteY15" fmla="*/ 900998 h 2596229"/>
              <a:gd name="connsiteX16" fmla="*/ 3594933 w 3897960"/>
              <a:gd name="connsiteY16" fmla="*/ 1017764 h 2596229"/>
              <a:gd name="connsiteX17" fmla="*/ 3620588 w 3897960"/>
              <a:gd name="connsiteY17" fmla="*/ 1527000 h 2596229"/>
              <a:gd name="connsiteX18" fmla="*/ 3792038 w 3897960"/>
              <a:gd name="connsiteY18" fmla="*/ 1717499 h 2596229"/>
              <a:gd name="connsiteX19" fmla="*/ 3544388 w 3897960"/>
              <a:gd name="connsiteY19" fmla="*/ 1879424 h 2596229"/>
              <a:gd name="connsiteX20" fmla="*/ 3477713 w 3897960"/>
              <a:gd name="connsiteY20" fmla="*/ 2050875 h 2596229"/>
              <a:gd name="connsiteX21" fmla="*/ 3668213 w 3897960"/>
              <a:gd name="connsiteY21" fmla="*/ 2279474 h 2596229"/>
              <a:gd name="connsiteX22" fmla="*/ 3592013 w 3897960"/>
              <a:gd name="connsiteY22" fmla="*/ 2565224 h 2596229"/>
              <a:gd name="connsiteX23" fmla="*/ 1010738 w 3897960"/>
              <a:gd name="connsiteY23" fmla="*/ 898350 h 2596229"/>
              <a:gd name="connsiteX24" fmla="*/ 267788 w 3897960"/>
              <a:gd name="connsiteY24" fmla="*/ 850725 h 2596229"/>
              <a:gd name="connsiteX25" fmla="*/ 0 w 3897960"/>
              <a:gd name="connsiteY25" fmla="*/ 220003 h 2596229"/>
              <a:gd name="connsiteX0" fmla="*/ 0 w 3897960"/>
              <a:gd name="connsiteY0" fmla="*/ 220003 h 2567913"/>
              <a:gd name="connsiteX1" fmla="*/ 271621 w 3897960"/>
              <a:gd name="connsiteY1" fmla="*/ 115233 h 2567913"/>
              <a:gd name="connsiteX2" fmla="*/ 401747 w 3897960"/>
              <a:gd name="connsiteY2" fmla="*/ 231996 h 2567913"/>
              <a:gd name="connsiteX3" fmla="*/ 505914 w 3897960"/>
              <a:gd name="connsiteY3" fmla="*/ 307799 h 2567913"/>
              <a:gd name="connsiteX4" fmla="*/ 874773 w 3897960"/>
              <a:gd name="connsiteY4" fmla="*/ 933 h 2567913"/>
              <a:gd name="connsiteX5" fmla="*/ 982164 w 3897960"/>
              <a:gd name="connsiteY5" fmla="*/ 98249 h 2567913"/>
              <a:gd name="connsiteX6" fmla="*/ 1325065 w 3897960"/>
              <a:gd name="connsiteY6" fmla="*/ 12524 h 2567913"/>
              <a:gd name="connsiteX7" fmla="*/ 1553665 w 3897960"/>
              <a:gd name="connsiteY7" fmla="*/ 288749 h 2567913"/>
              <a:gd name="connsiteX8" fmla="*/ 2232244 w 3897960"/>
              <a:gd name="connsiteY8" fmla="*/ 928 h 2567913"/>
              <a:gd name="connsiteX9" fmla="*/ 2371111 w 3897960"/>
              <a:gd name="connsiteY9" fmla="*/ 160514 h 2567913"/>
              <a:gd name="connsiteX10" fmla="*/ 2544264 w 3897960"/>
              <a:gd name="connsiteY10" fmla="*/ 164925 h 2567913"/>
              <a:gd name="connsiteX11" fmla="*/ 2782390 w 3897960"/>
              <a:gd name="connsiteY11" fmla="*/ 393525 h 2567913"/>
              <a:gd name="connsiteX12" fmla="*/ 3063223 w 3897960"/>
              <a:gd name="connsiteY12" fmla="*/ 253298 h 2567913"/>
              <a:gd name="connsiteX13" fmla="*/ 3325314 w 3897960"/>
              <a:gd name="connsiteY13" fmla="*/ 460200 h 2567913"/>
              <a:gd name="connsiteX14" fmla="*/ 3859322 w 3897960"/>
              <a:gd name="connsiteY14" fmla="*/ 427077 h 2567913"/>
              <a:gd name="connsiteX15" fmla="*/ 3836271 w 3897960"/>
              <a:gd name="connsiteY15" fmla="*/ 900998 h 2567913"/>
              <a:gd name="connsiteX16" fmla="*/ 3594933 w 3897960"/>
              <a:gd name="connsiteY16" fmla="*/ 1017764 h 2567913"/>
              <a:gd name="connsiteX17" fmla="*/ 3620588 w 3897960"/>
              <a:gd name="connsiteY17" fmla="*/ 1527000 h 2567913"/>
              <a:gd name="connsiteX18" fmla="*/ 3792038 w 3897960"/>
              <a:gd name="connsiteY18" fmla="*/ 1717499 h 2567913"/>
              <a:gd name="connsiteX19" fmla="*/ 3544388 w 3897960"/>
              <a:gd name="connsiteY19" fmla="*/ 1879424 h 2567913"/>
              <a:gd name="connsiteX20" fmla="*/ 3477713 w 3897960"/>
              <a:gd name="connsiteY20" fmla="*/ 2050875 h 2567913"/>
              <a:gd name="connsiteX21" fmla="*/ 3668213 w 3897960"/>
              <a:gd name="connsiteY21" fmla="*/ 2279474 h 2567913"/>
              <a:gd name="connsiteX22" fmla="*/ 3592013 w 3897960"/>
              <a:gd name="connsiteY22" fmla="*/ 2565224 h 2567913"/>
              <a:gd name="connsiteX23" fmla="*/ 3068138 w 3897960"/>
              <a:gd name="connsiteY23" fmla="*/ 2336624 h 2567913"/>
              <a:gd name="connsiteX24" fmla="*/ 1010738 w 3897960"/>
              <a:gd name="connsiteY24" fmla="*/ 898350 h 2567913"/>
              <a:gd name="connsiteX25" fmla="*/ 267788 w 3897960"/>
              <a:gd name="connsiteY25" fmla="*/ 850725 h 2567913"/>
              <a:gd name="connsiteX26" fmla="*/ 0 w 3897960"/>
              <a:gd name="connsiteY26" fmla="*/ 220003 h 2567913"/>
              <a:gd name="connsiteX0" fmla="*/ 0 w 3897960"/>
              <a:gd name="connsiteY0" fmla="*/ 220003 h 2641588"/>
              <a:gd name="connsiteX1" fmla="*/ 271621 w 3897960"/>
              <a:gd name="connsiteY1" fmla="*/ 115233 h 2641588"/>
              <a:gd name="connsiteX2" fmla="*/ 401747 w 3897960"/>
              <a:gd name="connsiteY2" fmla="*/ 231996 h 2641588"/>
              <a:gd name="connsiteX3" fmla="*/ 505914 w 3897960"/>
              <a:gd name="connsiteY3" fmla="*/ 307799 h 2641588"/>
              <a:gd name="connsiteX4" fmla="*/ 874773 w 3897960"/>
              <a:gd name="connsiteY4" fmla="*/ 933 h 2641588"/>
              <a:gd name="connsiteX5" fmla="*/ 982164 w 3897960"/>
              <a:gd name="connsiteY5" fmla="*/ 98249 h 2641588"/>
              <a:gd name="connsiteX6" fmla="*/ 1325065 w 3897960"/>
              <a:gd name="connsiteY6" fmla="*/ 12524 h 2641588"/>
              <a:gd name="connsiteX7" fmla="*/ 1553665 w 3897960"/>
              <a:gd name="connsiteY7" fmla="*/ 288749 h 2641588"/>
              <a:gd name="connsiteX8" fmla="*/ 2232244 w 3897960"/>
              <a:gd name="connsiteY8" fmla="*/ 928 h 2641588"/>
              <a:gd name="connsiteX9" fmla="*/ 2371111 w 3897960"/>
              <a:gd name="connsiteY9" fmla="*/ 160514 h 2641588"/>
              <a:gd name="connsiteX10" fmla="*/ 2544264 w 3897960"/>
              <a:gd name="connsiteY10" fmla="*/ 164925 h 2641588"/>
              <a:gd name="connsiteX11" fmla="*/ 2782390 w 3897960"/>
              <a:gd name="connsiteY11" fmla="*/ 393525 h 2641588"/>
              <a:gd name="connsiteX12" fmla="*/ 3063223 w 3897960"/>
              <a:gd name="connsiteY12" fmla="*/ 253298 h 2641588"/>
              <a:gd name="connsiteX13" fmla="*/ 3325314 w 3897960"/>
              <a:gd name="connsiteY13" fmla="*/ 460200 h 2641588"/>
              <a:gd name="connsiteX14" fmla="*/ 3859322 w 3897960"/>
              <a:gd name="connsiteY14" fmla="*/ 427077 h 2641588"/>
              <a:gd name="connsiteX15" fmla="*/ 3836271 w 3897960"/>
              <a:gd name="connsiteY15" fmla="*/ 900998 h 2641588"/>
              <a:gd name="connsiteX16" fmla="*/ 3594933 w 3897960"/>
              <a:gd name="connsiteY16" fmla="*/ 1017764 h 2641588"/>
              <a:gd name="connsiteX17" fmla="*/ 3620588 w 3897960"/>
              <a:gd name="connsiteY17" fmla="*/ 1527000 h 2641588"/>
              <a:gd name="connsiteX18" fmla="*/ 3792038 w 3897960"/>
              <a:gd name="connsiteY18" fmla="*/ 1717499 h 2641588"/>
              <a:gd name="connsiteX19" fmla="*/ 3544388 w 3897960"/>
              <a:gd name="connsiteY19" fmla="*/ 1879424 h 2641588"/>
              <a:gd name="connsiteX20" fmla="*/ 3477713 w 3897960"/>
              <a:gd name="connsiteY20" fmla="*/ 2050875 h 2641588"/>
              <a:gd name="connsiteX21" fmla="*/ 3668213 w 3897960"/>
              <a:gd name="connsiteY21" fmla="*/ 2279474 h 2641588"/>
              <a:gd name="connsiteX22" fmla="*/ 3592013 w 3897960"/>
              <a:gd name="connsiteY22" fmla="*/ 2565224 h 2641588"/>
              <a:gd name="connsiteX23" fmla="*/ 3382463 w 3897960"/>
              <a:gd name="connsiteY23" fmla="*/ 2498549 h 2641588"/>
              <a:gd name="connsiteX24" fmla="*/ 1010738 w 3897960"/>
              <a:gd name="connsiteY24" fmla="*/ 898350 h 2641588"/>
              <a:gd name="connsiteX25" fmla="*/ 267788 w 3897960"/>
              <a:gd name="connsiteY25" fmla="*/ 850725 h 2641588"/>
              <a:gd name="connsiteX26" fmla="*/ 0 w 3897960"/>
              <a:gd name="connsiteY26" fmla="*/ 220003 h 2641588"/>
              <a:gd name="connsiteX0" fmla="*/ 0 w 3897960"/>
              <a:gd name="connsiteY0" fmla="*/ 220003 h 2635284"/>
              <a:gd name="connsiteX1" fmla="*/ 271621 w 3897960"/>
              <a:gd name="connsiteY1" fmla="*/ 115233 h 2635284"/>
              <a:gd name="connsiteX2" fmla="*/ 401747 w 3897960"/>
              <a:gd name="connsiteY2" fmla="*/ 231996 h 2635284"/>
              <a:gd name="connsiteX3" fmla="*/ 505914 w 3897960"/>
              <a:gd name="connsiteY3" fmla="*/ 307799 h 2635284"/>
              <a:gd name="connsiteX4" fmla="*/ 874773 w 3897960"/>
              <a:gd name="connsiteY4" fmla="*/ 933 h 2635284"/>
              <a:gd name="connsiteX5" fmla="*/ 982164 w 3897960"/>
              <a:gd name="connsiteY5" fmla="*/ 98249 h 2635284"/>
              <a:gd name="connsiteX6" fmla="*/ 1325065 w 3897960"/>
              <a:gd name="connsiteY6" fmla="*/ 12524 h 2635284"/>
              <a:gd name="connsiteX7" fmla="*/ 1553665 w 3897960"/>
              <a:gd name="connsiteY7" fmla="*/ 288749 h 2635284"/>
              <a:gd name="connsiteX8" fmla="*/ 2232244 w 3897960"/>
              <a:gd name="connsiteY8" fmla="*/ 928 h 2635284"/>
              <a:gd name="connsiteX9" fmla="*/ 2371111 w 3897960"/>
              <a:gd name="connsiteY9" fmla="*/ 160514 h 2635284"/>
              <a:gd name="connsiteX10" fmla="*/ 2544264 w 3897960"/>
              <a:gd name="connsiteY10" fmla="*/ 164925 h 2635284"/>
              <a:gd name="connsiteX11" fmla="*/ 2782390 w 3897960"/>
              <a:gd name="connsiteY11" fmla="*/ 393525 h 2635284"/>
              <a:gd name="connsiteX12" fmla="*/ 3063223 w 3897960"/>
              <a:gd name="connsiteY12" fmla="*/ 253298 h 2635284"/>
              <a:gd name="connsiteX13" fmla="*/ 3325314 w 3897960"/>
              <a:gd name="connsiteY13" fmla="*/ 460200 h 2635284"/>
              <a:gd name="connsiteX14" fmla="*/ 3859322 w 3897960"/>
              <a:gd name="connsiteY14" fmla="*/ 427077 h 2635284"/>
              <a:gd name="connsiteX15" fmla="*/ 3836271 w 3897960"/>
              <a:gd name="connsiteY15" fmla="*/ 900998 h 2635284"/>
              <a:gd name="connsiteX16" fmla="*/ 3594933 w 3897960"/>
              <a:gd name="connsiteY16" fmla="*/ 1017764 h 2635284"/>
              <a:gd name="connsiteX17" fmla="*/ 3620588 w 3897960"/>
              <a:gd name="connsiteY17" fmla="*/ 1527000 h 2635284"/>
              <a:gd name="connsiteX18" fmla="*/ 3792038 w 3897960"/>
              <a:gd name="connsiteY18" fmla="*/ 1717499 h 2635284"/>
              <a:gd name="connsiteX19" fmla="*/ 3544388 w 3897960"/>
              <a:gd name="connsiteY19" fmla="*/ 1879424 h 2635284"/>
              <a:gd name="connsiteX20" fmla="*/ 3477713 w 3897960"/>
              <a:gd name="connsiteY20" fmla="*/ 2050875 h 2635284"/>
              <a:gd name="connsiteX21" fmla="*/ 3668213 w 3897960"/>
              <a:gd name="connsiteY21" fmla="*/ 2279474 h 2635284"/>
              <a:gd name="connsiteX22" fmla="*/ 3734888 w 3897960"/>
              <a:gd name="connsiteY22" fmla="*/ 2546174 h 2635284"/>
              <a:gd name="connsiteX23" fmla="*/ 3382463 w 3897960"/>
              <a:gd name="connsiteY23" fmla="*/ 2498549 h 2635284"/>
              <a:gd name="connsiteX24" fmla="*/ 1010738 w 3897960"/>
              <a:gd name="connsiteY24" fmla="*/ 898350 h 2635284"/>
              <a:gd name="connsiteX25" fmla="*/ 267788 w 3897960"/>
              <a:gd name="connsiteY25" fmla="*/ 850725 h 2635284"/>
              <a:gd name="connsiteX26" fmla="*/ 0 w 3897960"/>
              <a:gd name="connsiteY26" fmla="*/ 220003 h 2635284"/>
              <a:gd name="connsiteX0" fmla="*/ 0 w 3897960"/>
              <a:gd name="connsiteY0" fmla="*/ 220003 h 2808089"/>
              <a:gd name="connsiteX1" fmla="*/ 271621 w 3897960"/>
              <a:gd name="connsiteY1" fmla="*/ 115233 h 2808089"/>
              <a:gd name="connsiteX2" fmla="*/ 401747 w 3897960"/>
              <a:gd name="connsiteY2" fmla="*/ 231996 h 2808089"/>
              <a:gd name="connsiteX3" fmla="*/ 505914 w 3897960"/>
              <a:gd name="connsiteY3" fmla="*/ 307799 h 2808089"/>
              <a:gd name="connsiteX4" fmla="*/ 874773 w 3897960"/>
              <a:gd name="connsiteY4" fmla="*/ 933 h 2808089"/>
              <a:gd name="connsiteX5" fmla="*/ 982164 w 3897960"/>
              <a:gd name="connsiteY5" fmla="*/ 98249 h 2808089"/>
              <a:gd name="connsiteX6" fmla="*/ 1325065 w 3897960"/>
              <a:gd name="connsiteY6" fmla="*/ 12524 h 2808089"/>
              <a:gd name="connsiteX7" fmla="*/ 1553665 w 3897960"/>
              <a:gd name="connsiteY7" fmla="*/ 288749 h 2808089"/>
              <a:gd name="connsiteX8" fmla="*/ 2232244 w 3897960"/>
              <a:gd name="connsiteY8" fmla="*/ 928 h 2808089"/>
              <a:gd name="connsiteX9" fmla="*/ 2371111 w 3897960"/>
              <a:gd name="connsiteY9" fmla="*/ 160514 h 2808089"/>
              <a:gd name="connsiteX10" fmla="*/ 2544264 w 3897960"/>
              <a:gd name="connsiteY10" fmla="*/ 164925 h 2808089"/>
              <a:gd name="connsiteX11" fmla="*/ 2782390 w 3897960"/>
              <a:gd name="connsiteY11" fmla="*/ 393525 h 2808089"/>
              <a:gd name="connsiteX12" fmla="*/ 3063223 w 3897960"/>
              <a:gd name="connsiteY12" fmla="*/ 253298 h 2808089"/>
              <a:gd name="connsiteX13" fmla="*/ 3325314 w 3897960"/>
              <a:gd name="connsiteY13" fmla="*/ 460200 h 2808089"/>
              <a:gd name="connsiteX14" fmla="*/ 3859322 w 3897960"/>
              <a:gd name="connsiteY14" fmla="*/ 427077 h 2808089"/>
              <a:gd name="connsiteX15" fmla="*/ 3836271 w 3897960"/>
              <a:gd name="connsiteY15" fmla="*/ 900998 h 2808089"/>
              <a:gd name="connsiteX16" fmla="*/ 3594933 w 3897960"/>
              <a:gd name="connsiteY16" fmla="*/ 1017764 h 2808089"/>
              <a:gd name="connsiteX17" fmla="*/ 3620588 w 3897960"/>
              <a:gd name="connsiteY17" fmla="*/ 1527000 h 2808089"/>
              <a:gd name="connsiteX18" fmla="*/ 3792038 w 3897960"/>
              <a:gd name="connsiteY18" fmla="*/ 1717499 h 2808089"/>
              <a:gd name="connsiteX19" fmla="*/ 3544388 w 3897960"/>
              <a:gd name="connsiteY19" fmla="*/ 1879424 h 2808089"/>
              <a:gd name="connsiteX20" fmla="*/ 3477713 w 3897960"/>
              <a:gd name="connsiteY20" fmla="*/ 2050875 h 2808089"/>
              <a:gd name="connsiteX21" fmla="*/ 3668213 w 3897960"/>
              <a:gd name="connsiteY21" fmla="*/ 2279474 h 2808089"/>
              <a:gd name="connsiteX22" fmla="*/ 3734888 w 3897960"/>
              <a:gd name="connsiteY22" fmla="*/ 2546174 h 2808089"/>
              <a:gd name="connsiteX23" fmla="*/ 3363413 w 3897960"/>
              <a:gd name="connsiteY23" fmla="*/ 2717624 h 2808089"/>
              <a:gd name="connsiteX24" fmla="*/ 1010738 w 3897960"/>
              <a:gd name="connsiteY24" fmla="*/ 898350 h 2808089"/>
              <a:gd name="connsiteX25" fmla="*/ 267788 w 3897960"/>
              <a:gd name="connsiteY25" fmla="*/ 850725 h 2808089"/>
              <a:gd name="connsiteX26" fmla="*/ 0 w 3897960"/>
              <a:gd name="connsiteY26" fmla="*/ 220003 h 2808089"/>
              <a:gd name="connsiteX0" fmla="*/ 0 w 3897960"/>
              <a:gd name="connsiteY0" fmla="*/ 220003 h 2717624"/>
              <a:gd name="connsiteX1" fmla="*/ 271621 w 3897960"/>
              <a:gd name="connsiteY1" fmla="*/ 115233 h 2717624"/>
              <a:gd name="connsiteX2" fmla="*/ 401747 w 3897960"/>
              <a:gd name="connsiteY2" fmla="*/ 231996 h 2717624"/>
              <a:gd name="connsiteX3" fmla="*/ 505914 w 3897960"/>
              <a:gd name="connsiteY3" fmla="*/ 307799 h 2717624"/>
              <a:gd name="connsiteX4" fmla="*/ 874773 w 3897960"/>
              <a:gd name="connsiteY4" fmla="*/ 933 h 2717624"/>
              <a:gd name="connsiteX5" fmla="*/ 982164 w 3897960"/>
              <a:gd name="connsiteY5" fmla="*/ 98249 h 2717624"/>
              <a:gd name="connsiteX6" fmla="*/ 1325065 w 3897960"/>
              <a:gd name="connsiteY6" fmla="*/ 12524 h 2717624"/>
              <a:gd name="connsiteX7" fmla="*/ 1553665 w 3897960"/>
              <a:gd name="connsiteY7" fmla="*/ 288749 h 2717624"/>
              <a:gd name="connsiteX8" fmla="*/ 2232244 w 3897960"/>
              <a:gd name="connsiteY8" fmla="*/ 928 h 2717624"/>
              <a:gd name="connsiteX9" fmla="*/ 2371111 w 3897960"/>
              <a:gd name="connsiteY9" fmla="*/ 160514 h 2717624"/>
              <a:gd name="connsiteX10" fmla="*/ 2544264 w 3897960"/>
              <a:gd name="connsiteY10" fmla="*/ 164925 h 2717624"/>
              <a:gd name="connsiteX11" fmla="*/ 2782390 w 3897960"/>
              <a:gd name="connsiteY11" fmla="*/ 393525 h 2717624"/>
              <a:gd name="connsiteX12" fmla="*/ 3063223 w 3897960"/>
              <a:gd name="connsiteY12" fmla="*/ 253298 h 2717624"/>
              <a:gd name="connsiteX13" fmla="*/ 3325314 w 3897960"/>
              <a:gd name="connsiteY13" fmla="*/ 460200 h 2717624"/>
              <a:gd name="connsiteX14" fmla="*/ 3859322 w 3897960"/>
              <a:gd name="connsiteY14" fmla="*/ 427077 h 2717624"/>
              <a:gd name="connsiteX15" fmla="*/ 3836271 w 3897960"/>
              <a:gd name="connsiteY15" fmla="*/ 900998 h 2717624"/>
              <a:gd name="connsiteX16" fmla="*/ 3594933 w 3897960"/>
              <a:gd name="connsiteY16" fmla="*/ 1017764 h 2717624"/>
              <a:gd name="connsiteX17" fmla="*/ 3620588 w 3897960"/>
              <a:gd name="connsiteY17" fmla="*/ 1527000 h 2717624"/>
              <a:gd name="connsiteX18" fmla="*/ 3792038 w 3897960"/>
              <a:gd name="connsiteY18" fmla="*/ 1717499 h 2717624"/>
              <a:gd name="connsiteX19" fmla="*/ 3544388 w 3897960"/>
              <a:gd name="connsiteY19" fmla="*/ 1879424 h 2717624"/>
              <a:gd name="connsiteX20" fmla="*/ 3477713 w 3897960"/>
              <a:gd name="connsiteY20" fmla="*/ 2050875 h 2717624"/>
              <a:gd name="connsiteX21" fmla="*/ 3668213 w 3897960"/>
              <a:gd name="connsiteY21" fmla="*/ 2279474 h 2717624"/>
              <a:gd name="connsiteX22" fmla="*/ 3734888 w 3897960"/>
              <a:gd name="connsiteY22" fmla="*/ 2546174 h 2717624"/>
              <a:gd name="connsiteX23" fmla="*/ 3363413 w 3897960"/>
              <a:gd name="connsiteY23" fmla="*/ 2717624 h 2717624"/>
              <a:gd name="connsiteX24" fmla="*/ 1010738 w 3897960"/>
              <a:gd name="connsiteY24" fmla="*/ 898350 h 2717624"/>
              <a:gd name="connsiteX25" fmla="*/ 267788 w 3897960"/>
              <a:gd name="connsiteY25" fmla="*/ 850725 h 2717624"/>
              <a:gd name="connsiteX26" fmla="*/ 0 w 3897960"/>
              <a:gd name="connsiteY26" fmla="*/ 220003 h 271762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82295"/>
              <a:gd name="connsiteX1" fmla="*/ 271621 w 3897960"/>
              <a:gd name="connsiteY1" fmla="*/ 115233 h 2782295"/>
              <a:gd name="connsiteX2" fmla="*/ 401747 w 3897960"/>
              <a:gd name="connsiteY2" fmla="*/ 231996 h 2782295"/>
              <a:gd name="connsiteX3" fmla="*/ 505914 w 3897960"/>
              <a:gd name="connsiteY3" fmla="*/ 307799 h 2782295"/>
              <a:gd name="connsiteX4" fmla="*/ 874773 w 3897960"/>
              <a:gd name="connsiteY4" fmla="*/ 933 h 2782295"/>
              <a:gd name="connsiteX5" fmla="*/ 982164 w 3897960"/>
              <a:gd name="connsiteY5" fmla="*/ 98249 h 2782295"/>
              <a:gd name="connsiteX6" fmla="*/ 1325065 w 3897960"/>
              <a:gd name="connsiteY6" fmla="*/ 12524 h 2782295"/>
              <a:gd name="connsiteX7" fmla="*/ 1553665 w 3897960"/>
              <a:gd name="connsiteY7" fmla="*/ 288749 h 2782295"/>
              <a:gd name="connsiteX8" fmla="*/ 2232244 w 3897960"/>
              <a:gd name="connsiteY8" fmla="*/ 928 h 2782295"/>
              <a:gd name="connsiteX9" fmla="*/ 2371111 w 3897960"/>
              <a:gd name="connsiteY9" fmla="*/ 160514 h 2782295"/>
              <a:gd name="connsiteX10" fmla="*/ 2544264 w 3897960"/>
              <a:gd name="connsiteY10" fmla="*/ 164925 h 2782295"/>
              <a:gd name="connsiteX11" fmla="*/ 2782390 w 3897960"/>
              <a:gd name="connsiteY11" fmla="*/ 393525 h 2782295"/>
              <a:gd name="connsiteX12" fmla="*/ 3063223 w 3897960"/>
              <a:gd name="connsiteY12" fmla="*/ 253298 h 2782295"/>
              <a:gd name="connsiteX13" fmla="*/ 3325314 w 3897960"/>
              <a:gd name="connsiteY13" fmla="*/ 460200 h 2782295"/>
              <a:gd name="connsiteX14" fmla="*/ 3859322 w 3897960"/>
              <a:gd name="connsiteY14" fmla="*/ 427077 h 2782295"/>
              <a:gd name="connsiteX15" fmla="*/ 3836271 w 3897960"/>
              <a:gd name="connsiteY15" fmla="*/ 900998 h 2782295"/>
              <a:gd name="connsiteX16" fmla="*/ 3594933 w 3897960"/>
              <a:gd name="connsiteY16" fmla="*/ 1017764 h 2782295"/>
              <a:gd name="connsiteX17" fmla="*/ 3620588 w 3897960"/>
              <a:gd name="connsiteY17" fmla="*/ 1527000 h 2782295"/>
              <a:gd name="connsiteX18" fmla="*/ 3792038 w 3897960"/>
              <a:gd name="connsiteY18" fmla="*/ 1717499 h 2782295"/>
              <a:gd name="connsiteX19" fmla="*/ 3544388 w 3897960"/>
              <a:gd name="connsiteY19" fmla="*/ 1879424 h 2782295"/>
              <a:gd name="connsiteX20" fmla="*/ 3477713 w 3897960"/>
              <a:gd name="connsiteY20" fmla="*/ 2050875 h 2782295"/>
              <a:gd name="connsiteX21" fmla="*/ 3668213 w 3897960"/>
              <a:gd name="connsiteY21" fmla="*/ 2279474 h 2782295"/>
              <a:gd name="connsiteX22" fmla="*/ 3734888 w 3897960"/>
              <a:gd name="connsiteY22" fmla="*/ 2546174 h 2782295"/>
              <a:gd name="connsiteX23" fmla="*/ 3430088 w 3897960"/>
              <a:gd name="connsiteY23" fmla="*/ 2774774 h 2782295"/>
              <a:gd name="connsiteX24" fmla="*/ 2715713 w 3897960"/>
              <a:gd name="connsiteY24" fmla="*/ 2231848 h 2782295"/>
              <a:gd name="connsiteX25" fmla="*/ 1010738 w 3897960"/>
              <a:gd name="connsiteY25" fmla="*/ 898350 h 2782295"/>
              <a:gd name="connsiteX26" fmla="*/ 267788 w 3897960"/>
              <a:gd name="connsiteY26" fmla="*/ 850725 h 2782295"/>
              <a:gd name="connsiteX27" fmla="*/ 0 w 3897960"/>
              <a:gd name="connsiteY27" fmla="*/ 220003 h 2782295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081398"/>
              <a:gd name="connsiteX1" fmla="*/ 271621 w 3897960"/>
              <a:gd name="connsiteY1" fmla="*/ 115233 h 3081398"/>
              <a:gd name="connsiteX2" fmla="*/ 401747 w 3897960"/>
              <a:gd name="connsiteY2" fmla="*/ 231996 h 3081398"/>
              <a:gd name="connsiteX3" fmla="*/ 505914 w 3897960"/>
              <a:gd name="connsiteY3" fmla="*/ 307799 h 3081398"/>
              <a:gd name="connsiteX4" fmla="*/ 874773 w 3897960"/>
              <a:gd name="connsiteY4" fmla="*/ 933 h 3081398"/>
              <a:gd name="connsiteX5" fmla="*/ 982164 w 3897960"/>
              <a:gd name="connsiteY5" fmla="*/ 98249 h 3081398"/>
              <a:gd name="connsiteX6" fmla="*/ 1325065 w 3897960"/>
              <a:gd name="connsiteY6" fmla="*/ 12524 h 3081398"/>
              <a:gd name="connsiteX7" fmla="*/ 1553665 w 3897960"/>
              <a:gd name="connsiteY7" fmla="*/ 288749 h 3081398"/>
              <a:gd name="connsiteX8" fmla="*/ 2232244 w 3897960"/>
              <a:gd name="connsiteY8" fmla="*/ 928 h 3081398"/>
              <a:gd name="connsiteX9" fmla="*/ 2371111 w 3897960"/>
              <a:gd name="connsiteY9" fmla="*/ 160514 h 3081398"/>
              <a:gd name="connsiteX10" fmla="*/ 2544264 w 3897960"/>
              <a:gd name="connsiteY10" fmla="*/ 164925 h 3081398"/>
              <a:gd name="connsiteX11" fmla="*/ 2782390 w 3897960"/>
              <a:gd name="connsiteY11" fmla="*/ 393525 h 3081398"/>
              <a:gd name="connsiteX12" fmla="*/ 3063223 w 3897960"/>
              <a:gd name="connsiteY12" fmla="*/ 253298 h 3081398"/>
              <a:gd name="connsiteX13" fmla="*/ 3325314 w 3897960"/>
              <a:gd name="connsiteY13" fmla="*/ 460200 h 3081398"/>
              <a:gd name="connsiteX14" fmla="*/ 3859322 w 3897960"/>
              <a:gd name="connsiteY14" fmla="*/ 427077 h 3081398"/>
              <a:gd name="connsiteX15" fmla="*/ 3836271 w 3897960"/>
              <a:gd name="connsiteY15" fmla="*/ 900998 h 3081398"/>
              <a:gd name="connsiteX16" fmla="*/ 3594933 w 3897960"/>
              <a:gd name="connsiteY16" fmla="*/ 1017764 h 3081398"/>
              <a:gd name="connsiteX17" fmla="*/ 3620588 w 3897960"/>
              <a:gd name="connsiteY17" fmla="*/ 1527000 h 3081398"/>
              <a:gd name="connsiteX18" fmla="*/ 3792038 w 3897960"/>
              <a:gd name="connsiteY18" fmla="*/ 1717499 h 3081398"/>
              <a:gd name="connsiteX19" fmla="*/ 3544388 w 3897960"/>
              <a:gd name="connsiteY19" fmla="*/ 1879424 h 3081398"/>
              <a:gd name="connsiteX20" fmla="*/ 3477713 w 3897960"/>
              <a:gd name="connsiteY20" fmla="*/ 2050875 h 3081398"/>
              <a:gd name="connsiteX21" fmla="*/ 3668213 w 3897960"/>
              <a:gd name="connsiteY21" fmla="*/ 2279474 h 3081398"/>
              <a:gd name="connsiteX22" fmla="*/ 3734888 w 3897960"/>
              <a:gd name="connsiteY22" fmla="*/ 2546174 h 3081398"/>
              <a:gd name="connsiteX23" fmla="*/ 3430088 w 3897960"/>
              <a:gd name="connsiteY23" fmla="*/ 2774774 h 3081398"/>
              <a:gd name="connsiteX24" fmla="*/ 3582488 w 3897960"/>
              <a:gd name="connsiteY24" fmla="*/ 3079573 h 3081398"/>
              <a:gd name="connsiteX25" fmla="*/ 2906213 w 3897960"/>
              <a:gd name="connsiteY25" fmla="*/ 2631898 h 3081398"/>
              <a:gd name="connsiteX26" fmla="*/ 1010738 w 3897960"/>
              <a:gd name="connsiteY26" fmla="*/ 898350 h 3081398"/>
              <a:gd name="connsiteX27" fmla="*/ 267788 w 3897960"/>
              <a:gd name="connsiteY27" fmla="*/ 850725 h 3081398"/>
              <a:gd name="connsiteX28" fmla="*/ 0 w 3897960"/>
              <a:gd name="connsiteY28" fmla="*/ 220003 h 3081398"/>
              <a:gd name="connsiteX0" fmla="*/ 0 w 3897960"/>
              <a:gd name="connsiteY0" fmla="*/ 220003 h 3405821"/>
              <a:gd name="connsiteX1" fmla="*/ 271621 w 3897960"/>
              <a:gd name="connsiteY1" fmla="*/ 115233 h 3405821"/>
              <a:gd name="connsiteX2" fmla="*/ 401747 w 3897960"/>
              <a:gd name="connsiteY2" fmla="*/ 231996 h 3405821"/>
              <a:gd name="connsiteX3" fmla="*/ 505914 w 3897960"/>
              <a:gd name="connsiteY3" fmla="*/ 307799 h 3405821"/>
              <a:gd name="connsiteX4" fmla="*/ 874773 w 3897960"/>
              <a:gd name="connsiteY4" fmla="*/ 933 h 3405821"/>
              <a:gd name="connsiteX5" fmla="*/ 982164 w 3897960"/>
              <a:gd name="connsiteY5" fmla="*/ 98249 h 3405821"/>
              <a:gd name="connsiteX6" fmla="*/ 1325065 w 3897960"/>
              <a:gd name="connsiteY6" fmla="*/ 12524 h 3405821"/>
              <a:gd name="connsiteX7" fmla="*/ 1553665 w 3897960"/>
              <a:gd name="connsiteY7" fmla="*/ 288749 h 3405821"/>
              <a:gd name="connsiteX8" fmla="*/ 2232244 w 3897960"/>
              <a:gd name="connsiteY8" fmla="*/ 928 h 3405821"/>
              <a:gd name="connsiteX9" fmla="*/ 2371111 w 3897960"/>
              <a:gd name="connsiteY9" fmla="*/ 160514 h 3405821"/>
              <a:gd name="connsiteX10" fmla="*/ 2544264 w 3897960"/>
              <a:gd name="connsiteY10" fmla="*/ 164925 h 3405821"/>
              <a:gd name="connsiteX11" fmla="*/ 2782390 w 3897960"/>
              <a:gd name="connsiteY11" fmla="*/ 393525 h 3405821"/>
              <a:gd name="connsiteX12" fmla="*/ 3063223 w 3897960"/>
              <a:gd name="connsiteY12" fmla="*/ 253298 h 3405821"/>
              <a:gd name="connsiteX13" fmla="*/ 3325314 w 3897960"/>
              <a:gd name="connsiteY13" fmla="*/ 460200 h 3405821"/>
              <a:gd name="connsiteX14" fmla="*/ 3859322 w 3897960"/>
              <a:gd name="connsiteY14" fmla="*/ 427077 h 3405821"/>
              <a:gd name="connsiteX15" fmla="*/ 3836271 w 3897960"/>
              <a:gd name="connsiteY15" fmla="*/ 900998 h 3405821"/>
              <a:gd name="connsiteX16" fmla="*/ 3594933 w 3897960"/>
              <a:gd name="connsiteY16" fmla="*/ 1017764 h 3405821"/>
              <a:gd name="connsiteX17" fmla="*/ 3620588 w 3897960"/>
              <a:gd name="connsiteY17" fmla="*/ 1527000 h 3405821"/>
              <a:gd name="connsiteX18" fmla="*/ 3792038 w 3897960"/>
              <a:gd name="connsiteY18" fmla="*/ 1717499 h 3405821"/>
              <a:gd name="connsiteX19" fmla="*/ 3544388 w 3897960"/>
              <a:gd name="connsiteY19" fmla="*/ 1879424 h 3405821"/>
              <a:gd name="connsiteX20" fmla="*/ 3477713 w 3897960"/>
              <a:gd name="connsiteY20" fmla="*/ 2050875 h 3405821"/>
              <a:gd name="connsiteX21" fmla="*/ 3668213 w 3897960"/>
              <a:gd name="connsiteY21" fmla="*/ 2279474 h 3405821"/>
              <a:gd name="connsiteX22" fmla="*/ 3734888 w 3897960"/>
              <a:gd name="connsiteY22" fmla="*/ 2546174 h 3405821"/>
              <a:gd name="connsiteX23" fmla="*/ 3430088 w 3897960"/>
              <a:gd name="connsiteY23" fmla="*/ 2774774 h 3405821"/>
              <a:gd name="connsiteX24" fmla="*/ 3582488 w 3897960"/>
              <a:gd name="connsiteY24" fmla="*/ 3079573 h 3405821"/>
              <a:gd name="connsiteX25" fmla="*/ 3372938 w 3897960"/>
              <a:gd name="connsiteY25" fmla="*/ 3289123 h 3405821"/>
              <a:gd name="connsiteX26" fmla="*/ 1010738 w 3897960"/>
              <a:gd name="connsiteY26" fmla="*/ 898350 h 3405821"/>
              <a:gd name="connsiteX27" fmla="*/ 267788 w 3897960"/>
              <a:gd name="connsiteY27" fmla="*/ 850725 h 3405821"/>
              <a:gd name="connsiteX28" fmla="*/ 0 w 3897960"/>
              <a:gd name="connsiteY28" fmla="*/ 220003 h 3405821"/>
              <a:gd name="connsiteX0" fmla="*/ 0 w 3897960"/>
              <a:gd name="connsiteY0" fmla="*/ 220003 h 3289123"/>
              <a:gd name="connsiteX1" fmla="*/ 271621 w 3897960"/>
              <a:gd name="connsiteY1" fmla="*/ 115233 h 3289123"/>
              <a:gd name="connsiteX2" fmla="*/ 401747 w 3897960"/>
              <a:gd name="connsiteY2" fmla="*/ 231996 h 3289123"/>
              <a:gd name="connsiteX3" fmla="*/ 505914 w 3897960"/>
              <a:gd name="connsiteY3" fmla="*/ 307799 h 3289123"/>
              <a:gd name="connsiteX4" fmla="*/ 874773 w 3897960"/>
              <a:gd name="connsiteY4" fmla="*/ 933 h 3289123"/>
              <a:gd name="connsiteX5" fmla="*/ 982164 w 3897960"/>
              <a:gd name="connsiteY5" fmla="*/ 98249 h 3289123"/>
              <a:gd name="connsiteX6" fmla="*/ 1325065 w 3897960"/>
              <a:gd name="connsiteY6" fmla="*/ 12524 h 3289123"/>
              <a:gd name="connsiteX7" fmla="*/ 1553665 w 3897960"/>
              <a:gd name="connsiteY7" fmla="*/ 288749 h 3289123"/>
              <a:gd name="connsiteX8" fmla="*/ 2232244 w 3897960"/>
              <a:gd name="connsiteY8" fmla="*/ 928 h 3289123"/>
              <a:gd name="connsiteX9" fmla="*/ 2371111 w 3897960"/>
              <a:gd name="connsiteY9" fmla="*/ 160514 h 3289123"/>
              <a:gd name="connsiteX10" fmla="*/ 2544264 w 3897960"/>
              <a:gd name="connsiteY10" fmla="*/ 164925 h 3289123"/>
              <a:gd name="connsiteX11" fmla="*/ 2782390 w 3897960"/>
              <a:gd name="connsiteY11" fmla="*/ 393525 h 3289123"/>
              <a:gd name="connsiteX12" fmla="*/ 3063223 w 3897960"/>
              <a:gd name="connsiteY12" fmla="*/ 253298 h 3289123"/>
              <a:gd name="connsiteX13" fmla="*/ 3325314 w 3897960"/>
              <a:gd name="connsiteY13" fmla="*/ 460200 h 3289123"/>
              <a:gd name="connsiteX14" fmla="*/ 3859322 w 3897960"/>
              <a:gd name="connsiteY14" fmla="*/ 427077 h 3289123"/>
              <a:gd name="connsiteX15" fmla="*/ 3836271 w 3897960"/>
              <a:gd name="connsiteY15" fmla="*/ 900998 h 3289123"/>
              <a:gd name="connsiteX16" fmla="*/ 3594933 w 3897960"/>
              <a:gd name="connsiteY16" fmla="*/ 1017764 h 3289123"/>
              <a:gd name="connsiteX17" fmla="*/ 3620588 w 3897960"/>
              <a:gd name="connsiteY17" fmla="*/ 1527000 h 3289123"/>
              <a:gd name="connsiteX18" fmla="*/ 3792038 w 3897960"/>
              <a:gd name="connsiteY18" fmla="*/ 1717499 h 3289123"/>
              <a:gd name="connsiteX19" fmla="*/ 3544388 w 3897960"/>
              <a:gd name="connsiteY19" fmla="*/ 1879424 h 3289123"/>
              <a:gd name="connsiteX20" fmla="*/ 3477713 w 3897960"/>
              <a:gd name="connsiteY20" fmla="*/ 2050875 h 3289123"/>
              <a:gd name="connsiteX21" fmla="*/ 3668213 w 3897960"/>
              <a:gd name="connsiteY21" fmla="*/ 2279474 h 3289123"/>
              <a:gd name="connsiteX22" fmla="*/ 3734888 w 3897960"/>
              <a:gd name="connsiteY22" fmla="*/ 2546174 h 3289123"/>
              <a:gd name="connsiteX23" fmla="*/ 3430088 w 3897960"/>
              <a:gd name="connsiteY23" fmla="*/ 2774774 h 3289123"/>
              <a:gd name="connsiteX24" fmla="*/ 3582488 w 3897960"/>
              <a:gd name="connsiteY24" fmla="*/ 3079573 h 3289123"/>
              <a:gd name="connsiteX25" fmla="*/ 3372938 w 3897960"/>
              <a:gd name="connsiteY25" fmla="*/ 3289123 h 3289123"/>
              <a:gd name="connsiteX26" fmla="*/ 1010738 w 3897960"/>
              <a:gd name="connsiteY26" fmla="*/ 898350 h 3289123"/>
              <a:gd name="connsiteX27" fmla="*/ 267788 w 3897960"/>
              <a:gd name="connsiteY27" fmla="*/ 850725 h 3289123"/>
              <a:gd name="connsiteX28" fmla="*/ 0 w 3897960"/>
              <a:gd name="connsiteY28" fmla="*/ 220003 h 3289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2753813 w 3897960"/>
              <a:gd name="connsiteY26" fmla="*/ 271762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410534"/>
              <a:gd name="connsiteX1" fmla="*/ 271621 w 3897960"/>
              <a:gd name="connsiteY1" fmla="*/ 115233 h 3410534"/>
              <a:gd name="connsiteX2" fmla="*/ 401747 w 3897960"/>
              <a:gd name="connsiteY2" fmla="*/ 231996 h 3410534"/>
              <a:gd name="connsiteX3" fmla="*/ 505914 w 3897960"/>
              <a:gd name="connsiteY3" fmla="*/ 307799 h 3410534"/>
              <a:gd name="connsiteX4" fmla="*/ 874773 w 3897960"/>
              <a:gd name="connsiteY4" fmla="*/ 933 h 3410534"/>
              <a:gd name="connsiteX5" fmla="*/ 982164 w 3897960"/>
              <a:gd name="connsiteY5" fmla="*/ 98249 h 3410534"/>
              <a:gd name="connsiteX6" fmla="*/ 1325065 w 3897960"/>
              <a:gd name="connsiteY6" fmla="*/ 12524 h 3410534"/>
              <a:gd name="connsiteX7" fmla="*/ 1553665 w 3897960"/>
              <a:gd name="connsiteY7" fmla="*/ 288749 h 3410534"/>
              <a:gd name="connsiteX8" fmla="*/ 2232244 w 3897960"/>
              <a:gd name="connsiteY8" fmla="*/ 928 h 3410534"/>
              <a:gd name="connsiteX9" fmla="*/ 2371111 w 3897960"/>
              <a:gd name="connsiteY9" fmla="*/ 160514 h 3410534"/>
              <a:gd name="connsiteX10" fmla="*/ 2544264 w 3897960"/>
              <a:gd name="connsiteY10" fmla="*/ 164925 h 3410534"/>
              <a:gd name="connsiteX11" fmla="*/ 2782390 w 3897960"/>
              <a:gd name="connsiteY11" fmla="*/ 393525 h 3410534"/>
              <a:gd name="connsiteX12" fmla="*/ 3063223 w 3897960"/>
              <a:gd name="connsiteY12" fmla="*/ 253298 h 3410534"/>
              <a:gd name="connsiteX13" fmla="*/ 3325314 w 3897960"/>
              <a:gd name="connsiteY13" fmla="*/ 460200 h 3410534"/>
              <a:gd name="connsiteX14" fmla="*/ 3859322 w 3897960"/>
              <a:gd name="connsiteY14" fmla="*/ 427077 h 3410534"/>
              <a:gd name="connsiteX15" fmla="*/ 3836271 w 3897960"/>
              <a:gd name="connsiteY15" fmla="*/ 900998 h 3410534"/>
              <a:gd name="connsiteX16" fmla="*/ 3594933 w 3897960"/>
              <a:gd name="connsiteY16" fmla="*/ 1017764 h 3410534"/>
              <a:gd name="connsiteX17" fmla="*/ 3620588 w 3897960"/>
              <a:gd name="connsiteY17" fmla="*/ 1527000 h 3410534"/>
              <a:gd name="connsiteX18" fmla="*/ 3792038 w 3897960"/>
              <a:gd name="connsiteY18" fmla="*/ 1717499 h 3410534"/>
              <a:gd name="connsiteX19" fmla="*/ 3544388 w 3897960"/>
              <a:gd name="connsiteY19" fmla="*/ 1879424 h 3410534"/>
              <a:gd name="connsiteX20" fmla="*/ 3477713 w 3897960"/>
              <a:gd name="connsiteY20" fmla="*/ 2050875 h 3410534"/>
              <a:gd name="connsiteX21" fmla="*/ 3668213 w 3897960"/>
              <a:gd name="connsiteY21" fmla="*/ 2279474 h 3410534"/>
              <a:gd name="connsiteX22" fmla="*/ 3734888 w 3897960"/>
              <a:gd name="connsiteY22" fmla="*/ 2546174 h 3410534"/>
              <a:gd name="connsiteX23" fmla="*/ 3430088 w 3897960"/>
              <a:gd name="connsiteY23" fmla="*/ 2774774 h 3410534"/>
              <a:gd name="connsiteX24" fmla="*/ 3582488 w 3897960"/>
              <a:gd name="connsiteY24" fmla="*/ 3079573 h 3410534"/>
              <a:gd name="connsiteX25" fmla="*/ 3372938 w 3897960"/>
              <a:gd name="connsiteY25" fmla="*/ 3289123 h 3410534"/>
              <a:gd name="connsiteX26" fmla="*/ 3182438 w 3897960"/>
              <a:gd name="connsiteY26" fmla="*/ 3231973 h 3410534"/>
              <a:gd name="connsiteX27" fmla="*/ 1010738 w 3897960"/>
              <a:gd name="connsiteY27" fmla="*/ 898350 h 3410534"/>
              <a:gd name="connsiteX28" fmla="*/ 267788 w 3897960"/>
              <a:gd name="connsiteY28" fmla="*/ 850725 h 3410534"/>
              <a:gd name="connsiteX29" fmla="*/ 0 w 3897960"/>
              <a:gd name="connsiteY29" fmla="*/ 220003 h 3410534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2477588 w 3897960"/>
              <a:gd name="connsiteY27" fmla="*/ 25842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353763 w 3897960"/>
              <a:gd name="connsiteY28" fmla="*/ 248902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377937"/>
              <a:gd name="connsiteX1" fmla="*/ 271621 w 3897960"/>
              <a:gd name="connsiteY1" fmla="*/ 115233 h 3377937"/>
              <a:gd name="connsiteX2" fmla="*/ 401747 w 3897960"/>
              <a:gd name="connsiteY2" fmla="*/ 231996 h 3377937"/>
              <a:gd name="connsiteX3" fmla="*/ 505914 w 3897960"/>
              <a:gd name="connsiteY3" fmla="*/ 307799 h 3377937"/>
              <a:gd name="connsiteX4" fmla="*/ 874773 w 3897960"/>
              <a:gd name="connsiteY4" fmla="*/ 933 h 3377937"/>
              <a:gd name="connsiteX5" fmla="*/ 982164 w 3897960"/>
              <a:gd name="connsiteY5" fmla="*/ 98249 h 3377937"/>
              <a:gd name="connsiteX6" fmla="*/ 1325065 w 3897960"/>
              <a:gd name="connsiteY6" fmla="*/ 12524 h 3377937"/>
              <a:gd name="connsiteX7" fmla="*/ 1553665 w 3897960"/>
              <a:gd name="connsiteY7" fmla="*/ 288749 h 3377937"/>
              <a:gd name="connsiteX8" fmla="*/ 2232244 w 3897960"/>
              <a:gd name="connsiteY8" fmla="*/ 928 h 3377937"/>
              <a:gd name="connsiteX9" fmla="*/ 2371111 w 3897960"/>
              <a:gd name="connsiteY9" fmla="*/ 160514 h 3377937"/>
              <a:gd name="connsiteX10" fmla="*/ 2544264 w 3897960"/>
              <a:gd name="connsiteY10" fmla="*/ 164925 h 3377937"/>
              <a:gd name="connsiteX11" fmla="*/ 2782390 w 3897960"/>
              <a:gd name="connsiteY11" fmla="*/ 393525 h 3377937"/>
              <a:gd name="connsiteX12" fmla="*/ 3063223 w 3897960"/>
              <a:gd name="connsiteY12" fmla="*/ 253298 h 3377937"/>
              <a:gd name="connsiteX13" fmla="*/ 3325314 w 3897960"/>
              <a:gd name="connsiteY13" fmla="*/ 460200 h 3377937"/>
              <a:gd name="connsiteX14" fmla="*/ 3859322 w 3897960"/>
              <a:gd name="connsiteY14" fmla="*/ 427077 h 3377937"/>
              <a:gd name="connsiteX15" fmla="*/ 3836271 w 3897960"/>
              <a:gd name="connsiteY15" fmla="*/ 900998 h 3377937"/>
              <a:gd name="connsiteX16" fmla="*/ 3594933 w 3897960"/>
              <a:gd name="connsiteY16" fmla="*/ 1017764 h 3377937"/>
              <a:gd name="connsiteX17" fmla="*/ 3620588 w 3897960"/>
              <a:gd name="connsiteY17" fmla="*/ 1527000 h 3377937"/>
              <a:gd name="connsiteX18" fmla="*/ 3792038 w 3897960"/>
              <a:gd name="connsiteY18" fmla="*/ 1717499 h 3377937"/>
              <a:gd name="connsiteX19" fmla="*/ 3544388 w 3897960"/>
              <a:gd name="connsiteY19" fmla="*/ 1879424 h 3377937"/>
              <a:gd name="connsiteX20" fmla="*/ 3477713 w 3897960"/>
              <a:gd name="connsiteY20" fmla="*/ 2050875 h 3377937"/>
              <a:gd name="connsiteX21" fmla="*/ 3668213 w 3897960"/>
              <a:gd name="connsiteY21" fmla="*/ 2279474 h 3377937"/>
              <a:gd name="connsiteX22" fmla="*/ 3734888 w 3897960"/>
              <a:gd name="connsiteY22" fmla="*/ 2546174 h 3377937"/>
              <a:gd name="connsiteX23" fmla="*/ 3430088 w 3897960"/>
              <a:gd name="connsiteY23" fmla="*/ 2774774 h 3377937"/>
              <a:gd name="connsiteX24" fmla="*/ 3582488 w 3897960"/>
              <a:gd name="connsiteY24" fmla="*/ 3079573 h 3377937"/>
              <a:gd name="connsiteX25" fmla="*/ 3372938 w 3897960"/>
              <a:gd name="connsiteY25" fmla="*/ 3289123 h 3377937"/>
              <a:gd name="connsiteX26" fmla="*/ 3182438 w 3897960"/>
              <a:gd name="connsiteY26" fmla="*/ 3231973 h 3377937"/>
              <a:gd name="connsiteX27" fmla="*/ 3020513 w 3897960"/>
              <a:gd name="connsiteY27" fmla="*/ 3079573 h 3377937"/>
              <a:gd name="connsiteX28" fmla="*/ 2839538 w 3897960"/>
              <a:gd name="connsiteY28" fmla="*/ 3270073 h 3377937"/>
              <a:gd name="connsiteX29" fmla="*/ 1010738 w 3897960"/>
              <a:gd name="connsiteY29" fmla="*/ 898350 h 3377937"/>
              <a:gd name="connsiteX30" fmla="*/ 267788 w 3897960"/>
              <a:gd name="connsiteY30" fmla="*/ 850725 h 3377937"/>
              <a:gd name="connsiteX31" fmla="*/ 0 w 3897960"/>
              <a:gd name="connsiteY31" fmla="*/ 220003 h 337793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496638 w 3897960"/>
              <a:gd name="connsiteY29" fmla="*/ 287954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389667"/>
              <a:gd name="connsiteX1" fmla="*/ 271621 w 3897960"/>
              <a:gd name="connsiteY1" fmla="*/ 115233 h 3389667"/>
              <a:gd name="connsiteX2" fmla="*/ 401747 w 3897960"/>
              <a:gd name="connsiteY2" fmla="*/ 231996 h 3389667"/>
              <a:gd name="connsiteX3" fmla="*/ 505914 w 3897960"/>
              <a:gd name="connsiteY3" fmla="*/ 307799 h 3389667"/>
              <a:gd name="connsiteX4" fmla="*/ 874773 w 3897960"/>
              <a:gd name="connsiteY4" fmla="*/ 933 h 3389667"/>
              <a:gd name="connsiteX5" fmla="*/ 982164 w 3897960"/>
              <a:gd name="connsiteY5" fmla="*/ 98249 h 3389667"/>
              <a:gd name="connsiteX6" fmla="*/ 1325065 w 3897960"/>
              <a:gd name="connsiteY6" fmla="*/ 12524 h 3389667"/>
              <a:gd name="connsiteX7" fmla="*/ 1553665 w 3897960"/>
              <a:gd name="connsiteY7" fmla="*/ 288749 h 3389667"/>
              <a:gd name="connsiteX8" fmla="*/ 2232244 w 3897960"/>
              <a:gd name="connsiteY8" fmla="*/ 928 h 3389667"/>
              <a:gd name="connsiteX9" fmla="*/ 2371111 w 3897960"/>
              <a:gd name="connsiteY9" fmla="*/ 160514 h 3389667"/>
              <a:gd name="connsiteX10" fmla="*/ 2544264 w 3897960"/>
              <a:gd name="connsiteY10" fmla="*/ 164925 h 3389667"/>
              <a:gd name="connsiteX11" fmla="*/ 2782390 w 3897960"/>
              <a:gd name="connsiteY11" fmla="*/ 393525 h 3389667"/>
              <a:gd name="connsiteX12" fmla="*/ 3063223 w 3897960"/>
              <a:gd name="connsiteY12" fmla="*/ 253298 h 3389667"/>
              <a:gd name="connsiteX13" fmla="*/ 3325314 w 3897960"/>
              <a:gd name="connsiteY13" fmla="*/ 460200 h 3389667"/>
              <a:gd name="connsiteX14" fmla="*/ 3859322 w 3897960"/>
              <a:gd name="connsiteY14" fmla="*/ 427077 h 3389667"/>
              <a:gd name="connsiteX15" fmla="*/ 3836271 w 3897960"/>
              <a:gd name="connsiteY15" fmla="*/ 900998 h 3389667"/>
              <a:gd name="connsiteX16" fmla="*/ 3594933 w 3897960"/>
              <a:gd name="connsiteY16" fmla="*/ 1017764 h 3389667"/>
              <a:gd name="connsiteX17" fmla="*/ 3620588 w 3897960"/>
              <a:gd name="connsiteY17" fmla="*/ 1527000 h 3389667"/>
              <a:gd name="connsiteX18" fmla="*/ 3792038 w 3897960"/>
              <a:gd name="connsiteY18" fmla="*/ 1717499 h 3389667"/>
              <a:gd name="connsiteX19" fmla="*/ 3544388 w 3897960"/>
              <a:gd name="connsiteY19" fmla="*/ 1879424 h 3389667"/>
              <a:gd name="connsiteX20" fmla="*/ 3477713 w 3897960"/>
              <a:gd name="connsiteY20" fmla="*/ 2050875 h 3389667"/>
              <a:gd name="connsiteX21" fmla="*/ 3668213 w 3897960"/>
              <a:gd name="connsiteY21" fmla="*/ 2279474 h 3389667"/>
              <a:gd name="connsiteX22" fmla="*/ 3734888 w 3897960"/>
              <a:gd name="connsiteY22" fmla="*/ 2546174 h 3389667"/>
              <a:gd name="connsiteX23" fmla="*/ 3430088 w 3897960"/>
              <a:gd name="connsiteY23" fmla="*/ 2774774 h 3389667"/>
              <a:gd name="connsiteX24" fmla="*/ 3582488 w 3897960"/>
              <a:gd name="connsiteY24" fmla="*/ 3079573 h 3389667"/>
              <a:gd name="connsiteX25" fmla="*/ 3372938 w 3897960"/>
              <a:gd name="connsiteY25" fmla="*/ 3289123 h 3389667"/>
              <a:gd name="connsiteX26" fmla="*/ 3182438 w 3897960"/>
              <a:gd name="connsiteY26" fmla="*/ 3231973 h 3389667"/>
              <a:gd name="connsiteX27" fmla="*/ 3020513 w 3897960"/>
              <a:gd name="connsiteY27" fmla="*/ 3079573 h 3389667"/>
              <a:gd name="connsiteX28" fmla="*/ 2839538 w 3897960"/>
              <a:gd name="connsiteY28" fmla="*/ 3270073 h 3389667"/>
              <a:gd name="connsiteX29" fmla="*/ 2706188 w 3897960"/>
              <a:gd name="connsiteY29" fmla="*/ 3203398 h 3389667"/>
              <a:gd name="connsiteX30" fmla="*/ 1010738 w 3897960"/>
              <a:gd name="connsiteY30" fmla="*/ 898350 h 3389667"/>
              <a:gd name="connsiteX31" fmla="*/ 267788 w 3897960"/>
              <a:gd name="connsiteY31" fmla="*/ 850725 h 3389667"/>
              <a:gd name="connsiteX32" fmla="*/ 0 w 3897960"/>
              <a:gd name="connsiteY32" fmla="*/ 220003 h 338966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172788 w 3897960"/>
              <a:gd name="connsiteY30" fmla="*/ 26033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389820"/>
              <a:gd name="connsiteX1" fmla="*/ 271621 w 3897960"/>
              <a:gd name="connsiteY1" fmla="*/ 115233 h 3389820"/>
              <a:gd name="connsiteX2" fmla="*/ 401747 w 3897960"/>
              <a:gd name="connsiteY2" fmla="*/ 231996 h 3389820"/>
              <a:gd name="connsiteX3" fmla="*/ 505914 w 3897960"/>
              <a:gd name="connsiteY3" fmla="*/ 307799 h 3389820"/>
              <a:gd name="connsiteX4" fmla="*/ 874773 w 3897960"/>
              <a:gd name="connsiteY4" fmla="*/ 933 h 3389820"/>
              <a:gd name="connsiteX5" fmla="*/ 982164 w 3897960"/>
              <a:gd name="connsiteY5" fmla="*/ 98249 h 3389820"/>
              <a:gd name="connsiteX6" fmla="*/ 1325065 w 3897960"/>
              <a:gd name="connsiteY6" fmla="*/ 12524 h 3389820"/>
              <a:gd name="connsiteX7" fmla="*/ 1553665 w 3897960"/>
              <a:gd name="connsiteY7" fmla="*/ 288749 h 3389820"/>
              <a:gd name="connsiteX8" fmla="*/ 2232244 w 3897960"/>
              <a:gd name="connsiteY8" fmla="*/ 928 h 3389820"/>
              <a:gd name="connsiteX9" fmla="*/ 2371111 w 3897960"/>
              <a:gd name="connsiteY9" fmla="*/ 160514 h 3389820"/>
              <a:gd name="connsiteX10" fmla="*/ 2544264 w 3897960"/>
              <a:gd name="connsiteY10" fmla="*/ 164925 h 3389820"/>
              <a:gd name="connsiteX11" fmla="*/ 2782390 w 3897960"/>
              <a:gd name="connsiteY11" fmla="*/ 393525 h 3389820"/>
              <a:gd name="connsiteX12" fmla="*/ 3063223 w 3897960"/>
              <a:gd name="connsiteY12" fmla="*/ 253298 h 3389820"/>
              <a:gd name="connsiteX13" fmla="*/ 3325314 w 3897960"/>
              <a:gd name="connsiteY13" fmla="*/ 460200 h 3389820"/>
              <a:gd name="connsiteX14" fmla="*/ 3859322 w 3897960"/>
              <a:gd name="connsiteY14" fmla="*/ 427077 h 3389820"/>
              <a:gd name="connsiteX15" fmla="*/ 3836271 w 3897960"/>
              <a:gd name="connsiteY15" fmla="*/ 900998 h 3389820"/>
              <a:gd name="connsiteX16" fmla="*/ 3594933 w 3897960"/>
              <a:gd name="connsiteY16" fmla="*/ 1017764 h 3389820"/>
              <a:gd name="connsiteX17" fmla="*/ 3620588 w 3897960"/>
              <a:gd name="connsiteY17" fmla="*/ 1527000 h 3389820"/>
              <a:gd name="connsiteX18" fmla="*/ 3792038 w 3897960"/>
              <a:gd name="connsiteY18" fmla="*/ 1717499 h 3389820"/>
              <a:gd name="connsiteX19" fmla="*/ 3544388 w 3897960"/>
              <a:gd name="connsiteY19" fmla="*/ 1879424 h 3389820"/>
              <a:gd name="connsiteX20" fmla="*/ 3477713 w 3897960"/>
              <a:gd name="connsiteY20" fmla="*/ 2050875 h 3389820"/>
              <a:gd name="connsiteX21" fmla="*/ 3668213 w 3897960"/>
              <a:gd name="connsiteY21" fmla="*/ 2279474 h 3389820"/>
              <a:gd name="connsiteX22" fmla="*/ 3734888 w 3897960"/>
              <a:gd name="connsiteY22" fmla="*/ 2546174 h 3389820"/>
              <a:gd name="connsiteX23" fmla="*/ 3430088 w 3897960"/>
              <a:gd name="connsiteY23" fmla="*/ 2774774 h 3389820"/>
              <a:gd name="connsiteX24" fmla="*/ 3582488 w 3897960"/>
              <a:gd name="connsiteY24" fmla="*/ 3079573 h 3389820"/>
              <a:gd name="connsiteX25" fmla="*/ 3372938 w 3897960"/>
              <a:gd name="connsiteY25" fmla="*/ 3289123 h 3389820"/>
              <a:gd name="connsiteX26" fmla="*/ 3182438 w 3897960"/>
              <a:gd name="connsiteY26" fmla="*/ 3231973 h 3389820"/>
              <a:gd name="connsiteX27" fmla="*/ 3020513 w 3897960"/>
              <a:gd name="connsiteY27" fmla="*/ 3079573 h 3389820"/>
              <a:gd name="connsiteX28" fmla="*/ 2839538 w 3897960"/>
              <a:gd name="connsiteY28" fmla="*/ 3270073 h 3389820"/>
              <a:gd name="connsiteX29" fmla="*/ 2706188 w 3897960"/>
              <a:gd name="connsiteY29" fmla="*/ 3203398 h 3389820"/>
              <a:gd name="connsiteX30" fmla="*/ 2458538 w 3897960"/>
              <a:gd name="connsiteY30" fmla="*/ 3251023 h 3389820"/>
              <a:gd name="connsiteX31" fmla="*/ 1010738 w 3897960"/>
              <a:gd name="connsiteY31" fmla="*/ 898350 h 3389820"/>
              <a:gd name="connsiteX32" fmla="*/ 267788 w 3897960"/>
              <a:gd name="connsiteY32" fmla="*/ 850725 h 3389820"/>
              <a:gd name="connsiteX33" fmla="*/ 0 w 3897960"/>
              <a:gd name="connsiteY33" fmla="*/ 220003 h 3389820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867988 w 3897960"/>
              <a:gd name="connsiteY31" fmla="*/ 2469973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67988 w 3897960"/>
              <a:gd name="connsiteY32" fmla="*/ 2431873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9418"/>
              <a:gd name="connsiteX1" fmla="*/ 271621 w 3897960"/>
              <a:gd name="connsiteY1" fmla="*/ 115233 h 3299418"/>
              <a:gd name="connsiteX2" fmla="*/ 401747 w 3897960"/>
              <a:gd name="connsiteY2" fmla="*/ 231996 h 3299418"/>
              <a:gd name="connsiteX3" fmla="*/ 505914 w 3897960"/>
              <a:gd name="connsiteY3" fmla="*/ 307799 h 3299418"/>
              <a:gd name="connsiteX4" fmla="*/ 874773 w 3897960"/>
              <a:gd name="connsiteY4" fmla="*/ 933 h 3299418"/>
              <a:gd name="connsiteX5" fmla="*/ 982164 w 3897960"/>
              <a:gd name="connsiteY5" fmla="*/ 98249 h 3299418"/>
              <a:gd name="connsiteX6" fmla="*/ 1325065 w 3897960"/>
              <a:gd name="connsiteY6" fmla="*/ 12524 h 3299418"/>
              <a:gd name="connsiteX7" fmla="*/ 1553665 w 3897960"/>
              <a:gd name="connsiteY7" fmla="*/ 288749 h 3299418"/>
              <a:gd name="connsiteX8" fmla="*/ 2232244 w 3897960"/>
              <a:gd name="connsiteY8" fmla="*/ 928 h 3299418"/>
              <a:gd name="connsiteX9" fmla="*/ 2371111 w 3897960"/>
              <a:gd name="connsiteY9" fmla="*/ 160514 h 3299418"/>
              <a:gd name="connsiteX10" fmla="*/ 2544264 w 3897960"/>
              <a:gd name="connsiteY10" fmla="*/ 164925 h 3299418"/>
              <a:gd name="connsiteX11" fmla="*/ 2782390 w 3897960"/>
              <a:gd name="connsiteY11" fmla="*/ 393525 h 3299418"/>
              <a:gd name="connsiteX12" fmla="*/ 3063223 w 3897960"/>
              <a:gd name="connsiteY12" fmla="*/ 253298 h 3299418"/>
              <a:gd name="connsiteX13" fmla="*/ 3325314 w 3897960"/>
              <a:gd name="connsiteY13" fmla="*/ 460200 h 3299418"/>
              <a:gd name="connsiteX14" fmla="*/ 3859322 w 3897960"/>
              <a:gd name="connsiteY14" fmla="*/ 427077 h 3299418"/>
              <a:gd name="connsiteX15" fmla="*/ 3836271 w 3897960"/>
              <a:gd name="connsiteY15" fmla="*/ 900998 h 3299418"/>
              <a:gd name="connsiteX16" fmla="*/ 3594933 w 3897960"/>
              <a:gd name="connsiteY16" fmla="*/ 1017764 h 3299418"/>
              <a:gd name="connsiteX17" fmla="*/ 3620588 w 3897960"/>
              <a:gd name="connsiteY17" fmla="*/ 1527000 h 3299418"/>
              <a:gd name="connsiteX18" fmla="*/ 3792038 w 3897960"/>
              <a:gd name="connsiteY18" fmla="*/ 1717499 h 3299418"/>
              <a:gd name="connsiteX19" fmla="*/ 3544388 w 3897960"/>
              <a:gd name="connsiteY19" fmla="*/ 1879424 h 3299418"/>
              <a:gd name="connsiteX20" fmla="*/ 3477713 w 3897960"/>
              <a:gd name="connsiteY20" fmla="*/ 2050875 h 3299418"/>
              <a:gd name="connsiteX21" fmla="*/ 3668213 w 3897960"/>
              <a:gd name="connsiteY21" fmla="*/ 2279474 h 3299418"/>
              <a:gd name="connsiteX22" fmla="*/ 3734888 w 3897960"/>
              <a:gd name="connsiteY22" fmla="*/ 2546174 h 3299418"/>
              <a:gd name="connsiteX23" fmla="*/ 3430088 w 3897960"/>
              <a:gd name="connsiteY23" fmla="*/ 2774774 h 3299418"/>
              <a:gd name="connsiteX24" fmla="*/ 3582488 w 3897960"/>
              <a:gd name="connsiteY24" fmla="*/ 3079573 h 3299418"/>
              <a:gd name="connsiteX25" fmla="*/ 3372938 w 3897960"/>
              <a:gd name="connsiteY25" fmla="*/ 3289123 h 3299418"/>
              <a:gd name="connsiteX26" fmla="*/ 3182438 w 3897960"/>
              <a:gd name="connsiteY26" fmla="*/ 3231973 h 3299418"/>
              <a:gd name="connsiteX27" fmla="*/ 3020513 w 3897960"/>
              <a:gd name="connsiteY27" fmla="*/ 3079573 h 3299418"/>
              <a:gd name="connsiteX28" fmla="*/ 2839538 w 3897960"/>
              <a:gd name="connsiteY28" fmla="*/ 3270073 h 3299418"/>
              <a:gd name="connsiteX29" fmla="*/ 2706188 w 3897960"/>
              <a:gd name="connsiteY29" fmla="*/ 3203398 h 3299418"/>
              <a:gd name="connsiteX30" fmla="*/ 2458538 w 3897960"/>
              <a:gd name="connsiteY30" fmla="*/ 3251023 h 3299418"/>
              <a:gd name="connsiteX31" fmla="*/ 2334713 w 3897960"/>
              <a:gd name="connsiteY31" fmla="*/ 3070048 h 3299418"/>
              <a:gd name="connsiteX32" fmla="*/ 1848938 w 3897960"/>
              <a:gd name="connsiteY32" fmla="*/ 3184348 h 3299418"/>
              <a:gd name="connsiteX33" fmla="*/ 1010738 w 3897960"/>
              <a:gd name="connsiteY33" fmla="*/ 898350 h 3299418"/>
              <a:gd name="connsiteX34" fmla="*/ 267788 w 3897960"/>
              <a:gd name="connsiteY34" fmla="*/ 850725 h 3299418"/>
              <a:gd name="connsiteX35" fmla="*/ 0 w 3897960"/>
              <a:gd name="connsiteY35" fmla="*/ 220003 h 3299418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429838 w 3897960"/>
              <a:gd name="connsiteY33" fmla="*/ 224137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344113 w 3897960"/>
              <a:gd name="connsiteY34" fmla="*/ 2288998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010738 w 3897960"/>
              <a:gd name="connsiteY36" fmla="*/ 898350 h 3297123"/>
              <a:gd name="connsiteX37" fmla="*/ 267788 w 3897960"/>
              <a:gd name="connsiteY37" fmla="*/ 850725 h 3297123"/>
              <a:gd name="connsiteX38" fmla="*/ 0 w 3897960"/>
              <a:gd name="connsiteY38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192481 w 4090441"/>
              <a:gd name="connsiteY0" fmla="*/ 220003 h 3331413"/>
              <a:gd name="connsiteX1" fmla="*/ 464102 w 4090441"/>
              <a:gd name="connsiteY1" fmla="*/ 115233 h 3331413"/>
              <a:gd name="connsiteX2" fmla="*/ 594228 w 4090441"/>
              <a:gd name="connsiteY2" fmla="*/ 231996 h 3331413"/>
              <a:gd name="connsiteX3" fmla="*/ 698395 w 4090441"/>
              <a:gd name="connsiteY3" fmla="*/ 307799 h 3331413"/>
              <a:gd name="connsiteX4" fmla="*/ 1067254 w 4090441"/>
              <a:gd name="connsiteY4" fmla="*/ 933 h 3331413"/>
              <a:gd name="connsiteX5" fmla="*/ 1174645 w 4090441"/>
              <a:gd name="connsiteY5" fmla="*/ 98249 h 3331413"/>
              <a:gd name="connsiteX6" fmla="*/ 1517546 w 4090441"/>
              <a:gd name="connsiteY6" fmla="*/ 12524 h 3331413"/>
              <a:gd name="connsiteX7" fmla="*/ 1746146 w 4090441"/>
              <a:gd name="connsiteY7" fmla="*/ 288749 h 3331413"/>
              <a:gd name="connsiteX8" fmla="*/ 2424725 w 4090441"/>
              <a:gd name="connsiteY8" fmla="*/ 928 h 3331413"/>
              <a:gd name="connsiteX9" fmla="*/ 2563592 w 4090441"/>
              <a:gd name="connsiteY9" fmla="*/ 160514 h 3331413"/>
              <a:gd name="connsiteX10" fmla="*/ 2736745 w 4090441"/>
              <a:gd name="connsiteY10" fmla="*/ 164925 h 3331413"/>
              <a:gd name="connsiteX11" fmla="*/ 2974871 w 4090441"/>
              <a:gd name="connsiteY11" fmla="*/ 393525 h 3331413"/>
              <a:gd name="connsiteX12" fmla="*/ 3255704 w 4090441"/>
              <a:gd name="connsiteY12" fmla="*/ 253298 h 3331413"/>
              <a:gd name="connsiteX13" fmla="*/ 3517795 w 4090441"/>
              <a:gd name="connsiteY13" fmla="*/ 460200 h 3331413"/>
              <a:gd name="connsiteX14" fmla="*/ 4051803 w 4090441"/>
              <a:gd name="connsiteY14" fmla="*/ 427077 h 3331413"/>
              <a:gd name="connsiteX15" fmla="*/ 4028752 w 4090441"/>
              <a:gd name="connsiteY15" fmla="*/ 900998 h 3331413"/>
              <a:gd name="connsiteX16" fmla="*/ 3787414 w 4090441"/>
              <a:gd name="connsiteY16" fmla="*/ 1017764 h 3331413"/>
              <a:gd name="connsiteX17" fmla="*/ 3813069 w 4090441"/>
              <a:gd name="connsiteY17" fmla="*/ 1527000 h 3331413"/>
              <a:gd name="connsiteX18" fmla="*/ 3984519 w 4090441"/>
              <a:gd name="connsiteY18" fmla="*/ 1717499 h 3331413"/>
              <a:gd name="connsiteX19" fmla="*/ 3736869 w 4090441"/>
              <a:gd name="connsiteY19" fmla="*/ 1879424 h 3331413"/>
              <a:gd name="connsiteX20" fmla="*/ 3670194 w 4090441"/>
              <a:gd name="connsiteY20" fmla="*/ 2050875 h 3331413"/>
              <a:gd name="connsiteX21" fmla="*/ 3860694 w 4090441"/>
              <a:gd name="connsiteY21" fmla="*/ 2279474 h 3331413"/>
              <a:gd name="connsiteX22" fmla="*/ 3927369 w 4090441"/>
              <a:gd name="connsiteY22" fmla="*/ 2546174 h 3331413"/>
              <a:gd name="connsiteX23" fmla="*/ 3622569 w 4090441"/>
              <a:gd name="connsiteY23" fmla="*/ 2774774 h 3331413"/>
              <a:gd name="connsiteX24" fmla="*/ 3774969 w 4090441"/>
              <a:gd name="connsiteY24" fmla="*/ 3079573 h 3331413"/>
              <a:gd name="connsiteX25" fmla="*/ 3565419 w 4090441"/>
              <a:gd name="connsiteY25" fmla="*/ 3289123 h 3331413"/>
              <a:gd name="connsiteX26" fmla="*/ 3374919 w 4090441"/>
              <a:gd name="connsiteY26" fmla="*/ 3231973 h 3331413"/>
              <a:gd name="connsiteX27" fmla="*/ 3212994 w 4090441"/>
              <a:gd name="connsiteY27" fmla="*/ 3079573 h 3331413"/>
              <a:gd name="connsiteX28" fmla="*/ 3032019 w 4090441"/>
              <a:gd name="connsiteY28" fmla="*/ 3270073 h 3331413"/>
              <a:gd name="connsiteX29" fmla="*/ 2898669 w 4090441"/>
              <a:gd name="connsiteY29" fmla="*/ 3203398 h 3331413"/>
              <a:gd name="connsiteX30" fmla="*/ 2651019 w 4090441"/>
              <a:gd name="connsiteY30" fmla="*/ 3251023 h 3331413"/>
              <a:gd name="connsiteX31" fmla="*/ 2527194 w 4090441"/>
              <a:gd name="connsiteY31" fmla="*/ 3070048 h 3331413"/>
              <a:gd name="connsiteX32" fmla="*/ 2041419 w 4090441"/>
              <a:gd name="connsiteY32" fmla="*/ 3184348 h 3331413"/>
              <a:gd name="connsiteX33" fmla="*/ 1946169 w 4090441"/>
              <a:gd name="connsiteY33" fmla="*/ 3060523 h 3331413"/>
              <a:gd name="connsiteX34" fmla="*/ 1679469 w 4090441"/>
              <a:gd name="connsiteY34" fmla="*/ 3174823 h 3331413"/>
              <a:gd name="connsiteX35" fmla="*/ 1631844 w 4090441"/>
              <a:gd name="connsiteY35" fmla="*/ 3012898 h 3331413"/>
              <a:gd name="connsiteX36" fmla="*/ 1422294 w 4090441"/>
              <a:gd name="connsiteY36" fmla="*/ 3117673 h 3331413"/>
              <a:gd name="connsiteX37" fmla="*/ 1365144 w 4090441"/>
              <a:gd name="connsiteY37" fmla="*/ 3031948 h 3331413"/>
              <a:gd name="connsiteX38" fmla="*/ 955569 w 4090441"/>
              <a:gd name="connsiteY38" fmla="*/ 3146248 h 3331413"/>
              <a:gd name="connsiteX39" fmla="*/ 831744 w 4090441"/>
              <a:gd name="connsiteY39" fmla="*/ 2965273 h 3331413"/>
              <a:gd name="connsiteX40" fmla="*/ 3069 w 4090441"/>
              <a:gd name="connsiteY40" fmla="*/ 3241498 h 3331413"/>
              <a:gd name="connsiteX41" fmla="*/ 1203219 w 4090441"/>
              <a:gd name="connsiteY41" fmla="*/ 898350 h 3331413"/>
              <a:gd name="connsiteX42" fmla="*/ 460269 w 4090441"/>
              <a:gd name="connsiteY42" fmla="*/ 850725 h 3331413"/>
              <a:gd name="connsiteX43" fmla="*/ 192481 w 4090441"/>
              <a:gd name="connsiteY43" fmla="*/ 220003 h 3331413"/>
              <a:gd name="connsiteX0" fmla="*/ 189412 w 4087372"/>
              <a:gd name="connsiteY0" fmla="*/ 220003 h 3297123"/>
              <a:gd name="connsiteX1" fmla="*/ 461033 w 4087372"/>
              <a:gd name="connsiteY1" fmla="*/ 115233 h 3297123"/>
              <a:gd name="connsiteX2" fmla="*/ 591159 w 4087372"/>
              <a:gd name="connsiteY2" fmla="*/ 231996 h 3297123"/>
              <a:gd name="connsiteX3" fmla="*/ 695326 w 4087372"/>
              <a:gd name="connsiteY3" fmla="*/ 307799 h 3297123"/>
              <a:gd name="connsiteX4" fmla="*/ 1064185 w 4087372"/>
              <a:gd name="connsiteY4" fmla="*/ 933 h 3297123"/>
              <a:gd name="connsiteX5" fmla="*/ 1171576 w 4087372"/>
              <a:gd name="connsiteY5" fmla="*/ 98249 h 3297123"/>
              <a:gd name="connsiteX6" fmla="*/ 1514477 w 4087372"/>
              <a:gd name="connsiteY6" fmla="*/ 12524 h 3297123"/>
              <a:gd name="connsiteX7" fmla="*/ 1743077 w 4087372"/>
              <a:gd name="connsiteY7" fmla="*/ 288749 h 3297123"/>
              <a:gd name="connsiteX8" fmla="*/ 2421656 w 4087372"/>
              <a:gd name="connsiteY8" fmla="*/ 928 h 3297123"/>
              <a:gd name="connsiteX9" fmla="*/ 2560523 w 4087372"/>
              <a:gd name="connsiteY9" fmla="*/ 160514 h 3297123"/>
              <a:gd name="connsiteX10" fmla="*/ 2733676 w 4087372"/>
              <a:gd name="connsiteY10" fmla="*/ 164925 h 3297123"/>
              <a:gd name="connsiteX11" fmla="*/ 2971802 w 4087372"/>
              <a:gd name="connsiteY11" fmla="*/ 393525 h 3297123"/>
              <a:gd name="connsiteX12" fmla="*/ 3252635 w 4087372"/>
              <a:gd name="connsiteY12" fmla="*/ 253298 h 3297123"/>
              <a:gd name="connsiteX13" fmla="*/ 3514726 w 4087372"/>
              <a:gd name="connsiteY13" fmla="*/ 460200 h 3297123"/>
              <a:gd name="connsiteX14" fmla="*/ 4048734 w 4087372"/>
              <a:gd name="connsiteY14" fmla="*/ 427077 h 3297123"/>
              <a:gd name="connsiteX15" fmla="*/ 4025683 w 4087372"/>
              <a:gd name="connsiteY15" fmla="*/ 900998 h 3297123"/>
              <a:gd name="connsiteX16" fmla="*/ 3784345 w 4087372"/>
              <a:gd name="connsiteY16" fmla="*/ 1017764 h 3297123"/>
              <a:gd name="connsiteX17" fmla="*/ 3810000 w 4087372"/>
              <a:gd name="connsiteY17" fmla="*/ 1527000 h 3297123"/>
              <a:gd name="connsiteX18" fmla="*/ 3981450 w 4087372"/>
              <a:gd name="connsiteY18" fmla="*/ 1717499 h 3297123"/>
              <a:gd name="connsiteX19" fmla="*/ 3733800 w 4087372"/>
              <a:gd name="connsiteY19" fmla="*/ 1879424 h 3297123"/>
              <a:gd name="connsiteX20" fmla="*/ 3667125 w 4087372"/>
              <a:gd name="connsiteY20" fmla="*/ 2050875 h 3297123"/>
              <a:gd name="connsiteX21" fmla="*/ 3857625 w 4087372"/>
              <a:gd name="connsiteY21" fmla="*/ 2279474 h 3297123"/>
              <a:gd name="connsiteX22" fmla="*/ 3924300 w 4087372"/>
              <a:gd name="connsiteY22" fmla="*/ 2546174 h 3297123"/>
              <a:gd name="connsiteX23" fmla="*/ 3619500 w 4087372"/>
              <a:gd name="connsiteY23" fmla="*/ 2774774 h 3297123"/>
              <a:gd name="connsiteX24" fmla="*/ 3771900 w 4087372"/>
              <a:gd name="connsiteY24" fmla="*/ 3079573 h 3297123"/>
              <a:gd name="connsiteX25" fmla="*/ 3562350 w 4087372"/>
              <a:gd name="connsiteY25" fmla="*/ 3289123 h 3297123"/>
              <a:gd name="connsiteX26" fmla="*/ 3371850 w 4087372"/>
              <a:gd name="connsiteY26" fmla="*/ 3231973 h 3297123"/>
              <a:gd name="connsiteX27" fmla="*/ 3209925 w 4087372"/>
              <a:gd name="connsiteY27" fmla="*/ 3079573 h 3297123"/>
              <a:gd name="connsiteX28" fmla="*/ 3028950 w 4087372"/>
              <a:gd name="connsiteY28" fmla="*/ 3270073 h 3297123"/>
              <a:gd name="connsiteX29" fmla="*/ 2895600 w 4087372"/>
              <a:gd name="connsiteY29" fmla="*/ 3203398 h 3297123"/>
              <a:gd name="connsiteX30" fmla="*/ 2647950 w 4087372"/>
              <a:gd name="connsiteY30" fmla="*/ 3251023 h 3297123"/>
              <a:gd name="connsiteX31" fmla="*/ 2524125 w 4087372"/>
              <a:gd name="connsiteY31" fmla="*/ 3070048 h 3297123"/>
              <a:gd name="connsiteX32" fmla="*/ 2038350 w 4087372"/>
              <a:gd name="connsiteY32" fmla="*/ 3184348 h 3297123"/>
              <a:gd name="connsiteX33" fmla="*/ 1943100 w 4087372"/>
              <a:gd name="connsiteY33" fmla="*/ 3060523 h 3297123"/>
              <a:gd name="connsiteX34" fmla="*/ 1676400 w 4087372"/>
              <a:gd name="connsiteY34" fmla="*/ 3174823 h 3297123"/>
              <a:gd name="connsiteX35" fmla="*/ 1628775 w 4087372"/>
              <a:gd name="connsiteY35" fmla="*/ 3012898 h 3297123"/>
              <a:gd name="connsiteX36" fmla="*/ 1419225 w 4087372"/>
              <a:gd name="connsiteY36" fmla="*/ 3117673 h 3297123"/>
              <a:gd name="connsiteX37" fmla="*/ 1362075 w 4087372"/>
              <a:gd name="connsiteY37" fmla="*/ 3031948 h 3297123"/>
              <a:gd name="connsiteX38" fmla="*/ 952500 w 4087372"/>
              <a:gd name="connsiteY38" fmla="*/ 3146248 h 3297123"/>
              <a:gd name="connsiteX39" fmla="*/ 828675 w 4087372"/>
              <a:gd name="connsiteY39" fmla="*/ 2965273 h 3297123"/>
              <a:gd name="connsiteX40" fmla="*/ 0 w 4087372"/>
              <a:gd name="connsiteY40" fmla="*/ 3241498 h 3297123"/>
              <a:gd name="connsiteX41" fmla="*/ 1200150 w 4087372"/>
              <a:gd name="connsiteY41" fmla="*/ 898350 h 3297123"/>
              <a:gd name="connsiteX42" fmla="*/ 457200 w 4087372"/>
              <a:gd name="connsiteY42" fmla="*/ 850725 h 3297123"/>
              <a:gd name="connsiteX43" fmla="*/ 189412 w 4087372"/>
              <a:gd name="connsiteY43" fmla="*/ 220003 h 3297123"/>
              <a:gd name="connsiteX0" fmla="*/ 566223 w 4464183"/>
              <a:gd name="connsiteY0" fmla="*/ 220003 h 3297123"/>
              <a:gd name="connsiteX1" fmla="*/ 837844 w 4464183"/>
              <a:gd name="connsiteY1" fmla="*/ 115233 h 3297123"/>
              <a:gd name="connsiteX2" fmla="*/ 967970 w 4464183"/>
              <a:gd name="connsiteY2" fmla="*/ 231996 h 3297123"/>
              <a:gd name="connsiteX3" fmla="*/ 1072137 w 4464183"/>
              <a:gd name="connsiteY3" fmla="*/ 307799 h 3297123"/>
              <a:gd name="connsiteX4" fmla="*/ 1440996 w 4464183"/>
              <a:gd name="connsiteY4" fmla="*/ 933 h 3297123"/>
              <a:gd name="connsiteX5" fmla="*/ 1548387 w 4464183"/>
              <a:gd name="connsiteY5" fmla="*/ 98249 h 3297123"/>
              <a:gd name="connsiteX6" fmla="*/ 1891288 w 4464183"/>
              <a:gd name="connsiteY6" fmla="*/ 12524 h 3297123"/>
              <a:gd name="connsiteX7" fmla="*/ 2119888 w 4464183"/>
              <a:gd name="connsiteY7" fmla="*/ 288749 h 3297123"/>
              <a:gd name="connsiteX8" fmla="*/ 2798467 w 4464183"/>
              <a:gd name="connsiteY8" fmla="*/ 928 h 3297123"/>
              <a:gd name="connsiteX9" fmla="*/ 2937334 w 4464183"/>
              <a:gd name="connsiteY9" fmla="*/ 160514 h 3297123"/>
              <a:gd name="connsiteX10" fmla="*/ 3110487 w 4464183"/>
              <a:gd name="connsiteY10" fmla="*/ 164925 h 3297123"/>
              <a:gd name="connsiteX11" fmla="*/ 3348613 w 4464183"/>
              <a:gd name="connsiteY11" fmla="*/ 393525 h 3297123"/>
              <a:gd name="connsiteX12" fmla="*/ 3629446 w 4464183"/>
              <a:gd name="connsiteY12" fmla="*/ 253298 h 3297123"/>
              <a:gd name="connsiteX13" fmla="*/ 3891537 w 4464183"/>
              <a:gd name="connsiteY13" fmla="*/ 460200 h 3297123"/>
              <a:gd name="connsiteX14" fmla="*/ 4425545 w 4464183"/>
              <a:gd name="connsiteY14" fmla="*/ 427077 h 3297123"/>
              <a:gd name="connsiteX15" fmla="*/ 4402494 w 4464183"/>
              <a:gd name="connsiteY15" fmla="*/ 900998 h 3297123"/>
              <a:gd name="connsiteX16" fmla="*/ 4161156 w 4464183"/>
              <a:gd name="connsiteY16" fmla="*/ 1017764 h 3297123"/>
              <a:gd name="connsiteX17" fmla="*/ 4186811 w 4464183"/>
              <a:gd name="connsiteY17" fmla="*/ 1527000 h 3297123"/>
              <a:gd name="connsiteX18" fmla="*/ 4358261 w 4464183"/>
              <a:gd name="connsiteY18" fmla="*/ 1717499 h 3297123"/>
              <a:gd name="connsiteX19" fmla="*/ 4110611 w 4464183"/>
              <a:gd name="connsiteY19" fmla="*/ 1879424 h 3297123"/>
              <a:gd name="connsiteX20" fmla="*/ 4043936 w 4464183"/>
              <a:gd name="connsiteY20" fmla="*/ 2050875 h 3297123"/>
              <a:gd name="connsiteX21" fmla="*/ 4234436 w 4464183"/>
              <a:gd name="connsiteY21" fmla="*/ 2279474 h 3297123"/>
              <a:gd name="connsiteX22" fmla="*/ 4301111 w 4464183"/>
              <a:gd name="connsiteY22" fmla="*/ 2546174 h 3297123"/>
              <a:gd name="connsiteX23" fmla="*/ 3996311 w 4464183"/>
              <a:gd name="connsiteY23" fmla="*/ 2774774 h 3297123"/>
              <a:gd name="connsiteX24" fmla="*/ 4148711 w 4464183"/>
              <a:gd name="connsiteY24" fmla="*/ 3079573 h 3297123"/>
              <a:gd name="connsiteX25" fmla="*/ 3939161 w 4464183"/>
              <a:gd name="connsiteY25" fmla="*/ 3289123 h 3297123"/>
              <a:gd name="connsiteX26" fmla="*/ 3748661 w 4464183"/>
              <a:gd name="connsiteY26" fmla="*/ 3231973 h 3297123"/>
              <a:gd name="connsiteX27" fmla="*/ 3586736 w 4464183"/>
              <a:gd name="connsiteY27" fmla="*/ 3079573 h 3297123"/>
              <a:gd name="connsiteX28" fmla="*/ 3405761 w 4464183"/>
              <a:gd name="connsiteY28" fmla="*/ 3270073 h 3297123"/>
              <a:gd name="connsiteX29" fmla="*/ 3272411 w 4464183"/>
              <a:gd name="connsiteY29" fmla="*/ 3203398 h 3297123"/>
              <a:gd name="connsiteX30" fmla="*/ 3024761 w 4464183"/>
              <a:gd name="connsiteY30" fmla="*/ 3251023 h 3297123"/>
              <a:gd name="connsiteX31" fmla="*/ 2900936 w 4464183"/>
              <a:gd name="connsiteY31" fmla="*/ 3070048 h 3297123"/>
              <a:gd name="connsiteX32" fmla="*/ 2415161 w 4464183"/>
              <a:gd name="connsiteY32" fmla="*/ 3184348 h 3297123"/>
              <a:gd name="connsiteX33" fmla="*/ 2319911 w 4464183"/>
              <a:gd name="connsiteY33" fmla="*/ 3060523 h 3297123"/>
              <a:gd name="connsiteX34" fmla="*/ 2053211 w 4464183"/>
              <a:gd name="connsiteY34" fmla="*/ 3174823 h 3297123"/>
              <a:gd name="connsiteX35" fmla="*/ 2005586 w 4464183"/>
              <a:gd name="connsiteY35" fmla="*/ 3012898 h 3297123"/>
              <a:gd name="connsiteX36" fmla="*/ 1796036 w 4464183"/>
              <a:gd name="connsiteY36" fmla="*/ 3117673 h 3297123"/>
              <a:gd name="connsiteX37" fmla="*/ 1738886 w 4464183"/>
              <a:gd name="connsiteY37" fmla="*/ 3031948 h 3297123"/>
              <a:gd name="connsiteX38" fmla="*/ 1329311 w 4464183"/>
              <a:gd name="connsiteY38" fmla="*/ 3146248 h 3297123"/>
              <a:gd name="connsiteX39" fmla="*/ 1205486 w 4464183"/>
              <a:gd name="connsiteY39" fmla="*/ 2965273 h 3297123"/>
              <a:gd name="connsiteX40" fmla="*/ 376811 w 4464183"/>
              <a:gd name="connsiteY40" fmla="*/ 3241498 h 3297123"/>
              <a:gd name="connsiteX41" fmla="*/ 52961 w 4464183"/>
              <a:gd name="connsiteY41" fmla="*/ 2889073 h 3297123"/>
              <a:gd name="connsiteX42" fmla="*/ 1576961 w 4464183"/>
              <a:gd name="connsiteY42" fmla="*/ 898350 h 3297123"/>
              <a:gd name="connsiteX43" fmla="*/ 834011 w 4464183"/>
              <a:gd name="connsiteY43" fmla="*/ 850725 h 3297123"/>
              <a:gd name="connsiteX44" fmla="*/ 566223 w 4464183"/>
              <a:gd name="connsiteY44" fmla="*/ 220003 h 3297123"/>
              <a:gd name="connsiteX0" fmla="*/ 513262 w 4411222"/>
              <a:gd name="connsiteY0" fmla="*/ 220003 h 3297123"/>
              <a:gd name="connsiteX1" fmla="*/ 784883 w 4411222"/>
              <a:gd name="connsiteY1" fmla="*/ 115233 h 3297123"/>
              <a:gd name="connsiteX2" fmla="*/ 915009 w 4411222"/>
              <a:gd name="connsiteY2" fmla="*/ 231996 h 3297123"/>
              <a:gd name="connsiteX3" fmla="*/ 1019176 w 4411222"/>
              <a:gd name="connsiteY3" fmla="*/ 307799 h 3297123"/>
              <a:gd name="connsiteX4" fmla="*/ 1388035 w 4411222"/>
              <a:gd name="connsiteY4" fmla="*/ 933 h 3297123"/>
              <a:gd name="connsiteX5" fmla="*/ 1495426 w 4411222"/>
              <a:gd name="connsiteY5" fmla="*/ 98249 h 3297123"/>
              <a:gd name="connsiteX6" fmla="*/ 1838327 w 4411222"/>
              <a:gd name="connsiteY6" fmla="*/ 12524 h 3297123"/>
              <a:gd name="connsiteX7" fmla="*/ 2066927 w 4411222"/>
              <a:gd name="connsiteY7" fmla="*/ 288749 h 3297123"/>
              <a:gd name="connsiteX8" fmla="*/ 2745506 w 4411222"/>
              <a:gd name="connsiteY8" fmla="*/ 928 h 3297123"/>
              <a:gd name="connsiteX9" fmla="*/ 2884373 w 4411222"/>
              <a:gd name="connsiteY9" fmla="*/ 160514 h 3297123"/>
              <a:gd name="connsiteX10" fmla="*/ 3057526 w 4411222"/>
              <a:gd name="connsiteY10" fmla="*/ 164925 h 3297123"/>
              <a:gd name="connsiteX11" fmla="*/ 3295652 w 4411222"/>
              <a:gd name="connsiteY11" fmla="*/ 393525 h 3297123"/>
              <a:gd name="connsiteX12" fmla="*/ 3576485 w 4411222"/>
              <a:gd name="connsiteY12" fmla="*/ 253298 h 3297123"/>
              <a:gd name="connsiteX13" fmla="*/ 3838576 w 4411222"/>
              <a:gd name="connsiteY13" fmla="*/ 460200 h 3297123"/>
              <a:gd name="connsiteX14" fmla="*/ 4372584 w 4411222"/>
              <a:gd name="connsiteY14" fmla="*/ 427077 h 3297123"/>
              <a:gd name="connsiteX15" fmla="*/ 4349533 w 4411222"/>
              <a:gd name="connsiteY15" fmla="*/ 900998 h 3297123"/>
              <a:gd name="connsiteX16" fmla="*/ 4108195 w 4411222"/>
              <a:gd name="connsiteY16" fmla="*/ 1017764 h 3297123"/>
              <a:gd name="connsiteX17" fmla="*/ 4133850 w 4411222"/>
              <a:gd name="connsiteY17" fmla="*/ 1527000 h 3297123"/>
              <a:gd name="connsiteX18" fmla="*/ 4305300 w 4411222"/>
              <a:gd name="connsiteY18" fmla="*/ 1717499 h 3297123"/>
              <a:gd name="connsiteX19" fmla="*/ 4057650 w 4411222"/>
              <a:gd name="connsiteY19" fmla="*/ 1879424 h 3297123"/>
              <a:gd name="connsiteX20" fmla="*/ 3990975 w 4411222"/>
              <a:gd name="connsiteY20" fmla="*/ 2050875 h 3297123"/>
              <a:gd name="connsiteX21" fmla="*/ 4181475 w 4411222"/>
              <a:gd name="connsiteY21" fmla="*/ 2279474 h 3297123"/>
              <a:gd name="connsiteX22" fmla="*/ 4248150 w 4411222"/>
              <a:gd name="connsiteY22" fmla="*/ 2546174 h 3297123"/>
              <a:gd name="connsiteX23" fmla="*/ 3943350 w 4411222"/>
              <a:gd name="connsiteY23" fmla="*/ 2774774 h 3297123"/>
              <a:gd name="connsiteX24" fmla="*/ 4095750 w 4411222"/>
              <a:gd name="connsiteY24" fmla="*/ 3079573 h 3297123"/>
              <a:gd name="connsiteX25" fmla="*/ 3886200 w 4411222"/>
              <a:gd name="connsiteY25" fmla="*/ 3289123 h 3297123"/>
              <a:gd name="connsiteX26" fmla="*/ 3695700 w 4411222"/>
              <a:gd name="connsiteY26" fmla="*/ 3231973 h 3297123"/>
              <a:gd name="connsiteX27" fmla="*/ 3533775 w 4411222"/>
              <a:gd name="connsiteY27" fmla="*/ 3079573 h 3297123"/>
              <a:gd name="connsiteX28" fmla="*/ 3352800 w 4411222"/>
              <a:gd name="connsiteY28" fmla="*/ 3270073 h 3297123"/>
              <a:gd name="connsiteX29" fmla="*/ 3219450 w 4411222"/>
              <a:gd name="connsiteY29" fmla="*/ 3203398 h 3297123"/>
              <a:gd name="connsiteX30" fmla="*/ 2971800 w 4411222"/>
              <a:gd name="connsiteY30" fmla="*/ 3251023 h 3297123"/>
              <a:gd name="connsiteX31" fmla="*/ 2847975 w 4411222"/>
              <a:gd name="connsiteY31" fmla="*/ 3070048 h 3297123"/>
              <a:gd name="connsiteX32" fmla="*/ 2362200 w 4411222"/>
              <a:gd name="connsiteY32" fmla="*/ 3184348 h 3297123"/>
              <a:gd name="connsiteX33" fmla="*/ 2266950 w 4411222"/>
              <a:gd name="connsiteY33" fmla="*/ 3060523 h 3297123"/>
              <a:gd name="connsiteX34" fmla="*/ 2000250 w 4411222"/>
              <a:gd name="connsiteY34" fmla="*/ 3174823 h 3297123"/>
              <a:gd name="connsiteX35" fmla="*/ 1952625 w 4411222"/>
              <a:gd name="connsiteY35" fmla="*/ 3012898 h 3297123"/>
              <a:gd name="connsiteX36" fmla="*/ 1743075 w 4411222"/>
              <a:gd name="connsiteY36" fmla="*/ 3117673 h 3297123"/>
              <a:gd name="connsiteX37" fmla="*/ 1685925 w 4411222"/>
              <a:gd name="connsiteY37" fmla="*/ 3031948 h 3297123"/>
              <a:gd name="connsiteX38" fmla="*/ 1276350 w 4411222"/>
              <a:gd name="connsiteY38" fmla="*/ 3146248 h 3297123"/>
              <a:gd name="connsiteX39" fmla="*/ 1152525 w 4411222"/>
              <a:gd name="connsiteY39" fmla="*/ 2965273 h 3297123"/>
              <a:gd name="connsiteX40" fmla="*/ 323850 w 4411222"/>
              <a:gd name="connsiteY40" fmla="*/ 3241498 h 3297123"/>
              <a:gd name="connsiteX41" fmla="*/ 0 w 4411222"/>
              <a:gd name="connsiteY41" fmla="*/ 2889073 h 3297123"/>
              <a:gd name="connsiteX42" fmla="*/ 1524000 w 4411222"/>
              <a:gd name="connsiteY42" fmla="*/ 898350 h 3297123"/>
              <a:gd name="connsiteX43" fmla="*/ 781050 w 4411222"/>
              <a:gd name="connsiteY43" fmla="*/ 850725 h 3297123"/>
              <a:gd name="connsiteX44" fmla="*/ 513262 w 4411222"/>
              <a:gd name="connsiteY44" fmla="*/ 220003 h 3297123"/>
              <a:gd name="connsiteX0" fmla="*/ 727915 w 4625875"/>
              <a:gd name="connsiteY0" fmla="*/ 220003 h 3297123"/>
              <a:gd name="connsiteX1" fmla="*/ 999536 w 4625875"/>
              <a:gd name="connsiteY1" fmla="*/ 115233 h 3297123"/>
              <a:gd name="connsiteX2" fmla="*/ 1129662 w 4625875"/>
              <a:gd name="connsiteY2" fmla="*/ 231996 h 3297123"/>
              <a:gd name="connsiteX3" fmla="*/ 1233829 w 4625875"/>
              <a:gd name="connsiteY3" fmla="*/ 307799 h 3297123"/>
              <a:gd name="connsiteX4" fmla="*/ 1602688 w 4625875"/>
              <a:gd name="connsiteY4" fmla="*/ 933 h 3297123"/>
              <a:gd name="connsiteX5" fmla="*/ 1710079 w 4625875"/>
              <a:gd name="connsiteY5" fmla="*/ 98249 h 3297123"/>
              <a:gd name="connsiteX6" fmla="*/ 2052980 w 4625875"/>
              <a:gd name="connsiteY6" fmla="*/ 12524 h 3297123"/>
              <a:gd name="connsiteX7" fmla="*/ 2281580 w 4625875"/>
              <a:gd name="connsiteY7" fmla="*/ 288749 h 3297123"/>
              <a:gd name="connsiteX8" fmla="*/ 2960159 w 4625875"/>
              <a:gd name="connsiteY8" fmla="*/ 928 h 3297123"/>
              <a:gd name="connsiteX9" fmla="*/ 3099026 w 4625875"/>
              <a:gd name="connsiteY9" fmla="*/ 160514 h 3297123"/>
              <a:gd name="connsiteX10" fmla="*/ 3272179 w 4625875"/>
              <a:gd name="connsiteY10" fmla="*/ 164925 h 3297123"/>
              <a:gd name="connsiteX11" fmla="*/ 3510305 w 4625875"/>
              <a:gd name="connsiteY11" fmla="*/ 393525 h 3297123"/>
              <a:gd name="connsiteX12" fmla="*/ 3791138 w 4625875"/>
              <a:gd name="connsiteY12" fmla="*/ 253298 h 3297123"/>
              <a:gd name="connsiteX13" fmla="*/ 4053229 w 4625875"/>
              <a:gd name="connsiteY13" fmla="*/ 460200 h 3297123"/>
              <a:gd name="connsiteX14" fmla="*/ 4587237 w 4625875"/>
              <a:gd name="connsiteY14" fmla="*/ 427077 h 3297123"/>
              <a:gd name="connsiteX15" fmla="*/ 4564186 w 4625875"/>
              <a:gd name="connsiteY15" fmla="*/ 900998 h 3297123"/>
              <a:gd name="connsiteX16" fmla="*/ 4322848 w 4625875"/>
              <a:gd name="connsiteY16" fmla="*/ 1017764 h 3297123"/>
              <a:gd name="connsiteX17" fmla="*/ 4348503 w 4625875"/>
              <a:gd name="connsiteY17" fmla="*/ 1527000 h 3297123"/>
              <a:gd name="connsiteX18" fmla="*/ 4519953 w 4625875"/>
              <a:gd name="connsiteY18" fmla="*/ 1717499 h 3297123"/>
              <a:gd name="connsiteX19" fmla="*/ 4272303 w 4625875"/>
              <a:gd name="connsiteY19" fmla="*/ 1879424 h 3297123"/>
              <a:gd name="connsiteX20" fmla="*/ 4205628 w 4625875"/>
              <a:gd name="connsiteY20" fmla="*/ 2050875 h 3297123"/>
              <a:gd name="connsiteX21" fmla="*/ 4396128 w 4625875"/>
              <a:gd name="connsiteY21" fmla="*/ 2279474 h 3297123"/>
              <a:gd name="connsiteX22" fmla="*/ 4462803 w 4625875"/>
              <a:gd name="connsiteY22" fmla="*/ 2546174 h 3297123"/>
              <a:gd name="connsiteX23" fmla="*/ 4158003 w 4625875"/>
              <a:gd name="connsiteY23" fmla="*/ 2774774 h 3297123"/>
              <a:gd name="connsiteX24" fmla="*/ 4310403 w 4625875"/>
              <a:gd name="connsiteY24" fmla="*/ 3079573 h 3297123"/>
              <a:gd name="connsiteX25" fmla="*/ 4100853 w 4625875"/>
              <a:gd name="connsiteY25" fmla="*/ 3289123 h 3297123"/>
              <a:gd name="connsiteX26" fmla="*/ 3910353 w 4625875"/>
              <a:gd name="connsiteY26" fmla="*/ 3231973 h 3297123"/>
              <a:gd name="connsiteX27" fmla="*/ 3748428 w 4625875"/>
              <a:gd name="connsiteY27" fmla="*/ 3079573 h 3297123"/>
              <a:gd name="connsiteX28" fmla="*/ 3567453 w 4625875"/>
              <a:gd name="connsiteY28" fmla="*/ 3270073 h 3297123"/>
              <a:gd name="connsiteX29" fmla="*/ 3434103 w 4625875"/>
              <a:gd name="connsiteY29" fmla="*/ 3203398 h 3297123"/>
              <a:gd name="connsiteX30" fmla="*/ 3186453 w 4625875"/>
              <a:gd name="connsiteY30" fmla="*/ 3251023 h 3297123"/>
              <a:gd name="connsiteX31" fmla="*/ 3062628 w 4625875"/>
              <a:gd name="connsiteY31" fmla="*/ 3070048 h 3297123"/>
              <a:gd name="connsiteX32" fmla="*/ 2576853 w 4625875"/>
              <a:gd name="connsiteY32" fmla="*/ 3184348 h 3297123"/>
              <a:gd name="connsiteX33" fmla="*/ 2481603 w 4625875"/>
              <a:gd name="connsiteY33" fmla="*/ 3060523 h 3297123"/>
              <a:gd name="connsiteX34" fmla="*/ 2214903 w 4625875"/>
              <a:gd name="connsiteY34" fmla="*/ 3174823 h 3297123"/>
              <a:gd name="connsiteX35" fmla="*/ 2167278 w 4625875"/>
              <a:gd name="connsiteY35" fmla="*/ 3012898 h 3297123"/>
              <a:gd name="connsiteX36" fmla="*/ 1957728 w 4625875"/>
              <a:gd name="connsiteY36" fmla="*/ 3117673 h 3297123"/>
              <a:gd name="connsiteX37" fmla="*/ 1900578 w 4625875"/>
              <a:gd name="connsiteY37" fmla="*/ 3031948 h 3297123"/>
              <a:gd name="connsiteX38" fmla="*/ 1491003 w 4625875"/>
              <a:gd name="connsiteY38" fmla="*/ 3146248 h 3297123"/>
              <a:gd name="connsiteX39" fmla="*/ 1367178 w 4625875"/>
              <a:gd name="connsiteY39" fmla="*/ 2965273 h 3297123"/>
              <a:gd name="connsiteX40" fmla="*/ 538503 w 4625875"/>
              <a:gd name="connsiteY40" fmla="*/ 3241498 h 3297123"/>
              <a:gd name="connsiteX41" fmla="*/ 214653 w 4625875"/>
              <a:gd name="connsiteY41" fmla="*/ 2889073 h 3297123"/>
              <a:gd name="connsiteX42" fmla="*/ 90828 w 4625875"/>
              <a:gd name="connsiteY42" fmla="*/ 2631898 h 3297123"/>
              <a:gd name="connsiteX43" fmla="*/ 1738653 w 4625875"/>
              <a:gd name="connsiteY43" fmla="*/ 898350 h 3297123"/>
              <a:gd name="connsiteX44" fmla="*/ 995703 w 4625875"/>
              <a:gd name="connsiteY44" fmla="*/ 850725 h 3297123"/>
              <a:gd name="connsiteX45" fmla="*/ 727915 w 4625875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1647825 w 4535047"/>
              <a:gd name="connsiteY43" fmla="*/ 898350 h 3297123"/>
              <a:gd name="connsiteX44" fmla="*/ 904875 w 4535047"/>
              <a:gd name="connsiteY44" fmla="*/ 850725 h 3297123"/>
              <a:gd name="connsiteX45" fmla="*/ 637087 w 4535047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219076 w 4535047"/>
              <a:gd name="connsiteY43" fmla="*/ 2346148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718705 w 4616665"/>
              <a:gd name="connsiteY0" fmla="*/ 220003 h 3297123"/>
              <a:gd name="connsiteX1" fmla="*/ 990326 w 4616665"/>
              <a:gd name="connsiteY1" fmla="*/ 115233 h 3297123"/>
              <a:gd name="connsiteX2" fmla="*/ 1120452 w 4616665"/>
              <a:gd name="connsiteY2" fmla="*/ 231996 h 3297123"/>
              <a:gd name="connsiteX3" fmla="*/ 1224619 w 4616665"/>
              <a:gd name="connsiteY3" fmla="*/ 307799 h 3297123"/>
              <a:gd name="connsiteX4" fmla="*/ 1593478 w 4616665"/>
              <a:gd name="connsiteY4" fmla="*/ 933 h 3297123"/>
              <a:gd name="connsiteX5" fmla="*/ 1700869 w 4616665"/>
              <a:gd name="connsiteY5" fmla="*/ 98249 h 3297123"/>
              <a:gd name="connsiteX6" fmla="*/ 2043770 w 4616665"/>
              <a:gd name="connsiteY6" fmla="*/ 12524 h 3297123"/>
              <a:gd name="connsiteX7" fmla="*/ 2272370 w 4616665"/>
              <a:gd name="connsiteY7" fmla="*/ 288749 h 3297123"/>
              <a:gd name="connsiteX8" fmla="*/ 2950949 w 4616665"/>
              <a:gd name="connsiteY8" fmla="*/ 928 h 3297123"/>
              <a:gd name="connsiteX9" fmla="*/ 3089816 w 4616665"/>
              <a:gd name="connsiteY9" fmla="*/ 160514 h 3297123"/>
              <a:gd name="connsiteX10" fmla="*/ 3262969 w 4616665"/>
              <a:gd name="connsiteY10" fmla="*/ 164925 h 3297123"/>
              <a:gd name="connsiteX11" fmla="*/ 3501095 w 4616665"/>
              <a:gd name="connsiteY11" fmla="*/ 393525 h 3297123"/>
              <a:gd name="connsiteX12" fmla="*/ 3781928 w 4616665"/>
              <a:gd name="connsiteY12" fmla="*/ 253298 h 3297123"/>
              <a:gd name="connsiteX13" fmla="*/ 4044019 w 4616665"/>
              <a:gd name="connsiteY13" fmla="*/ 460200 h 3297123"/>
              <a:gd name="connsiteX14" fmla="*/ 4578027 w 4616665"/>
              <a:gd name="connsiteY14" fmla="*/ 427077 h 3297123"/>
              <a:gd name="connsiteX15" fmla="*/ 4554976 w 4616665"/>
              <a:gd name="connsiteY15" fmla="*/ 900998 h 3297123"/>
              <a:gd name="connsiteX16" fmla="*/ 4313638 w 4616665"/>
              <a:gd name="connsiteY16" fmla="*/ 1017764 h 3297123"/>
              <a:gd name="connsiteX17" fmla="*/ 4339293 w 4616665"/>
              <a:gd name="connsiteY17" fmla="*/ 1527000 h 3297123"/>
              <a:gd name="connsiteX18" fmla="*/ 4510743 w 4616665"/>
              <a:gd name="connsiteY18" fmla="*/ 1717499 h 3297123"/>
              <a:gd name="connsiteX19" fmla="*/ 4263093 w 4616665"/>
              <a:gd name="connsiteY19" fmla="*/ 1879424 h 3297123"/>
              <a:gd name="connsiteX20" fmla="*/ 4196418 w 4616665"/>
              <a:gd name="connsiteY20" fmla="*/ 2050875 h 3297123"/>
              <a:gd name="connsiteX21" fmla="*/ 4386918 w 4616665"/>
              <a:gd name="connsiteY21" fmla="*/ 2279474 h 3297123"/>
              <a:gd name="connsiteX22" fmla="*/ 4453593 w 4616665"/>
              <a:gd name="connsiteY22" fmla="*/ 2546174 h 3297123"/>
              <a:gd name="connsiteX23" fmla="*/ 4148793 w 4616665"/>
              <a:gd name="connsiteY23" fmla="*/ 2774774 h 3297123"/>
              <a:gd name="connsiteX24" fmla="*/ 4301193 w 4616665"/>
              <a:gd name="connsiteY24" fmla="*/ 3079573 h 3297123"/>
              <a:gd name="connsiteX25" fmla="*/ 4091643 w 4616665"/>
              <a:gd name="connsiteY25" fmla="*/ 3289123 h 3297123"/>
              <a:gd name="connsiteX26" fmla="*/ 3901143 w 4616665"/>
              <a:gd name="connsiteY26" fmla="*/ 3231973 h 3297123"/>
              <a:gd name="connsiteX27" fmla="*/ 3739218 w 4616665"/>
              <a:gd name="connsiteY27" fmla="*/ 3079573 h 3297123"/>
              <a:gd name="connsiteX28" fmla="*/ 3558243 w 4616665"/>
              <a:gd name="connsiteY28" fmla="*/ 3270073 h 3297123"/>
              <a:gd name="connsiteX29" fmla="*/ 3424893 w 4616665"/>
              <a:gd name="connsiteY29" fmla="*/ 3203398 h 3297123"/>
              <a:gd name="connsiteX30" fmla="*/ 3177243 w 4616665"/>
              <a:gd name="connsiteY30" fmla="*/ 3251023 h 3297123"/>
              <a:gd name="connsiteX31" fmla="*/ 3053418 w 4616665"/>
              <a:gd name="connsiteY31" fmla="*/ 3070048 h 3297123"/>
              <a:gd name="connsiteX32" fmla="*/ 2567643 w 4616665"/>
              <a:gd name="connsiteY32" fmla="*/ 3184348 h 3297123"/>
              <a:gd name="connsiteX33" fmla="*/ 2472393 w 4616665"/>
              <a:gd name="connsiteY33" fmla="*/ 3060523 h 3297123"/>
              <a:gd name="connsiteX34" fmla="*/ 2205693 w 4616665"/>
              <a:gd name="connsiteY34" fmla="*/ 3174823 h 3297123"/>
              <a:gd name="connsiteX35" fmla="*/ 2158068 w 4616665"/>
              <a:gd name="connsiteY35" fmla="*/ 3012898 h 3297123"/>
              <a:gd name="connsiteX36" fmla="*/ 1948518 w 4616665"/>
              <a:gd name="connsiteY36" fmla="*/ 3117673 h 3297123"/>
              <a:gd name="connsiteX37" fmla="*/ 1891368 w 4616665"/>
              <a:gd name="connsiteY37" fmla="*/ 3031948 h 3297123"/>
              <a:gd name="connsiteX38" fmla="*/ 1481793 w 4616665"/>
              <a:gd name="connsiteY38" fmla="*/ 3146248 h 3297123"/>
              <a:gd name="connsiteX39" fmla="*/ 1357968 w 4616665"/>
              <a:gd name="connsiteY39" fmla="*/ 2965273 h 3297123"/>
              <a:gd name="connsiteX40" fmla="*/ 529293 w 4616665"/>
              <a:gd name="connsiteY40" fmla="*/ 3241498 h 3297123"/>
              <a:gd name="connsiteX41" fmla="*/ 205443 w 4616665"/>
              <a:gd name="connsiteY41" fmla="*/ 2889073 h 3297123"/>
              <a:gd name="connsiteX42" fmla="*/ 81618 w 4616665"/>
              <a:gd name="connsiteY42" fmla="*/ 2631898 h 3297123"/>
              <a:gd name="connsiteX43" fmla="*/ 129244 w 4616665"/>
              <a:gd name="connsiteY43" fmla="*/ 2527123 h 3297123"/>
              <a:gd name="connsiteX44" fmla="*/ 1729443 w 4616665"/>
              <a:gd name="connsiteY44" fmla="*/ 898350 h 3297123"/>
              <a:gd name="connsiteX45" fmla="*/ 986493 w 4616665"/>
              <a:gd name="connsiteY45" fmla="*/ 850725 h 3297123"/>
              <a:gd name="connsiteX46" fmla="*/ 718705 w 4616665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333376 w 4535047"/>
              <a:gd name="connsiteY44" fmla="*/ 2155648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708637 w 4606597"/>
              <a:gd name="connsiteY0" fmla="*/ 220003 h 3297123"/>
              <a:gd name="connsiteX1" fmla="*/ 980258 w 4606597"/>
              <a:gd name="connsiteY1" fmla="*/ 115233 h 3297123"/>
              <a:gd name="connsiteX2" fmla="*/ 1110384 w 4606597"/>
              <a:gd name="connsiteY2" fmla="*/ 231996 h 3297123"/>
              <a:gd name="connsiteX3" fmla="*/ 1214551 w 4606597"/>
              <a:gd name="connsiteY3" fmla="*/ 307799 h 3297123"/>
              <a:gd name="connsiteX4" fmla="*/ 1583410 w 4606597"/>
              <a:gd name="connsiteY4" fmla="*/ 933 h 3297123"/>
              <a:gd name="connsiteX5" fmla="*/ 1690801 w 4606597"/>
              <a:gd name="connsiteY5" fmla="*/ 98249 h 3297123"/>
              <a:gd name="connsiteX6" fmla="*/ 2033702 w 4606597"/>
              <a:gd name="connsiteY6" fmla="*/ 12524 h 3297123"/>
              <a:gd name="connsiteX7" fmla="*/ 2262302 w 4606597"/>
              <a:gd name="connsiteY7" fmla="*/ 288749 h 3297123"/>
              <a:gd name="connsiteX8" fmla="*/ 2940881 w 4606597"/>
              <a:gd name="connsiteY8" fmla="*/ 928 h 3297123"/>
              <a:gd name="connsiteX9" fmla="*/ 3079748 w 4606597"/>
              <a:gd name="connsiteY9" fmla="*/ 160514 h 3297123"/>
              <a:gd name="connsiteX10" fmla="*/ 3252901 w 4606597"/>
              <a:gd name="connsiteY10" fmla="*/ 164925 h 3297123"/>
              <a:gd name="connsiteX11" fmla="*/ 3491027 w 4606597"/>
              <a:gd name="connsiteY11" fmla="*/ 393525 h 3297123"/>
              <a:gd name="connsiteX12" fmla="*/ 3771860 w 4606597"/>
              <a:gd name="connsiteY12" fmla="*/ 253298 h 3297123"/>
              <a:gd name="connsiteX13" fmla="*/ 4033951 w 4606597"/>
              <a:gd name="connsiteY13" fmla="*/ 460200 h 3297123"/>
              <a:gd name="connsiteX14" fmla="*/ 4567959 w 4606597"/>
              <a:gd name="connsiteY14" fmla="*/ 427077 h 3297123"/>
              <a:gd name="connsiteX15" fmla="*/ 4544908 w 4606597"/>
              <a:gd name="connsiteY15" fmla="*/ 900998 h 3297123"/>
              <a:gd name="connsiteX16" fmla="*/ 4303570 w 4606597"/>
              <a:gd name="connsiteY16" fmla="*/ 1017764 h 3297123"/>
              <a:gd name="connsiteX17" fmla="*/ 4329225 w 4606597"/>
              <a:gd name="connsiteY17" fmla="*/ 1527000 h 3297123"/>
              <a:gd name="connsiteX18" fmla="*/ 4500675 w 4606597"/>
              <a:gd name="connsiteY18" fmla="*/ 1717499 h 3297123"/>
              <a:gd name="connsiteX19" fmla="*/ 4253025 w 4606597"/>
              <a:gd name="connsiteY19" fmla="*/ 1879424 h 3297123"/>
              <a:gd name="connsiteX20" fmla="*/ 4186350 w 4606597"/>
              <a:gd name="connsiteY20" fmla="*/ 2050875 h 3297123"/>
              <a:gd name="connsiteX21" fmla="*/ 4376850 w 4606597"/>
              <a:gd name="connsiteY21" fmla="*/ 2279474 h 3297123"/>
              <a:gd name="connsiteX22" fmla="*/ 4443525 w 4606597"/>
              <a:gd name="connsiteY22" fmla="*/ 2546174 h 3297123"/>
              <a:gd name="connsiteX23" fmla="*/ 4138725 w 4606597"/>
              <a:gd name="connsiteY23" fmla="*/ 2774774 h 3297123"/>
              <a:gd name="connsiteX24" fmla="*/ 4291125 w 4606597"/>
              <a:gd name="connsiteY24" fmla="*/ 3079573 h 3297123"/>
              <a:gd name="connsiteX25" fmla="*/ 4081575 w 4606597"/>
              <a:gd name="connsiteY25" fmla="*/ 3289123 h 3297123"/>
              <a:gd name="connsiteX26" fmla="*/ 3891075 w 4606597"/>
              <a:gd name="connsiteY26" fmla="*/ 3231973 h 3297123"/>
              <a:gd name="connsiteX27" fmla="*/ 3729150 w 4606597"/>
              <a:gd name="connsiteY27" fmla="*/ 3079573 h 3297123"/>
              <a:gd name="connsiteX28" fmla="*/ 3548175 w 4606597"/>
              <a:gd name="connsiteY28" fmla="*/ 3270073 h 3297123"/>
              <a:gd name="connsiteX29" fmla="*/ 3414825 w 4606597"/>
              <a:gd name="connsiteY29" fmla="*/ 3203398 h 3297123"/>
              <a:gd name="connsiteX30" fmla="*/ 3167175 w 4606597"/>
              <a:gd name="connsiteY30" fmla="*/ 3251023 h 3297123"/>
              <a:gd name="connsiteX31" fmla="*/ 3043350 w 4606597"/>
              <a:gd name="connsiteY31" fmla="*/ 3070048 h 3297123"/>
              <a:gd name="connsiteX32" fmla="*/ 2557575 w 4606597"/>
              <a:gd name="connsiteY32" fmla="*/ 3184348 h 3297123"/>
              <a:gd name="connsiteX33" fmla="*/ 2462325 w 4606597"/>
              <a:gd name="connsiteY33" fmla="*/ 3060523 h 3297123"/>
              <a:gd name="connsiteX34" fmla="*/ 2195625 w 4606597"/>
              <a:gd name="connsiteY34" fmla="*/ 3174823 h 3297123"/>
              <a:gd name="connsiteX35" fmla="*/ 2148000 w 4606597"/>
              <a:gd name="connsiteY35" fmla="*/ 3012898 h 3297123"/>
              <a:gd name="connsiteX36" fmla="*/ 1938450 w 4606597"/>
              <a:gd name="connsiteY36" fmla="*/ 3117673 h 3297123"/>
              <a:gd name="connsiteX37" fmla="*/ 1881300 w 4606597"/>
              <a:gd name="connsiteY37" fmla="*/ 3031948 h 3297123"/>
              <a:gd name="connsiteX38" fmla="*/ 1471725 w 4606597"/>
              <a:gd name="connsiteY38" fmla="*/ 3146248 h 3297123"/>
              <a:gd name="connsiteX39" fmla="*/ 1347900 w 4606597"/>
              <a:gd name="connsiteY39" fmla="*/ 2965273 h 3297123"/>
              <a:gd name="connsiteX40" fmla="*/ 519225 w 4606597"/>
              <a:gd name="connsiteY40" fmla="*/ 3241498 h 3297123"/>
              <a:gd name="connsiteX41" fmla="*/ 195375 w 4606597"/>
              <a:gd name="connsiteY41" fmla="*/ 2889073 h 3297123"/>
              <a:gd name="connsiteX42" fmla="*/ 71550 w 4606597"/>
              <a:gd name="connsiteY42" fmla="*/ 2631898 h 3297123"/>
              <a:gd name="connsiteX43" fmla="*/ 119176 w 4606597"/>
              <a:gd name="connsiteY43" fmla="*/ 2527123 h 3297123"/>
              <a:gd name="connsiteX44" fmla="*/ 100126 w 4606597"/>
              <a:gd name="connsiteY44" fmla="*/ 2393773 h 3297123"/>
              <a:gd name="connsiteX45" fmla="*/ 1719375 w 4606597"/>
              <a:gd name="connsiteY45" fmla="*/ 898350 h 3297123"/>
              <a:gd name="connsiteX46" fmla="*/ 976425 w 4606597"/>
              <a:gd name="connsiteY46" fmla="*/ 850725 h 3297123"/>
              <a:gd name="connsiteX47" fmla="*/ 708637 w 4606597"/>
              <a:gd name="connsiteY47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663298 w 4561258"/>
              <a:gd name="connsiteY0" fmla="*/ 220003 h 3297123"/>
              <a:gd name="connsiteX1" fmla="*/ 934919 w 4561258"/>
              <a:gd name="connsiteY1" fmla="*/ 115233 h 3297123"/>
              <a:gd name="connsiteX2" fmla="*/ 1065045 w 4561258"/>
              <a:gd name="connsiteY2" fmla="*/ 231996 h 3297123"/>
              <a:gd name="connsiteX3" fmla="*/ 1169212 w 4561258"/>
              <a:gd name="connsiteY3" fmla="*/ 307799 h 3297123"/>
              <a:gd name="connsiteX4" fmla="*/ 1538071 w 4561258"/>
              <a:gd name="connsiteY4" fmla="*/ 933 h 3297123"/>
              <a:gd name="connsiteX5" fmla="*/ 1645462 w 4561258"/>
              <a:gd name="connsiteY5" fmla="*/ 98249 h 3297123"/>
              <a:gd name="connsiteX6" fmla="*/ 1988363 w 4561258"/>
              <a:gd name="connsiteY6" fmla="*/ 12524 h 3297123"/>
              <a:gd name="connsiteX7" fmla="*/ 2216963 w 4561258"/>
              <a:gd name="connsiteY7" fmla="*/ 288749 h 3297123"/>
              <a:gd name="connsiteX8" fmla="*/ 2895542 w 4561258"/>
              <a:gd name="connsiteY8" fmla="*/ 928 h 3297123"/>
              <a:gd name="connsiteX9" fmla="*/ 3034409 w 4561258"/>
              <a:gd name="connsiteY9" fmla="*/ 160514 h 3297123"/>
              <a:gd name="connsiteX10" fmla="*/ 3207562 w 4561258"/>
              <a:gd name="connsiteY10" fmla="*/ 164925 h 3297123"/>
              <a:gd name="connsiteX11" fmla="*/ 3445688 w 4561258"/>
              <a:gd name="connsiteY11" fmla="*/ 393525 h 3297123"/>
              <a:gd name="connsiteX12" fmla="*/ 3726521 w 4561258"/>
              <a:gd name="connsiteY12" fmla="*/ 253298 h 3297123"/>
              <a:gd name="connsiteX13" fmla="*/ 3988612 w 4561258"/>
              <a:gd name="connsiteY13" fmla="*/ 460200 h 3297123"/>
              <a:gd name="connsiteX14" fmla="*/ 4522620 w 4561258"/>
              <a:gd name="connsiteY14" fmla="*/ 427077 h 3297123"/>
              <a:gd name="connsiteX15" fmla="*/ 4499569 w 4561258"/>
              <a:gd name="connsiteY15" fmla="*/ 900998 h 3297123"/>
              <a:gd name="connsiteX16" fmla="*/ 4258231 w 4561258"/>
              <a:gd name="connsiteY16" fmla="*/ 1017764 h 3297123"/>
              <a:gd name="connsiteX17" fmla="*/ 4283886 w 4561258"/>
              <a:gd name="connsiteY17" fmla="*/ 1527000 h 3297123"/>
              <a:gd name="connsiteX18" fmla="*/ 4455336 w 4561258"/>
              <a:gd name="connsiteY18" fmla="*/ 1717499 h 3297123"/>
              <a:gd name="connsiteX19" fmla="*/ 4207686 w 4561258"/>
              <a:gd name="connsiteY19" fmla="*/ 1879424 h 3297123"/>
              <a:gd name="connsiteX20" fmla="*/ 4141011 w 4561258"/>
              <a:gd name="connsiteY20" fmla="*/ 2050875 h 3297123"/>
              <a:gd name="connsiteX21" fmla="*/ 4331511 w 4561258"/>
              <a:gd name="connsiteY21" fmla="*/ 2279474 h 3297123"/>
              <a:gd name="connsiteX22" fmla="*/ 4398186 w 4561258"/>
              <a:gd name="connsiteY22" fmla="*/ 2546174 h 3297123"/>
              <a:gd name="connsiteX23" fmla="*/ 4093386 w 4561258"/>
              <a:gd name="connsiteY23" fmla="*/ 2774774 h 3297123"/>
              <a:gd name="connsiteX24" fmla="*/ 4245786 w 4561258"/>
              <a:gd name="connsiteY24" fmla="*/ 3079573 h 3297123"/>
              <a:gd name="connsiteX25" fmla="*/ 4036236 w 4561258"/>
              <a:gd name="connsiteY25" fmla="*/ 3289123 h 3297123"/>
              <a:gd name="connsiteX26" fmla="*/ 3845736 w 4561258"/>
              <a:gd name="connsiteY26" fmla="*/ 3231973 h 3297123"/>
              <a:gd name="connsiteX27" fmla="*/ 3683811 w 4561258"/>
              <a:gd name="connsiteY27" fmla="*/ 3079573 h 3297123"/>
              <a:gd name="connsiteX28" fmla="*/ 3502836 w 4561258"/>
              <a:gd name="connsiteY28" fmla="*/ 3270073 h 3297123"/>
              <a:gd name="connsiteX29" fmla="*/ 3369486 w 4561258"/>
              <a:gd name="connsiteY29" fmla="*/ 3203398 h 3297123"/>
              <a:gd name="connsiteX30" fmla="*/ 3121836 w 4561258"/>
              <a:gd name="connsiteY30" fmla="*/ 3251023 h 3297123"/>
              <a:gd name="connsiteX31" fmla="*/ 2998011 w 4561258"/>
              <a:gd name="connsiteY31" fmla="*/ 3070048 h 3297123"/>
              <a:gd name="connsiteX32" fmla="*/ 2512236 w 4561258"/>
              <a:gd name="connsiteY32" fmla="*/ 3184348 h 3297123"/>
              <a:gd name="connsiteX33" fmla="*/ 2416986 w 4561258"/>
              <a:gd name="connsiteY33" fmla="*/ 3060523 h 3297123"/>
              <a:gd name="connsiteX34" fmla="*/ 2150286 w 4561258"/>
              <a:gd name="connsiteY34" fmla="*/ 3174823 h 3297123"/>
              <a:gd name="connsiteX35" fmla="*/ 2102661 w 4561258"/>
              <a:gd name="connsiteY35" fmla="*/ 3012898 h 3297123"/>
              <a:gd name="connsiteX36" fmla="*/ 1893111 w 4561258"/>
              <a:gd name="connsiteY36" fmla="*/ 3117673 h 3297123"/>
              <a:gd name="connsiteX37" fmla="*/ 1835961 w 4561258"/>
              <a:gd name="connsiteY37" fmla="*/ 3031948 h 3297123"/>
              <a:gd name="connsiteX38" fmla="*/ 1426386 w 4561258"/>
              <a:gd name="connsiteY38" fmla="*/ 3146248 h 3297123"/>
              <a:gd name="connsiteX39" fmla="*/ 1302561 w 4561258"/>
              <a:gd name="connsiteY39" fmla="*/ 2965273 h 3297123"/>
              <a:gd name="connsiteX40" fmla="*/ 473886 w 4561258"/>
              <a:gd name="connsiteY40" fmla="*/ 3241498 h 3297123"/>
              <a:gd name="connsiteX41" fmla="*/ 150036 w 4561258"/>
              <a:gd name="connsiteY41" fmla="*/ 2889073 h 3297123"/>
              <a:gd name="connsiteX42" fmla="*/ 26211 w 4561258"/>
              <a:gd name="connsiteY42" fmla="*/ 2631898 h 3297123"/>
              <a:gd name="connsiteX43" fmla="*/ 73837 w 4561258"/>
              <a:gd name="connsiteY43" fmla="*/ 2527123 h 3297123"/>
              <a:gd name="connsiteX44" fmla="*/ 54787 w 4561258"/>
              <a:gd name="connsiteY44" fmla="*/ 2393773 h 3297123"/>
              <a:gd name="connsiteX45" fmla="*/ 130987 w 4561258"/>
              <a:gd name="connsiteY45" fmla="*/ 2317573 h 3297123"/>
              <a:gd name="connsiteX46" fmla="*/ 1674036 w 4561258"/>
              <a:gd name="connsiteY46" fmla="*/ 898350 h 3297123"/>
              <a:gd name="connsiteX47" fmla="*/ 931086 w 4561258"/>
              <a:gd name="connsiteY47" fmla="*/ 850725 h 3297123"/>
              <a:gd name="connsiteX48" fmla="*/ 663298 w 4561258"/>
              <a:gd name="connsiteY48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647825 w 4535047"/>
              <a:gd name="connsiteY46" fmla="*/ 898350 h 3297123"/>
              <a:gd name="connsiteX47" fmla="*/ 904875 w 4535047"/>
              <a:gd name="connsiteY47" fmla="*/ 850725 h 3297123"/>
              <a:gd name="connsiteX48" fmla="*/ 637087 w 4535047"/>
              <a:gd name="connsiteY48" fmla="*/ 220003 h 3297123"/>
              <a:gd name="connsiteX0" fmla="*/ 702329 w 4600289"/>
              <a:gd name="connsiteY0" fmla="*/ 220003 h 3297123"/>
              <a:gd name="connsiteX1" fmla="*/ 973950 w 4600289"/>
              <a:gd name="connsiteY1" fmla="*/ 115233 h 3297123"/>
              <a:gd name="connsiteX2" fmla="*/ 1104076 w 4600289"/>
              <a:gd name="connsiteY2" fmla="*/ 231996 h 3297123"/>
              <a:gd name="connsiteX3" fmla="*/ 1208243 w 4600289"/>
              <a:gd name="connsiteY3" fmla="*/ 307799 h 3297123"/>
              <a:gd name="connsiteX4" fmla="*/ 1577102 w 4600289"/>
              <a:gd name="connsiteY4" fmla="*/ 933 h 3297123"/>
              <a:gd name="connsiteX5" fmla="*/ 1684493 w 4600289"/>
              <a:gd name="connsiteY5" fmla="*/ 98249 h 3297123"/>
              <a:gd name="connsiteX6" fmla="*/ 2027394 w 4600289"/>
              <a:gd name="connsiteY6" fmla="*/ 12524 h 3297123"/>
              <a:gd name="connsiteX7" fmla="*/ 2255994 w 4600289"/>
              <a:gd name="connsiteY7" fmla="*/ 288749 h 3297123"/>
              <a:gd name="connsiteX8" fmla="*/ 2934573 w 4600289"/>
              <a:gd name="connsiteY8" fmla="*/ 928 h 3297123"/>
              <a:gd name="connsiteX9" fmla="*/ 3073440 w 4600289"/>
              <a:gd name="connsiteY9" fmla="*/ 160514 h 3297123"/>
              <a:gd name="connsiteX10" fmla="*/ 3246593 w 4600289"/>
              <a:gd name="connsiteY10" fmla="*/ 164925 h 3297123"/>
              <a:gd name="connsiteX11" fmla="*/ 3484719 w 4600289"/>
              <a:gd name="connsiteY11" fmla="*/ 393525 h 3297123"/>
              <a:gd name="connsiteX12" fmla="*/ 3765552 w 4600289"/>
              <a:gd name="connsiteY12" fmla="*/ 253298 h 3297123"/>
              <a:gd name="connsiteX13" fmla="*/ 4027643 w 4600289"/>
              <a:gd name="connsiteY13" fmla="*/ 460200 h 3297123"/>
              <a:gd name="connsiteX14" fmla="*/ 4561651 w 4600289"/>
              <a:gd name="connsiteY14" fmla="*/ 427077 h 3297123"/>
              <a:gd name="connsiteX15" fmla="*/ 4538600 w 4600289"/>
              <a:gd name="connsiteY15" fmla="*/ 900998 h 3297123"/>
              <a:gd name="connsiteX16" fmla="*/ 4297262 w 4600289"/>
              <a:gd name="connsiteY16" fmla="*/ 1017764 h 3297123"/>
              <a:gd name="connsiteX17" fmla="*/ 4322917 w 4600289"/>
              <a:gd name="connsiteY17" fmla="*/ 1527000 h 3297123"/>
              <a:gd name="connsiteX18" fmla="*/ 4494367 w 4600289"/>
              <a:gd name="connsiteY18" fmla="*/ 1717499 h 3297123"/>
              <a:gd name="connsiteX19" fmla="*/ 4246717 w 4600289"/>
              <a:gd name="connsiteY19" fmla="*/ 1879424 h 3297123"/>
              <a:gd name="connsiteX20" fmla="*/ 4180042 w 4600289"/>
              <a:gd name="connsiteY20" fmla="*/ 2050875 h 3297123"/>
              <a:gd name="connsiteX21" fmla="*/ 4370542 w 4600289"/>
              <a:gd name="connsiteY21" fmla="*/ 2279474 h 3297123"/>
              <a:gd name="connsiteX22" fmla="*/ 4437217 w 4600289"/>
              <a:gd name="connsiteY22" fmla="*/ 2546174 h 3297123"/>
              <a:gd name="connsiteX23" fmla="*/ 4132417 w 4600289"/>
              <a:gd name="connsiteY23" fmla="*/ 2774774 h 3297123"/>
              <a:gd name="connsiteX24" fmla="*/ 4284817 w 4600289"/>
              <a:gd name="connsiteY24" fmla="*/ 3079573 h 3297123"/>
              <a:gd name="connsiteX25" fmla="*/ 4075267 w 4600289"/>
              <a:gd name="connsiteY25" fmla="*/ 3289123 h 3297123"/>
              <a:gd name="connsiteX26" fmla="*/ 3884767 w 4600289"/>
              <a:gd name="connsiteY26" fmla="*/ 3231973 h 3297123"/>
              <a:gd name="connsiteX27" fmla="*/ 3722842 w 4600289"/>
              <a:gd name="connsiteY27" fmla="*/ 3079573 h 3297123"/>
              <a:gd name="connsiteX28" fmla="*/ 3541867 w 4600289"/>
              <a:gd name="connsiteY28" fmla="*/ 3270073 h 3297123"/>
              <a:gd name="connsiteX29" fmla="*/ 3408517 w 4600289"/>
              <a:gd name="connsiteY29" fmla="*/ 3203398 h 3297123"/>
              <a:gd name="connsiteX30" fmla="*/ 3160867 w 4600289"/>
              <a:gd name="connsiteY30" fmla="*/ 3251023 h 3297123"/>
              <a:gd name="connsiteX31" fmla="*/ 3037042 w 4600289"/>
              <a:gd name="connsiteY31" fmla="*/ 3070048 h 3297123"/>
              <a:gd name="connsiteX32" fmla="*/ 2551267 w 4600289"/>
              <a:gd name="connsiteY32" fmla="*/ 3184348 h 3297123"/>
              <a:gd name="connsiteX33" fmla="*/ 2456017 w 4600289"/>
              <a:gd name="connsiteY33" fmla="*/ 3060523 h 3297123"/>
              <a:gd name="connsiteX34" fmla="*/ 2189317 w 4600289"/>
              <a:gd name="connsiteY34" fmla="*/ 3174823 h 3297123"/>
              <a:gd name="connsiteX35" fmla="*/ 2141692 w 4600289"/>
              <a:gd name="connsiteY35" fmla="*/ 3012898 h 3297123"/>
              <a:gd name="connsiteX36" fmla="*/ 1932142 w 4600289"/>
              <a:gd name="connsiteY36" fmla="*/ 3117673 h 3297123"/>
              <a:gd name="connsiteX37" fmla="*/ 1874992 w 4600289"/>
              <a:gd name="connsiteY37" fmla="*/ 3031948 h 3297123"/>
              <a:gd name="connsiteX38" fmla="*/ 1465417 w 4600289"/>
              <a:gd name="connsiteY38" fmla="*/ 3146248 h 3297123"/>
              <a:gd name="connsiteX39" fmla="*/ 1341592 w 4600289"/>
              <a:gd name="connsiteY39" fmla="*/ 2965273 h 3297123"/>
              <a:gd name="connsiteX40" fmla="*/ 512917 w 4600289"/>
              <a:gd name="connsiteY40" fmla="*/ 3241498 h 3297123"/>
              <a:gd name="connsiteX41" fmla="*/ 189067 w 4600289"/>
              <a:gd name="connsiteY41" fmla="*/ 2889073 h 3297123"/>
              <a:gd name="connsiteX42" fmla="*/ 65242 w 4600289"/>
              <a:gd name="connsiteY42" fmla="*/ 2631898 h 3297123"/>
              <a:gd name="connsiteX43" fmla="*/ 112868 w 4600289"/>
              <a:gd name="connsiteY43" fmla="*/ 2527123 h 3297123"/>
              <a:gd name="connsiteX44" fmla="*/ 93818 w 4600289"/>
              <a:gd name="connsiteY44" fmla="*/ 2393773 h 3297123"/>
              <a:gd name="connsiteX45" fmla="*/ 170018 w 4600289"/>
              <a:gd name="connsiteY45" fmla="*/ 2317573 h 3297123"/>
              <a:gd name="connsiteX46" fmla="*/ 84293 w 4600289"/>
              <a:gd name="connsiteY46" fmla="*/ 2041348 h 3297123"/>
              <a:gd name="connsiteX47" fmla="*/ 1713067 w 4600289"/>
              <a:gd name="connsiteY47" fmla="*/ 898350 h 3297123"/>
              <a:gd name="connsiteX48" fmla="*/ 970117 w 4600289"/>
              <a:gd name="connsiteY48" fmla="*/ 850725 h 3297123"/>
              <a:gd name="connsiteX49" fmla="*/ 702329 w 4600289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1647825 w 4535047"/>
              <a:gd name="connsiteY47" fmla="*/ 898350 h 3297123"/>
              <a:gd name="connsiteX48" fmla="*/ 904875 w 4535047"/>
              <a:gd name="connsiteY48" fmla="*/ 850725 h 3297123"/>
              <a:gd name="connsiteX49" fmla="*/ 637087 w 4535047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1647825 w 4535047"/>
              <a:gd name="connsiteY48" fmla="*/ 898350 h 3297123"/>
              <a:gd name="connsiteX49" fmla="*/ 904875 w 4535047"/>
              <a:gd name="connsiteY49" fmla="*/ 850725 h 3297123"/>
              <a:gd name="connsiteX50" fmla="*/ 637087 w 4535047"/>
              <a:gd name="connsiteY50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1647825 w 4535047"/>
              <a:gd name="connsiteY49" fmla="*/ 898350 h 3297123"/>
              <a:gd name="connsiteX50" fmla="*/ 904875 w 4535047"/>
              <a:gd name="connsiteY50" fmla="*/ 850725 h 3297123"/>
              <a:gd name="connsiteX51" fmla="*/ 637087 w 4535047"/>
              <a:gd name="connsiteY51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52377 w 4550337"/>
              <a:gd name="connsiteY0" fmla="*/ 220003 h 3297123"/>
              <a:gd name="connsiteX1" fmla="*/ 923998 w 4550337"/>
              <a:gd name="connsiteY1" fmla="*/ 115233 h 3297123"/>
              <a:gd name="connsiteX2" fmla="*/ 1054124 w 4550337"/>
              <a:gd name="connsiteY2" fmla="*/ 231996 h 3297123"/>
              <a:gd name="connsiteX3" fmla="*/ 1158291 w 4550337"/>
              <a:gd name="connsiteY3" fmla="*/ 307799 h 3297123"/>
              <a:gd name="connsiteX4" fmla="*/ 1527150 w 4550337"/>
              <a:gd name="connsiteY4" fmla="*/ 933 h 3297123"/>
              <a:gd name="connsiteX5" fmla="*/ 1634541 w 4550337"/>
              <a:gd name="connsiteY5" fmla="*/ 98249 h 3297123"/>
              <a:gd name="connsiteX6" fmla="*/ 1977442 w 4550337"/>
              <a:gd name="connsiteY6" fmla="*/ 12524 h 3297123"/>
              <a:gd name="connsiteX7" fmla="*/ 2206042 w 4550337"/>
              <a:gd name="connsiteY7" fmla="*/ 288749 h 3297123"/>
              <a:gd name="connsiteX8" fmla="*/ 2884621 w 4550337"/>
              <a:gd name="connsiteY8" fmla="*/ 928 h 3297123"/>
              <a:gd name="connsiteX9" fmla="*/ 3023488 w 4550337"/>
              <a:gd name="connsiteY9" fmla="*/ 160514 h 3297123"/>
              <a:gd name="connsiteX10" fmla="*/ 3196641 w 4550337"/>
              <a:gd name="connsiteY10" fmla="*/ 164925 h 3297123"/>
              <a:gd name="connsiteX11" fmla="*/ 3434767 w 4550337"/>
              <a:gd name="connsiteY11" fmla="*/ 393525 h 3297123"/>
              <a:gd name="connsiteX12" fmla="*/ 3715600 w 4550337"/>
              <a:gd name="connsiteY12" fmla="*/ 253298 h 3297123"/>
              <a:gd name="connsiteX13" fmla="*/ 3977691 w 4550337"/>
              <a:gd name="connsiteY13" fmla="*/ 460200 h 3297123"/>
              <a:gd name="connsiteX14" fmla="*/ 4511699 w 4550337"/>
              <a:gd name="connsiteY14" fmla="*/ 427077 h 3297123"/>
              <a:gd name="connsiteX15" fmla="*/ 4488648 w 4550337"/>
              <a:gd name="connsiteY15" fmla="*/ 900998 h 3297123"/>
              <a:gd name="connsiteX16" fmla="*/ 4247310 w 4550337"/>
              <a:gd name="connsiteY16" fmla="*/ 1017764 h 3297123"/>
              <a:gd name="connsiteX17" fmla="*/ 4272965 w 4550337"/>
              <a:gd name="connsiteY17" fmla="*/ 1527000 h 3297123"/>
              <a:gd name="connsiteX18" fmla="*/ 4444415 w 4550337"/>
              <a:gd name="connsiteY18" fmla="*/ 1717499 h 3297123"/>
              <a:gd name="connsiteX19" fmla="*/ 4196765 w 4550337"/>
              <a:gd name="connsiteY19" fmla="*/ 1879424 h 3297123"/>
              <a:gd name="connsiteX20" fmla="*/ 4130090 w 4550337"/>
              <a:gd name="connsiteY20" fmla="*/ 2050875 h 3297123"/>
              <a:gd name="connsiteX21" fmla="*/ 4320590 w 4550337"/>
              <a:gd name="connsiteY21" fmla="*/ 2279474 h 3297123"/>
              <a:gd name="connsiteX22" fmla="*/ 4387265 w 4550337"/>
              <a:gd name="connsiteY22" fmla="*/ 2546174 h 3297123"/>
              <a:gd name="connsiteX23" fmla="*/ 4082465 w 4550337"/>
              <a:gd name="connsiteY23" fmla="*/ 2774774 h 3297123"/>
              <a:gd name="connsiteX24" fmla="*/ 4234865 w 4550337"/>
              <a:gd name="connsiteY24" fmla="*/ 3079573 h 3297123"/>
              <a:gd name="connsiteX25" fmla="*/ 4025315 w 4550337"/>
              <a:gd name="connsiteY25" fmla="*/ 3289123 h 3297123"/>
              <a:gd name="connsiteX26" fmla="*/ 3834815 w 4550337"/>
              <a:gd name="connsiteY26" fmla="*/ 3231973 h 3297123"/>
              <a:gd name="connsiteX27" fmla="*/ 3672890 w 4550337"/>
              <a:gd name="connsiteY27" fmla="*/ 3079573 h 3297123"/>
              <a:gd name="connsiteX28" fmla="*/ 3491915 w 4550337"/>
              <a:gd name="connsiteY28" fmla="*/ 3270073 h 3297123"/>
              <a:gd name="connsiteX29" fmla="*/ 3358565 w 4550337"/>
              <a:gd name="connsiteY29" fmla="*/ 3203398 h 3297123"/>
              <a:gd name="connsiteX30" fmla="*/ 3110915 w 4550337"/>
              <a:gd name="connsiteY30" fmla="*/ 3251023 h 3297123"/>
              <a:gd name="connsiteX31" fmla="*/ 2987090 w 4550337"/>
              <a:gd name="connsiteY31" fmla="*/ 3070048 h 3297123"/>
              <a:gd name="connsiteX32" fmla="*/ 2501315 w 4550337"/>
              <a:gd name="connsiteY32" fmla="*/ 3184348 h 3297123"/>
              <a:gd name="connsiteX33" fmla="*/ 2406065 w 4550337"/>
              <a:gd name="connsiteY33" fmla="*/ 3060523 h 3297123"/>
              <a:gd name="connsiteX34" fmla="*/ 2139365 w 4550337"/>
              <a:gd name="connsiteY34" fmla="*/ 3174823 h 3297123"/>
              <a:gd name="connsiteX35" fmla="*/ 2091740 w 4550337"/>
              <a:gd name="connsiteY35" fmla="*/ 3012898 h 3297123"/>
              <a:gd name="connsiteX36" fmla="*/ 1882190 w 4550337"/>
              <a:gd name="connsiteY36" fmla="*/ 3117673 h 3297123"/>
              <a:gd name="connsiteX37" fmla="*/ 1825040 w 4550337"/>
              <a:gd name="connsiteY37" fmla="*/ 3031948 h 3297123"/>
              <a:gd name="connsiteX38" fmla="*/ 1415465 w 4550337"/>
              <a:gd name="connsiteY38" fmla="*/ 3146248 h 3297123"/>
              <a:gd name="connsiteX39" fmla="*/ 1291640 w 4550337"/>
              <a:gd name="connsiteY39" fmla="*/ 2965273 h 3297123"/>
              <a:gd name="connsiteX40" fmla="*/ 462965 w 4550337"/>
              <a:gd name="connsiteY40" fmla="*/ 3241498 h 3297123"/>
              <a:gd name="connsiteX41" fmla="*/ 139115 w 4550337"/>
              <a:gd name="connsiteY41" fmla="*/ 2889073 h 3297123"/>
              <a:gd name="connsiteX42" fmla="*/ 15290 w 4550337"/>
              <a:gd name="connsiteY42" fmla="*/ 2631898 h 3297123"/>
              <a:gd name="connsiteX43" fmla="*/ 62916 w 4550337"/>
              <a:gd name="connsiteY43" fmla="*/ 2527123 h 3297123"/>
              <a:gd name="connsiteX44" fmla="*/ 43866 w 4550337"/>
              <a:gd name="connsiteY44" fmla="*/ 2393773 h 3297123"/>
              <a:gd name="connsiteX45" fmla="*/ 120066 w 4550337"/>
              <a:gd name="connsiteY45" fmla="*/ 2317573 h 3297123"/>
              <a:gd name="connsiteX46" fmla="*/ 34341 w 4550337"/>
              <a:gd name="connsiteY46" fmla="*/ 2041348 h 3297123"/>
              <a:gd name="connsiteX47" fmla="*/ 367716 w 4550337"/>
              <a:gd name="connsiteY47" fmla="*/ 1755598 h 3297123"/>
              <a:gd name="connsiteX48" fmla="*/ 367716 w 4550337"/>
              <a:gd name="connsiteY48" fmla="*/ 1688923 h 3297123"/>
              <a:gd name="connsiteX49" fmla="*/ 215316 w 4550337"/>
              <a:gd name="connsiteY49" fmla="*/ 1727023 h 3297123"/>
              <a:gd name="connsiteX50" fmla="*/ 120066 w 4550337"/>
              <a:gd name="connsiteY50" fmla="*/ 1307923 h 3297123"/>
              <a:gd name="connsiteX51" fmla="*/ 224841 w 4550337"/>
              <a:gd name="connsiteY51" fmla="*/ 1241248 h 3297123"/>
              <a:gd name="connsiteX52" fmla="*/ 62916 w 4550337"/>
              <a:gd name="connsiteY52" fmla="*/ 907873 h 3297123"/>
              <a:gd name="connsiteX53" fmla="*/ 1663115 w 4550337"/>
              <a:gd name="connsiteY53" fmla="*/ 898350 h 3297123"/>
              <a:gd name="connsiteX54" fmla="*/ 920165 w 4550337"/>
              <a:gd name="connsiteY54" fmla="*/ 850725 h 3297123"/>
              <a:gd name="connsiteX55" fmla="*/ 652377 w 455033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14300 w 4535047"/>
              <a:gd name="connsiteY54" fmla="*/ 30780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35047" h="3303648">
                <a:moveTo>
                  <a:pt x="637087" y="226528"/>
                </a:moveTo>
                <a:lnTo>
                  <a:pt x="908708" y="121758"/>
                </a:lnTo>
                <a:cubicBezTo>
                  <a:pt x="1015583" y="182904"/>
                  <a:pt x="979584" y="177375"/>
                  <a:pt x="1038834" y="238521"/>
                </a:cubicBezTo>
                <a:cubicBezTo>
                  <a:pt x="1048156" y="251089"/>
                  <a:pt x="1133679" y="301756"/>
                  <a:pt x="1143001" y="314324"/>
                </a:cubicBezTo>
                <a:lnTo>
                  <a:pt x="1511860" y="7458"/>
                </a:lnTo>
                <a:cubicBezTo>
                  <a:pt x="1674657" y="151022"/>
                  <a:pt x="1561229" y="56460"/>
                  <a:pt x="1619251" y="104774"/>
                </a:cubicBezTo>
                <a:cubicBezTo>
                  <a:pt x="1635562" y="128931"/>
                  <a:pt x="1757364" y="57149"/>
                  <a:pt x="1962152" y="19049"/>
                </a:cubicBezTo>
                <a:cubicBezTo>
                  <a:pt x="1919290" y="-57151"/>
                  <a:pt x="2120518" y="236882"/>
                  <a:pt x="2190752" y="295274"/>
                </a:cubicBezTo>
                <a:cubicBezTo>
                  <a:pt x="2426470" y="208859"/>
                  <a:pt x="2652663" y="46243"/>
                  <a:pt x="2869331" y="7453"/>
                </a:cubicBezTo>
                <a:cubicBezTo>
                  <a:pt x="2928320" y="16198"/>
                  <a:pt x="2911109" y="43994"/>
                  <a:pt x="3008198" y="167039"/>
                </a:cubicBezTo>
                <a:cubicBezTo>
                  <a:pt x="3076076" y="197547"/>
                  <a:pt x="3127092" y="161190"/>
                  <a:pt x="3181351" y="171450"/>
                </a:cubicBezTo>
                <a:cubicBezTo>
                  <a:pt x="3235610" y="181710"/>
                  <a:pt x="3317109" y="247209"/>
                  <a:pt x="3419477" y="400050"/>
                </a:cubicBezTo>
                <a:cubicBezTo>
                  <a:pt x="3614688" y="493008"/>
                  <a:pt x="3543199" y="338315"/>
                  <a:pt x="3700310" y="259823"/>
                </a:cubicBezTo>
                <a:cubicBezTo>
                  <a:pt x="3744760" y="275698"/>
                  <a:pt x="3913855" y="437762"/>
                  <a:pt x="3962401" y="466725"/>
                </a:cubicBezTo>
                <a:cubicBezTo>
                  <a:pt x="4010947" y="495688"/>
                  <a:pt x="4225512" y="388711"/>
                  <a:pt x="4496409" y="433602"/>
                </a:cubicBezTo>
                <a:cubicBezTo>
                  <a:pt x="4215675" y="1105926"/>
                  <a:pt x="4439767" y="625724"/>
                  <a:pt x="4473358" y="907523"/>
                </a:cubicBezTo>
                <a:cubicBezTo>
                  <a:pt x="4678662" y="1070270"/>
                  <a:pt x="4312466" y="966317"/>
                  <a:pt x="4232020" y="1024289"/>
                </a:cubicBezTo>
                <a:cubicBezTo>
                  <a:pt x="4142147" y="1000359"/>
                  <a:pt x="4309448" y="1386005"/>
                  <a:pt x="4257675" y="1533525"/>
                </a:cubicBezTo>
                <a:cubicBezTo>
                  <a:pt x="4434988" y="1670785"/>
                  <a:pt x="4479925" y="1671637"/>
                  <a:pt x="4429125" y="1724024"/>
                </a:cubicBezTo>
                <a:cubicBezTo>
                  <a:pt x="4383088" y="1779586"/>
                  <a:pt x="4260850" y="1865311"/>
                  <a:pt x="4181475" y="1885949"/>
                </a:cubicBezTo>
                <a:cubicBezTo>
                  <a:pt x="4102100" y="1906587"/>
                  <a:pt x="4219575" y="2065338"/>
                  <a:pt x="4114800" y="2057400"/>
                </a:cubicBezTo>
                <a:cubicBezTo>
                  <a:pt x="4010025" y="2049463"/>
                  <a:pt x="4402137" y="2327274"/>
                  <a:pt x="4305300" y="2285999"/>
                </a:cubicBezTo>
                <a:cubicBezTo>
                  <a:pt x="4208463" y="2244724"/>
                  <a:pt x="4465637" y="2554286"/>
                  <a:pt x="4371975" y="2552699"/>
                </a:cubicBezTo>
                <a:cubicBezTo>
                  <a:pt x="4278313" y="2551112"/>
                  <a:pt x="4238625" y="2838449"/>
                  <a:pt x="4067175" y="2781299"/>
                </a:cubicBezTo>
                <a:cubicBezTo>
                  <a:pt x="3895725" y="2724149"/>
                  <a:pt x="4291012" y="3117848"/>
                  <a:pt x="4219575" y="3086098"/>
                </a:cubicBezTo>
                <a:cubicBezTo>
                  <a:pt x="4148138" y="3054348"/>
                  <a:pt x="4140200" y="3355973"/>
                  <a:pt x="4010025" y="3295648"/>
                </a:cubicBezTo>
                <a:cubicBezTo>
                  <a:pt x="3879850" y="3235323"/>
                  <a:pt x="3956050" y="3359148"/>
                  <a:pt x="3819525" y="3238498"/>
                </a:cubicBezTo>
                <a:cubicBezTo>
                  <a:pt x="3683000" y="3117848"/>
                  <a:pt x="3775075" y="3214686"/>
                  <a:pt x="3657600" y="3086098"/>
                </a:cubicBezTo>
                <a:cubicBezTo>
                  <a:pt x="3549650" y="3167061"/>
                  <a:pt x="3668712" y="3068635"/>
                  <a:pt x="3476625" y="3276598"/>
                </a:cubicBezTo>
                <a:cubicBezTo>
                  <a:pt x="3398838" y="3243261"/>
                  <a:pt x="3476625" y="3281360"/>
                  <a:pt x="3343275" y="3209923"/>
                </a:cubicBezTo>
                <a:cubicBezTo>
                  <a:pt x="3248025" y="3094036"/>
                  <a:pt x="3387725" y="3184523"/>
                  <a:pt x="3095625" y="3257548"/>
                </a:cubicBezTo>
                <a:cubicBezTo>
                  <a:pt x="2971800" y="3125786"/>
                  <a:pt x="3213100" y="3468685"/>
                  <a:pt x="2971800" y="3076573"/>
                </a:cubicBezTo>
                <a:cubicBezTo>
                  <a:pt x="2884487" y="2932110"/>
                  <a:pt x="2954338" y="3047998"/>
                  <a:pt x="2486025" y="3190873"/>
                </a:cubicBezTo>
                <a:cubicBezTo>
                  <a:pt x="2347912" y="3049585"/>
                  <a:pt x="2530475" y="3448048"/>
                  <a:pt x="2390775" y="3067048"/>
                </a:cubicBezTo>
                <a:cubicBezTo>
                  <a:pt x="2232025" y="3103561"/>
                  <a:pt x="2390775" y="3055935"/>
                  <a:pt x="2124075" y="3181348"/>
                </a:cubicBezTo>
                <a:cubicBezTo>
                  <a:pt x="2054225" y="3051173"/>
                  <a:pt x="2155825" y="3398835"/>
                  <a:pt x="2076450" y="3019423"/>
                </a:cubicBezTo>
                <a:cubicBezTo>
                  <a:pt x="2049463" y="2878136"/>
                  <a:pt x="2081213" y="3047998"/>
                  <a:pt x="1866900" y="3124198"/>
                </a:cubicBezTo>
                <a:cubicBezTo>
                  <a:pt x="1822450" y="3024186"/>
                  <a:pt x="1893888" y="3103560"/>
                  <a:pt x="1809750" y="3038473"/>
                </a:cubicBezTo>
                <a:cubicBezTo>
                  <a:pt x="1624013" y="3119436"/>
                  <a:pt x="1760538" y="3070223"/>
                  <a:pt x="1400175" y="3152773"/>
                </a:cubicBezTo>
                <a:cubicBezTo>
                  <a:pt x="1341438" y="3078161"/>
                  <a:pt x="1358900" y="3127372"/>
                  <a:pt x="1276350" y="2971798"/>
                </a:cubicBezTo>
                <a:cubicBezTo>
                  <a:pt x="1281112" y="2825748"/>
                  <a:pt x="976312" y="3030535"/>
                  <a:pt x="447675" y="3248023"/>
                </a:cubicBezTo>
                <a:cubicBezTo>
                  <a:pt x="347663" y="3214686"/>
                  <a:pt x="428625" y="3286123"/>
                  <a:pt x="123825" y="2895598"/>
                </a:cubicBezTo>
                <a:cubicBezTo>
                  <a:pt x="103188" y="2790823"/>
                  <a:pt x="98425" y="2903535"/>
                  <a:pt x="0" y="2638423"/>
                </a:cubicBezTo>
                <a:cubicBezTo>
                  <a:pt x="25400" y="2549523"/>
                  <a:pt x="-36511" y="2613023"/>
                  <a:pt x="47626" y="2533648"/>
                </a:cubicBezTo>
                <a:cubicBezTo>
                  <a:pt x="120651" y="2452686"/>
                  <a:pt x="95251" y="2566985"/>
                  <a:pt x="28576" y="2400298"/>
                </a:cubicBezTo>
                <a:cubicBezTo>
                  <a:pt x="73026" y="2333623"/>
                  <a:pt x="25401" y="2382835"/>
                  <a:pt x="104776" y="2324098"/>
                </a:cubicBezTo>
                <a:cubicBezTo>
                  <a:pt x="182563" y="2255836"/>
                  <a:pt x="114301" y="2332035"/>
                  <a:pt x="19051" y="2047873"/>
                </a:cubicBezTo>
                <a:cubicBezTo>
                  <a:pt x="80963" y="1951036"/>
                  <a:pt x="80964" y="1952623"/>
                  <a:pt x="352426" y="1762123"/>
                </a:cubicBezTo>
                <a:cubicBezTo>
                  <a:pt x="433388" y="1700211"/>
                  <a:pt x="136526" y="1838323"/>
                  <a:pt x="352426" y="1695448"/>
                </a:cubicBezTo>
                <a:cubicBezTo>
                  <a:pt x="393701" y="1662111"/>
                  <a:pt x="327026" y="1712910"/>
                  <a:pt x="200026" y="1733548"/>
                </a:cubicBezTo>
                <a:cubicBezTo>
                  <a:pt x="252413" y="1697036"/>
                  <a:pt x="25401" y="1490660"/>
                  <a:pt x="104776" y="1314448"/>
                </a:cubicBezTo>
                <a:cubicBezTo>
                  <a:pt x="195264" y="1214436"/>
                  <a:pt x="95251" y="1344610"/>
                  <a:pt x="209551" y="1247773"/>
                </a:cubicBezTo>
                <a:cubicBezTo>
                  <a:pt x="92076" y="1127123"/>
                  <a:pt x="17464" y="1162048"/>
                  <a:pt x="47626" y="914398"/>
                </a:cubicBezTo>
                <a:cubicBezTo>
                  <a:pt x="103189" y="854073"/>
                  <a:pt x="57151" y="915985"/>
                  <a:pt x="247651" y="704848"/>
                </a:cubicBezTo>
                <a:cubicBezTo>
                  <a:pt x="104776" y="446086"/>
                  <a:pt x="73025" y="309562"/>
                  <a:pt x="133350" y="304800"/>
                </a:cubicBezTo>
                <a:cubicBezTo>
                  <a:pt x="-25400" y="200025"/>
                  <a:pt x="225425" y="219075"/>
                  <a:pt x="552450" y="0"/>
                </a:cubicBezTo>
                <a:cubicBezTo>
                  <a:pt x="669562" y="177109"/>
                  <a:pt x="596175" y="125619"/>
                  <a:pt x="637087" y="226528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044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5536" y="4748951"/>
            <a:ext cx="79928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E" sz="2400" dirty="0"/>
              <a:t>Fat is a component in food. Some foods, including most fruits and vegetables, have almost no fat. Other foods have plenty of fat. They include nuts, oils, butter and meats like beef</a:t>
            </a:r>
            <a:r>
              <a:rPr lang="en-IE" sz="2400" dirty="0" smtClean="0"/>
              <a:t>.</a:t>
            </a:r>
            <a:endParaRPr lang="en-IE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9557" y="1465620"/>
            <a:ext cx="748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cs typeface="Rockwell"/>
              </a:rPr>
              <a:t>Fats</a:t>
            </a:r>
            <a:endParaRPr lang="en-IE" sz="2800" b="1" dirty="0">
              <a:cs typeface="Rockwell"/>
            </a:endParaRPr>
          </a:p>
        </p:txBody>
      </p:sp>
      <p:sp>
        <p:nvSpPr>
          <p:cNvPr id="8" name="5-Point Star 2"/>
          <p:cNvSpPr/>
          <p:nvPr/>
        </p:nvSpPr>
        <p:spPr>
          <a:xfrm>
            <a:off x="2586436" y="1973370"/>
            <a:ext cx="3611087" cy="2514401"/>
          </a:xfrm>
          <a:custGeom>
            <a:avLst/>
            <a:gdLst>
              <a:gd name="connsiteX0" fmla="*/ 2 w 2232248"/>
              <a:gd name="connsiteY0" fmla="*/ 797632 h 2088232"/>
              <a:gd name="connsiteX1" fmla="*/ 852648 w 2232248"/>
              <a:gd name="connsiteY1" fmla="*/ 797637 h 2088232"/>
              <a:gd name="connsiteX2" fmla="*/ 1116124 w 2232248"/>
              <a:gd name="connsiteY2" fmla="*/ 0 h 2088232"/>
              <a:gd name="connsiteX3" fmla="*/ 1379600 w 2232248"/>
              <a:gd name="connsiteY3" fmla="*/ 797637 h 2088232"/>
              <a:gd name="connsiteX4" fmla="*/ 2232246 w 2232248"/>
              <a:gd name="connsiteY4" fmla="*/ 797632 h 2088232"/>
              <a:gd name="connsiteX5" fmla="*/ 1542438 w 2232248"/>
              <a:gd name="connsiteY5" fmla="*/ 1290593 h 2088232"/>
              <a:gd name="connsiteX6" fmla="*/ 1805925 w 2232248"/>
              <a:gd name="connsiteY6" fmla="*/ 2088227 h 2088232"/>
              <a:gd name="connsiteX7" fmla="*/ 1116124 w 2232248"/>
              <a:gd name="connsiteY7" fmla="*/ 1595256 h 2088232"/>
              <a:gd name="connsiteX8" fmla="*/ 426323 w 2232248"/>
              <a:gd name="connsiteY8" fmla="*/ 2088227 h 2088232"/>
              <a:gd name="connsiteX9" fmla="*/ 689810 w 2232248"/>
              <a:gd name="connsiteY9" fmla="*/ 1290593 h 2088232"/>
              <a:gd name="connsiteX10" fmla="*/ 2 w 2232248"/>
              <a:gd name="connsiteY10" fmla="*/ 797632 h 2088232"/>
              <a:gd name="connsiteX0" fmla="*/ 0 w 2346544"/>
              <a:gd name="connsiteY0" fmla="*/ 0 h 2319295"/>
              <a:gd name="connsiteX1" fmla="*/ 966946 w 2346544"/>
              <a:gd name="connsiteY1" fmla="*/ 10287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46544"/>
              <a:gd name="connsiteY0" fmla="*/ 0 h 2319295"/>
              <a:gd name="connsiteX1" fmla="*/ 328771 w 2346544"/>
              <a:gd name="connsiteY1" fmla="*/ 2286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08444"/>
              <a:gd name="connsiteY0" fmla="*/ 0 h 2252620"/>
              <a:gd name="connsiteX1" fmla="*/ 290671 w 2308444"/>
              <a:gd name="connsiteY1" fmla="*/ 161930 h 2252620"/>
              <a:gd name="connsiteX2" fmla="*/ 1192322 w 2308444"/>
              <a:gd name="connsiteY2" fmla="*/ 164393 h 2252620"/>
              <a:gd name="connsiteX3" fmla="*/ 1455798 w 2308444"/>
              <a:gd name="connsiteY3" fmla="*/ 962030 h 2252620"/>
              <a:gd name="connsiteX4" fmla="*/ 2308444 w 2308444"/>
              <a:gd name="connsiteY4" fmla="*/ 962025 h 2252620"/>
              <a:gd name="connsiteX5" fmla="*/ 1618636 w 2308444"/>
              <a:gd name="connsiteY5" fmla="*/ 1454986 h 2252620"/>
              <a:gd name="connsiteX6" fmla="*/ 1882123 w 2308444"/>
              <a:gd name="connsiteY6" fmla="*/ 2252620 h 2252620"/>
              <a:gd name="connsiteX7" fmla="*/ 1192322 w 2308444"/>
              <a:gd name="connsiteY7" fmla="*/ 1759649 h 2252620"/>
              <a:gd name="connsiteX8" fmla="*/ 502521 w 2308444"/>
              <a:gd name="connsiteY8" fmla="*/ 2252620 h 2252620"/>
              <a:gd name="connsiteX9" fmla="*/ 766008 w 2308444"/>
              <a:gd name="connsiteY9" fmla="*/ 1454986 h 2252620"/>
              <a:gd name="connsiteX10" fmla="*/ 0 w 2308444"/>
              <a:gd name="connsiteY10" fmla="*/ 0 h 225262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20797 w 2308444"/>
              <a:gd name="connsiteY2" fmla="*/ 164388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112898 w 2308444"/>
              <a:gd name="connsiteY4" fmla="*/ 2667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2308444 w 2308444"/>
              <a:gd name="connsiteY5" fmla="*/ 1181095 h 2471690"/>
              <a:gd name="connsiteX6" fmla="*/ 1618636 w 2308444"/>
              <a:gd name="connsiteY6" fmla="*/ 1674056 h 2471690"/>
              <a:gd name="connsiteX7" fmla="*/ 1882123 w 2308444"/>
              <a:gd name="connsiteY7" fmla="*/ 2471690 h 2471690"/>
              <a:gd name="connsiteX8" fmla="*/ 1192322 w 2308444"/>
              <a:gd name="connsiteY8" fmla="*/ 1978719 h 2471690"/>
              <a:gd name="connsiteX9" fmla="*/ 502521 w 2308444"/>
              <a:gd name="connsiteY9" fmla="*/ 2471690 h 2471690"/>
              <a:gd name="connsiteX10" fmla="*/ 766008 w 2308444"/>
              <a:gd name="connsiteY10" fmla="*/ 1674056 h 2471690"/>
              <a:gd name="connsiteX11" fmla="*/ 0 w 2308444"/>
              <a:gd name="connsiteY11" fmla="*/ 219070 h 24716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1058364 w 2308444"/>
              <a:gd name="connsiteY5" fmla="*/ 249716 h 2471690"/>
              <a:gd name="connsiteX6" fmla="*/ 2308444 w 2308444"/>
              <a:gd name="connsiteY6" fmla="*/ 1181095 h 2471690"/>
              <a:gd name="connsiteX7" fmla="*/ 1618636 w 2308444"/>
              <a:gd name="connsiteY7" fmla="*/ 1674056 h 2471690"/>
              <a:gd name="connsiteX8" fmla="*/ 1882123 w 2308444"/>
              <a:gd name="connsiteY8" fmla="*/ 2471690 h 2471690"/>
              <a:gd name="connsiteX9" fmla="*/ 1192322 w 2308444"/>
              <a:gd name="connsiteY9" fmla="*/ 1978719 h 2471690"/>
              <a:gd name="connsiteX10" fmla="*/ 502521 w 2308444"/>
              <a:gd name="connsiteY10" fmla="*/ 2471690 h 2471690"/>
              <a:gd name="connsiteX11" fmla="*/ 766008 w 2308444"/>
              <a:gd name="connsiteY11" fmla="*/ 1674056 h 2471690"/>
              <a:gd name="connsiteX12" fmla="*/ 0 w 2308444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322362 h 2574982"/>
              <a:gd name="connsiteX1" fmla="*/ 271621 w 1882123"/>
              <a:gd name="connsiteY1" fmla="*/ 217592 h 2574982"/>
              <a:gd name="connsiteX2" fmla="*/ 401747 w 1882123"/>
              <a:gd name="connsiteY2" fmla="*/ 334355 h 2574982"/>
              <a:gd name="connsiteX3" fmla="*/ 420189 w 1882123"/>
              <a:gd name="connsiteY3" fmla="*/ 438733 h 2574982"/>
              <a:gd name="connsiteX4" fmla="*/ 874773 w 1882123"/>
              <a:gd name="connsiteY4" fmla="*/ 103292 h 2574982"/>
              <a:gd name="connsiteX5" fmla="*/ 1058364 w 1882123"/>
              <a:gd name="connsiteY5" fmla="*/ 353008 h 2574982"/>
              <a:gd name="connsiteX6" fmla="*/ 955894 w 1882123"/>
              <a:gd name="connsiteY6" fmla="*/ 179487 h 2574982"/>
              <a:gd name="connsiteX7" fmla="*/ 1723411 w 1882123"/>
              <a:gd name="connsiteY7" fmla="*/ 119998 h 2574982"/>
              <a:gd name="connsiteX8" fmla="*/ 1882123 w 1882123"/>
              <a:gd name="connsiteY8" fmla="*/ 2574982 h 2574982"/>
              <a:gd name="connsiteX9" fmla="*/ 1192322 w 1882123"/>
              <a:gd name="connsiteY9" fmla="*/ 2082011 h 2574982"/>
              <a:gd name="connsiteX10" fmla="*/ 502521 w 1882123"/>
              <a:gd name="connsiteY10" fmla="*/ 2574982 h 2574982"/>
              <a:gd name="connsiteX11" fmla="*/ 766008 w 1882123"/>
              <a:gd name="connsiteY11" fmla="*/ 1777348 h 2574982"/>
              <a:gd name="connsiteX12" fmla="*/ 0 w 1882123"/>
              <a:gd name="connsiteY12" fmla="*/ 322362 h 2574982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1622644 w 1882123"/>
              <a:gd name="connsiteY6" fmla="*/ 20954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3590 w 1882123"/>
              <a:gd name="connsiteY6" fmla="*/ 87791 h 2471690"/>
              <a:gd name="connsiteX7" fmla="*/ 1622644 w 1882123"/>
              <a:gd name="connsiteY7" fmla="*/ 209545 h 2471690"/>
              <a:gd name="connsiteX8" fmla="*/ 1723411 w 1882123"/>
              <a:gd name="connsiteY8" fmla="*/ 16706 h 2471690"/>
              <a:gd name="connsiteX9" fmla="*/ 1882123 w 1882123"/>
              <a:gd name="connsiteY9" fmla="*/ 2471690 h 2471690"/>
              <a:gd name="connsiteX10" fmla="*/ 1192322 w 1882123"/>
              <a:gd name="connsiteY10" fmla="*/ 1978719 h 2471690"/>
              <a:gd name="connsiteX11" fmla="*/ 502521 w 1882123"/>
              <a:gd name="connsiteY11" fmla="*/ 2471690 h 2471690"/>
              <a:gd name="connsiteX12" fmla="*/ 766008 w 1882123"/>
              <a:gd name="connsiteY12" fmla="*/ 1674056 h 2471690"/>
              <a:gd name="connsiteX13" fmla="*/ 0 w 1882123"/>
              <a:gd name="connsiteY13" fmla="*/ 219070 h 2471690"/>
              <a:gd name="connsiteX0" fmla="*/ 0 w 2050507"/>
              <a:gd name="connsiteY0" fmla="*/ 219070 h 2471690"/>
              <a:gd name="connsiteX1" fmla="*/ 271621 w 2050507"/>
              <a:gd name="connsiteY1" fmla="*/ 114300 h 2471690"/>
              <a:gd name="connsiteX2" fmla="*/ 401747 w 2050507"/>
              <a:gd name="connsiteY2" fmla="*/ 231063 h 2471690"/>
              <a:gd name="connsiteX3" fmla="*/ 420189 w 2050507"/>
              <a:gd name="connsiteY3" fmla="*/ 335441 h 2471690"/>
              <a:gd name="connsiteX4" fmla="*/ 874773 w 2050507"/>
              <a:gd name="connsiteY4" fmla="*/ 0 h 2471690"/>
              <a:gd name="connsiteX5" fmla="*/ 1210764 w 2050507"/>
              <a:gd name="connsiteY5" fmla="*/ 544991 h 2471690"/>
              <a:gd name="connsiteX6" fmla="*/ 2048965 w 2050507"/>
              <a:gd name="connsiteY6" fmla="*/ 564041 h 2471690"/>
              <a:gd name="connsiteX7" fmla="*/ 953590 w 2050507"/>
              <a:gd name="connsiteY7" fmla="*/ 87791 h 2471690"/>
              <a:gd name="connsiteX8" fmla="*/ 1622644 w 2050507"/>
              <a:gd name="connsiteY8" fmla="*/ 209545 h 2471690"/>
              <a:gd name="connsiteX9" fmla="*/ 1723411 w 2050507"/>
              <a:gd name="connsiteY9" fmla="*/ 16706 h 2471690"/>
              <a:gd name="connsiteX10" fmla="*/ 1882123 w 2050507"/>
              <a:gd name="connsiteY10" fmla="*/ 2471690 h 2471690"/>
              <a:gd name="connsiteX11" fmla="*/ 1192322 w 2050507"/>
              <a:gd name="connsiteY11" fmla="*/ 1978719 h 2471690"/>
              <a:gd name="connsiteX12" fmla="*/ 502521 w 2050507"/>
              <a:gd name="connsiteY12" fmla="*/ 2471690 h 2471690"/>
              <a:gd name="connsiteX13" fmla="*/ 766008 w 2050507"/>
              <a:gd name="connsiteY13" fmla="*/ 1674056 h 2471690"/>
              <a:gd name="connsiteX14" fmla="*/ 0 w 2050507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1210764 w 2306140"/>
              <a:gd name="connsiteY5" fmla="*/ 544991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28457 h 2481077"/>
              <a:gd name="connsiteX1" fmla="*/ 271621 w 2306140"/>
              <a:gd name="connsiteY1" fmla="*/ 123687 h 2481077"/>
              <a:gd name="connsiteX2" fmla="*/ 401747 w 2306140"/>
              <a:gd name="connsiteY2" fmla="*/ 240450 h 2481077"/>
              <a:gd name="connsiteX3" fmla="*/ 420189 w 2306140"/>
              <a:gd name="connsiteY3" fmla="*/ 344828 h 2481077"/>
              <a:gd name="connsiteX4" fmla="*/ 874773 w 2306140"/>
              <a:gd name="connsiteY4" fmla="*/ 9387 h 2481077"/>
              <a:gd name="connsiteX5" fmla="*/ 982164 w 2306140"/>
              <a:gd name="connsiteY5" fmla="*/ 106703 h 2481077"/>
              <a:gd name="connsiteX6" fmla="*/ 1353640 w 2306140"/>
              <a:gd name="connsiteY6" fmla="*/ 11453 h 2481077"/>
              <a:gd name="connsiteX7" fmla="*/ 2306140 w 2306140"/>
              <a:gd name="connsiteY7" fmla="*/ 306728 h 2481077"/>
              <a:gd name="connsiteX8" fmla="*/ 1622644 w 2306140"/>
              <a:gd name="connsiteY8" fmla="*/ 218932 h 2481077"/>
              <a:gd name="connsiteX9" fmla="*/ 1723411 w 2306140"/>
              <a:gd name="connsiteY9" fmla="*/ 26093 h 2481077"/>
              <a:gd name="connsiteX10" fmla="*/ 1882123 w 2306140"/>
              <a:gd name="connsiteY10" fmla="*/ 2481077 h 2481077"/>
              <a:gd name="connsiteX11" fmla="*/ 1192322 w 2306140"/>
              <a:gd name="connsiteY11" fmla="*/ 1988106 h 2481077"/>
              <a:gd name="connsiteX12" fmla="*/ 502521 w 2306140"/>
              <a:gd name="connsiteY12" fmla="*/ 2481077 h 2481077"/>
              <a:gd name="connsiteX13" fmla="*/ 766008 w 2306140"/>
              <a:gd name="connsiteY13" fmla="*/ 1683443 h 2481077"/>
              <a:gd name="connsiteX14" fmla="*/ 0 w 2306140"/>
              <a:gd name="connsiteY14" fmla="*/ 228457 h 2481077"/>
              <a:gd name="connsiteX0" fmla="*/ 0 w 2306140"/>
              <a:gd name="connsiteY0" fmla="*/ 219469 h 2472089"/>
              <a:gd name="connsiteX1" fmla="*/ 271621 w 2306140"/>
              <a:gd name="connsiteY1" fmla="*/ 114699 h 2472089"/>
              <a:gd name="connsiteX2" fmla="*/ 401747 w 2306140"/>
              <a:gd name="connsiteY2" fmla="*/ 231462 h 2472089"/>
              <a:gd name="connsiteX3" fmla="*/ 420189 w 2306140"/>
              <a:gd name="connsiteY3" fmla="*/ 335840 h 2472089"/>
              <a:gd name="connsiteX4" fmla="*/ 874773 w 2306140"/>
              <a:gd name="connsiteY4" fmla="*/ 399 h 2472089"/>
              <a:gd name="connsiteX5" fmla="*/ 982164 w 2306140"/>
              <a:gd name="connsiteY5" fmla="*/ 97715 h 2472089"/>
              <a:gd name="connsiteX6" fmla="*/ 1325065 w 2306140"/>
              <a:gd name="connsiteY6" fmla="*/ 11990 h 2472089"/>
              <a:gd name="connsiteX7" fmla="*/ 2306140 w 2306140"/>
              <a:gd name="connsiteY7" fmla="*/ 297740 h 2472089"/>
              <a:gd name="connsiteX8" fmla="*/ 1622644 w 2306140"/>
              <a:gd name="connsiteY8" fmla="*/ 209944 h 2472089"/>
              <a:gd name="connsiteX9" fmla="*/ 1723411 w 2306140"/>
              <a:gd name="connsiteY9" fmla="*/ 17105 h 2472089"/>
              <a:gd name="connsiteX10" fmla="*/ 1882123 w 2306140"/>
              <a:gd name="connsiteY10" fmla="*/ 2472089 h 2472089"/>
              <a:gd name="connsiteX11" fmla="*/ 1192322 w 2306140"/>
              <a:gd name="connsiteY11" fmla="*/ 1979118 h 2472089"/>
              <a:gd name="connsiteX12" fmla="*/ 502521 w 2306140"/>
              <a:gd name="connsiteY12" fmla="*/ 2472089 h 2472089"/>
              <a:gd name="connsiteX13" fmla="*/ 766008 w 2306140"/>
              <a:gd name="connsiteY13" fmla="*/ 1674455 h 2472089"/>
              <a:gd name="connsiteX14" fmla="*/ 0 w 2306140"/>
              <a:gd name="connsiteY14" fmla="*/ 219469 h 2472089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25065 w 2306140"/>
              <a:gd name="connsiteY6" fmla="*/ 1159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723411 w 2460844"/>
              <a:gd name="connsiteY9" fmla="*/ 1670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220290 w 2460844"/>
              <a:gd name="connsiteY7" fmla="*/ 46879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553665 w 2460844"/>
              <a:gd name="connsiteY7" fmla="*/ 287816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20002 h 2472622"/>
              <a:gd name="connsiteX1" fmla="*/ 271621 w 2460844"/>
              <a:gd name="connsiteY1" fmla="*/ 115232 h 2472622"/>
              <a:gd name="connsiteX2" fmla="*/ 401747 w 2460844"/>
              <a:gd name="connsiteY2" fmla="*/ 231995 h 2472622"/>
              <a:gd name="connsiteX3" fmla="*/ 420189 w 2460844"/>
              <a:gd name="connsiteY3" fmla="*/ 336373 h 2472622"/>
              <a:gd name="connsiteX4" fmla="*/ 874773 w 2460844"/>
              <a:gd name="connsiteY4" fmla="*/ 932 h 2472622"/>
              <a:gd name="connsiteX5" fmla="*/ 982164 w 2460844"/>
              <a:gd name="connsiteY5" fmla="*/ 98248 h 2472622"/>
              <a:gd name="connsiteX6" fmla="*/ 1325065 w 2460844"/>
              <a:gd name="connsiteY6" fmla="*/ 12523 h 2472622"/>
              <a:gd name="connsiteX7" fmla="*/ 1553665 w 2460844"/>
              <a:gd name="connsiteY7" fmla="*/ 288748 h 2472622"/>
              <a:gd name="connsiteX8" fmla="*/ 2460844 w 2460844"/>
              <a:gd name="connsiteY8" fmla="*/ 762927 h 2472622"/>
              <a:gd name="connsiteX9" fmla="*/ 1551961 w 2460844"/>
              <a:gd name="connsiteY9" fmla="*/ 951088 h 2472622"/>
              <a:gd name="connsiteX10" fmla="*/ 1882123 w 2460844"/>
              <a:gd name="connsiteY10" fmla="*/ 2472622 h 2472622"/>
              <a:gd name="connsiteX11" fmla="*/ 1192322 w 2460844"/>
              <a:gd name="connsiteY11" fmla="*/ 1979651 h 2472622"/>
              <a:gd name="connsiteX12" fmla="*/ 502521 w 2460844"/>
              <a:gd name="connsiteY12" fmla="*/ 2472622 h 2472622"/>
              <a:gd name="connsiteX13" fmla="*/ 766008 w 2460844"/>
              <a:gd name="connsiteY13" fmla="*/ 1674988 h 2472622"/>
              <a:gd name="connsiteX14" fmla="*/ 0 w 2460844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32244"/>
              <a:gd name="connsiteY0" fmla="*/ 223053 h 2475673"/>
              <a:gd name="connsiteX1" fmla="*/ 271621 w 2232244"/>
              <a:gd name="connsiteY1" fmla="*/ 118283 h 2475673"/>
              <a:gd name="connsiteX2" fmla="*/ 401747 w 2232244"/>
              <a:gd name="connsiteY2" fmla="*/ 235046 h 2475673"/>
              <a:gd name="connsiteX3" fmla="*/ 420189 w 2232244"/>
              <a:gd name="connsiteY3" fmla="*/ 339424 h 2475673"/>
              <a:gd name="connsiteX4" fmla="*/ 874773 w 2232244"/>
              <a:gd name="connsiteY4" fmla="*/ 3983 h 2475673"/>
              <a:gd name="connsiteX5" fmla="*/ 982164 w 2232244"/>
              <a:gd name="connsiteY5" fmla="*/ 101299 h 2475673"/>
              <a:gd name="connsiteX6" fmla="*/ 1325065 w 2232244"/>
              <a:gd name="connsiteY6" fmla="*/ 15574 h 2475673"/>
              <a:gd name="connsiteX7" fmla="*/ 1553665 w 2232244"/>
              <a:gd name="connsiteY7" fmla="*/ 291799 h 2475673"/>
              <a:gd name="connsiteX8" fmla="*/ 2232244 w 2232244"/>
              <a:gd name="connsiteY8" fmla="*/ 3978 h 2475673"/>
              <a:gd name="connsiteX9" fmla="*/ 1551961 w 2232244"/>
              <a:gd name="connsiteY9" fmla="*/ 954139 h 2475673"/>
              <a:gd name="connsiteX10" fmla="*/ 1882123 w 2232244"/>
              <a:gd name="connsiteY10" fmla="*/ 2475673 h 2475673"/>
              <a:gd name="connsiteX11" fmla="*/ 1192322 w 2232244"/>
              <a:gd name="connsiteY11" fmla="*/ 1982702 h 2475673"/>
              <a:gd name="connsiteX12" fmla="*/ 502521 w 2232244"/>
              <a:gd name="connsiteY12" fmla="*/ 2475673 h 2475673"/>
              <a:gd name="connsiteX13" fmla="*/ 766008 w 2232244"/>
              <a:gd name="connsiteY13" fmla="*/ 1678039 h 2475673"/>
              <a:gd name="connsiteX14" fmla="*/ 0 w 2232244"/>
              <a:gd name="connsiteY14" fmla="*/ 223053 h 2475673"/>
              <a:gd name="connsiteX0" fmla="*/ 0 w 2234326"/>
              <a:gd name="connsiteY0" fmla="*/ 220003 h 2472623"/>
              <a:gd name="connsiteX1" fmla="*/ 271621 w 2234326"/>
              <a:gd name="connsiteY1" fmla="*/ 115233 h 2472623"/>
              <a:gd name="connsiteX2" fmla="*/ 401747 w 2234326"/>
              <a:gd name="connsiteY2" fmla="*/ 231996 h 2472623"/>
              <a:gd name="connsiteX3" fmla="*/ 420189 w 2234326"/>
              <a:gd name="connsiteY3" fmla="*/ 336374 h 2472623"/>
              <a:gd name="connsiteX4" fmla="*/ 874773 w 2234326"/>
              <a:gd name="connsiteY4" fmla="*/ 933 h 2472623"/>
              <a:gd name="connsiteX5" fmla="*/ 982164 w 2234326"/>
              <a:gd name="connsiteY5" fmla="*/ 98249 h 2472623"/>
              <a:gd name="connsiteX6" fmla="*/ 1325065 w 2234326"/>
              <a:gd name="connsiteY6" fmla="*/ 12524 h 2472623"/>
              <a:gd name="connsiteX7" fmla="*/ 1553665 w 2234326"/>
              <a:gd name="connsiteY7" fmla="*/ 288749 h 2472623"/>
              <a:gd name="connsiteX8" fmla="*/ 2232244 w 2234326"/>
              <a:gd name="connsiteY8" fmla="*/ 928 h 2472623"/>
              <a:gd name="connsiteX9" fmla="*/ 1551961 w 2234326"/>
              <a:gd name="connsiteY9" fmla="*/ 951089 h 2472623"/>
              <a:gd name="connsiteX10" fmla="*/ 1882123 w 2234326"/>
              <a:gd name="connsiteY10" fmla="*/ 2472623 h 2472623"/>
              <a:gd name="connsiteX11" fmla="*/ 1192322 w 2234326"/>
              <a:gd name="connsiteY11" fmla="*/ 1979652 h 2472623"/>
              <a:gd name="connsiteX12" fmla="*/ 502521 w 2234326"/>
              <a:gd name="connsiteY12" fmla="*/ 2472623 h 2472623"/>
              <a:gd name="connsiteX13" fmla="*/ 766008 w 2234326"/>
              <a:gd name="connsiteY13" fmla="*/ 1674989 h 2472623"/>
              <a:gd name="connsiteX14" fmla="*/ 0 w 2234326"/>
              <a:gd name="connsiteY14" fmla="*/ 220003 h 2472623"/>
              <a:gd name="connsiteX0" fmla="*/ 0 w 2468070"/>
              <a:gd name="connsiteY0" fmla="*/ 220003 h 2472623"/>
              <a:gd name="connsiteX1" fmla="*/ 271621 w 2468070"/>
              <a:gd name="connsiteY1" fmla="*/ 115233 h 2472623"/>
              <a:gd name="connsiteX2" fmla="*/ 401747 w 2468070"/>
              <a:gd name="connsiteY2" fmla="*/ 231996 h 2472623"/>
              <a:gd name="connsiteX3" fmla="*/ 420189 w 2468070"/>
              <a:gd name="connsiteY3" fmla="*/ 336374 h 2472623"/>
              <a:gd name="connsiteX4" fmla="*/ 874773 w 2468070"/>
              <a:gd name="connsiteY4" fmla="*/ 933 h 2472623"/>
              <a:gd name="connsiteX5" fmla="*/ 982164 w 2468070"/>
              <a:gd name="connsiteY5" fmla="*/ 98249 h 2472623"/>
              <a:gd name="connsiteX6" fmla="*/ 1325065 w 2468070"/>
              <a:gd name="connsiteY6" fmla="*/ 12524 h 2472623"/>
              <a:gd name="connsiteX7" fmla="*/ 1553665 w 2468070"/>
              <a:gd name="connsiteY7" fmla="*/ 288749 h 2472623"/>
              <a:gd name="connsiteX8" fmla="*/ 2232244 w 2468070"/>
              <a:gd name="connsiteY8" fmla="*/ 928 h 2472623"/>
              <a:gd name="connsiteX9" fmla="*/ 1551961 w 2468070"/>
              <a:gd name="connsiteY9" fmla="*/ 951089 h 2472623"/>
              <a:gd name="connsiteX10" fmla="*/ 2468065 w 2468070"/>
              <a:gd name="connsiteY10" fmla="*/ 212550 h 2472623"/>
              <a:gd name="connsiteX11" fmla="*/ 1882123 w 2468070"/>
              <a:gd name="connsiteY11" fmla="*/ 2472623 h 2472623"/>
              <a:gd name="connsiteX12" fmla="*/ 1192322 w 2468070"/>
              <a:gd name="connsiteY12" fmla="*/ 1979652 h 2472623"/>
              <a:gd name="connsiteX13" fmla="*/ 502521 w 2468070"/>
              <a:gd name="connsiteY13" fmla="*/ 2472623 h 2472623"/>
              <a:gd name="connsiteX14" fmla="*/ 766008 w 2468070"/>
              <a:gd name="connsiteY14" fmla="*/ 1674989 h 2472623"/>
              <a:gd name="connsiteX15" fmla="*/ 0 w 2468070"/>
              <a:gd name="connsiteY15" fmla="*/ 220003 h 2472623"/>
              <a:gd name="connsiteX0" fmla="*/ 0 w 2410920"/>
              <a:gd name="connsiteY0" fmla="*/ 220003 h 2472623"/>
              <a:gd name="connsiteX1" fmla="*/ 271621 w 2410920"/>
              <a:gd name="connsiteY1" fmla="*/ 115233 h 2472623"/>
              <a:gd name="connsiteX2" fmla="*/ 401747 w 2410920"/>
              <a:gd name="connsiteY2" fmla="*/ 231996 h 2472623"/>
              <a:gd name="connsiteX3" fmla="*/ 420189 w 2410920"/>
              <a:gd name="connsiteY3" fmla="*/ 336374 h 2472623"/>
              <a:gd name="connsiteX4" fmla="*/ 874773 w 2410920"/>
              <a:gd name="connsiteY4" fmla="*/ 933 h 2472623"/>
              <a:gd name="connsiteX5" fmla="*/ 982164 w 2410920"/>
              <a:gd name="connsiteY5" fmla="*/ 98249 h 2472623"/>
              <a:gd name="connsiteX6" fmla="*/ 1325065 w 2410920"/>
              <a:gd name="connsiteY6" fmla="*/ 12524 h 2472623"/>
              <a:gd name="connsiteX7" fmla="*/ 1553665 w 2410920"/>
              <a:gd name="connsiteY7" fmla="*/ 288749 h 2472623"/>
              <a:gd name="connsiteX8" fmla="*/ 2232244 w 2410920"/>
              <a:gd name="connsiteY8" fmla="*/ 928 h 2472623"/>
              <a:gd name="connsiteX9" fmla="*/ 1551961 w 2410920"/>
              <a:gd name="connsiteY9" fmla="*/ 951089 h 2472623"/>
              <a:gd name="connsiteX10" fmla="*/ 2410915 w 2410920"/>
              <a:gd name="connsiteY10" fmla="*/ 136350 h 2472623"/>
              <a:gd name="connsiteX11" fmla="*/ 1882123 w 2410920"/>
              <a:gd name="connsiteY11" fmla="*/ 2472623 h 2472623"/>
              <a:gd name="connsiteX12" fmla="*/ 1192322 w 2410920"/>
              <a:gd name="connsiteY12" fmla="*/ 1979652 h 2472623"/>
              <a:gd name="connsiteX13" fmla="*/ 502521 w 2410920"/>
              <a:gd name="connsiteY13" fmla="*/ 2472623 h 2472623"/>
              <a:gd name="connsiteX14" fmla="*/ 766008 w 2410920"/>
              <a:gd name="connsiteY14" fmla="*/ 1674989 h 2472623"/>
              <a:gd name="connsiteX15" fmla="*/ 0 w 2410920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799736"/>
              <a:gd name="connsiteY0" fmla="*/ 220003 h 2472623"/>
              <a:gd name="connsiteX1" fmla="*/ 271621 w 2799736"/>
              <a:gd name="connsiteY1" fmla="*/ 115233 h 2472623"/>
              <a:gd name="connsiteX2" fmla="*/ 401747 w 2799736"/>
              <a:gd name="connsiteY2" fmla="*/ 231996 h 2472623"/>
              <a:gd name="connsiteX3" fmla="*/ 420189 w 2799736"/>
              <a:gd name="connsiteY3" fmla="*/ 336374 h 2472623"/>
              <a:gd name="connsiteX4" fmla="*/ 874773 w 2799736"/>
              <a:gd name="connsiteY4" fmla="*/ 933 h 2472623"/>
              <a:gd name="connsiteX5" fmla="*/ 982164 w 2799736"/>
              <a:gd name="connsiteY5" fmla="*/ 98249 h 2472623"/>
              <a:gd name="connsiteX6" fmla="*/ 1325065 w 2799736"/>
              <a:gd name="connsiteY6" fmla="*/ 12524 h 2472623"/>
              <a:gd name="connsiteX7" fmla="*/ 1553665 w 2799736"/>
              <a:gd name="connsiteY7" fmla="*/ 288749 h 2472623"/>
              <a:gd name="connsiteX8" fmla="*/ 2232244 w 2799736"/>
              <a:gd name="connsiteY8" fmla="*/ 928 h 2472623"/>
              <a:gd name="connsiteX9" fmla="*/ 2799736 w 2799736"/>
              <a:gd name="connsiteY9" fmla="*/ 865364 h 2472623"/>
              <a:gd name="connsiteX10" fmla="*/ 2410915 w 2799736"/>
              <a:gd name="connsiteY10" fmla="*/ 136350 h 2472623"/>
              <a:gd name="connsiteX11" fmla="*/ 1882123 w 2799736"/>
              <a:gd name="connsiteY11" fmla="*/ 2472623 h 2472623"/>
              <a:gd name="connsiteX12" fmla="*/ 1192322 w 2799736"/>
              <a:gd name="connsiteY12" fmla="*/ 1979652 h 2472623"/>
              <a:gd name="connsiteX13" fmla="*/ 502521 w 2799736"/>
              <a:gd name="connsiteY13" fmla="*/ 2472623 h 2472623"/>
              <a:gd name="connsiteX14" fmla="*/ 766008 w 2799736"/>
              <a:gd name="connsiteY14" fmla="*/ 1674989 h 2472623"/>
              <a:gd name="connsiteX15" fmla="*/ 0 w 2799736"/>
              <a:gd name="connsiteY15" fmla="*/ 220003 h 2472623"/>
              <a:gd name="connsiteX0" fmla="*/ 0 w 3134829"/>
              <a:gd name="connsiteY0" fmla="*/ 220003 h 2472623"/>
              <a:gd name="connsiteX1" fmla="*/ 271621 w 3134829"/>
              <a:gd name="connsiteY1" fmla="*/ 115233 h 2472623"/>
              <a:gd name="connsiteX2" fmla="*/ 401747 w 3134829"/>
              <a:gd name="connsiteY2" fmla="*/ 231996 h 2472623"/>
              <a:gd name="connsiteX3" fmla="*/ 420189 w 3134829"/>
              <a:gd name="connsiteY3" fmla="*/ 336374 h 2472623"/>
              <a:gd name="connsiteX4" fmla="*/ 874773 w 3134829"/>
              <a:gd name="connsiteY4" fmla="*/ 933 h 2472623"/>
              <a:gd name="connsiteX5" fmla="*/ 982164 w 3134829"/>
              <a:gd name="connsiteY5" fmla="*/ 98249 h 2472623"/>
              <a:gd name="connsiteX6" fmla="*/ 1325065 w 3134829"/>
              <a:gd name="connsiteY6" fmla="*/ 12524 h 2472623"/>
              <a:gd name="connsiteX7" fmla="*/ 1553665 w 3134829"/>
              <a:gd name="connsiteY7" fmla="*/ 288749 h 2472623"/>
              <a:gd name="connsiteX8" fmla="*/ 2232244 w 3134829"/>
              <a:gd name="connsiteY8" fmla="*/ 928 h 2472623"/>
              <a:gd name="connsiteX9" fmla="*/ 2799736 w 3134829"/>
              <a:gd name="connsiteY9" fmla="*/ 865364 h 2472623"/>
              <a:gd name="connsiteX10" fmla="*/ 3134815 w 3134829"/>
              <a:gd name="connsiteY10" fmla="*/ 412575 h 2472623"/>
              <a:gd name="connsiteX11" fmla="*/ 1882123 w 3134829"/>
              <a:gd name="connsiteY11" fmla="*/ 2472623 h 2472623"/>
              <a:gd name="connsiteX12" fmla="*/ 1192322 w 3134829"/>
              <a:gd name="connsiteY12" fmla="*/ 1979652 h 2472623"/>
              <a:gd name="connsiteX13" fmla="*/ 502521 w 3134829"/>
              <a:gd name="connsiteY13" fmla="*/ 2472623 h 2472623"/>
              <a:gd name="connsiteX14" fmla="*/ 766008 w 3134829"/>
              <a:gd name="connsiteY14" fmla="*/ 1674989 h 2472623"/>
              <a:gd name="connsiteX15" fmla="*/ 0 w 3134829"/>
              <a:gd name="connsiteY15" fmla="*/ 220003 h 2472623"/>
              <a:gd name="connsiteX0" fmla="*/ 0 w 3134821"/>
              <a:gd name="connsiteY0" fmla="*/ 220003 h 2472623"/>
              <a:gd name="connsiteX1" fmla="*/ 271621 w 3134821"/>
              <a:gd name="connsiteY1" fmla="*/ 115233 h 2472623"/>
              <a:gd name="connsiteX2" fmla="*/ 401747 w 3134821"/>
              <a:gd name="connsiteY2" fmla="*/ 231996 h 2472623"/>
              <a:gd name="connsiteX3" fmla="*/ 420189 w 3134821"/>
              <a:gd name="connsiteY3" fmla="*/ 336374 h 2472623"/>
              <a:gd name="connsiteX4" fmla="*/ 874773 w 3134821"/>
              <a:gd name="connsiteY4" fmla="*/ 933 h 2472623"/>
              <a:gd name="connsiteX5" fmla="*/ 982164 w 3134821"/>
              <a:gd name="connsiteY5" fmla="*/ 98249 h 2472623"/>
              <a:gd name="connsiteX6" fmla="*/ 1325065 w 3134821"/>
              <a:gd name="connsiteY6" fmla="*/ 12524 h 2472623"/>
              <a:gd name="connsiteX7" fmla="*/ 1553665 w 3134821"/>
              <a:gd name="connsiteY7" fmla="*/ 288749 h 2472623"/>
              <a:gd name="connsiteX8" fmla="*/ 2232244 w 3134821"/>
              <a:gd name="connsiteY8" fmla="*/ 928 h 2472623"/>
              <a:gd name="connsiteX9" fmla="*/ 2371111 w 3134821"/>
              <a:gd name="connsiteY9" fmla="*/ 160514 h 2472623"/>
              <a:gd name="connsiteX10" fmla="*/ 3134815 w 3134821"/>
              <a:gd name="connsiteY10" fmla="*/ 412575 h 2472623"/>
              <a:gd name="connsiteX11" fmla="*/ 1882123 w 3134821"/>
              <a:gd name="connsiteY11" fmla="*/ 2472623 h 2472623"/>
              <a:gd name="connsiteX12" fmla="*/ 1192322 w 3134821"/>
              <a:gd name="connsiteY12" fmla="*/ 1979652 h 2472623"/>
              <a:gd name="connsiteX13" fmla="*/ 502521 w 3134821"/>
              <a:gd name="connsiteY13" fmla="*/ 2472623 h 2472623"/>
              <a:gd name="connsiteX14" fmla="*/ 766008 w 3134821"/>
              <a:gd name="connsiteY14" fmla="*/ 1674989 h 2472623"/>
              <a:gd name="connsiteX15" fmla="*/ 0 w 3134821"/>
              <a:gd name="connsiteY15" fmla="*/ 220003 h 2472623"/>
              <a:gd name="connsiteX0" fmla="*/ 0 w 2696680"/>
              <a:gd name="connsiteY0" fmla="*/ 220003 h 2472623"/>
              <a:gd name="connsiteX1" fmla="*/ 271621 w 2696680"/>
              <a:gd name="connsiteY1" fmla="*/ 115233 h 2472623"/>
              <a:gd name="connsiteX2" fmla="*/ 401747 w 2696680"/>
              <a:gd name="connsiteY2" fmla="*/ 231996 h 2472623"/>
              <a:gd name="connsiteX3" fmla="*/ 420189 w 2696680"/>
              <a:gd name="connsiteY3" fmla="*/ 336374 h 2472623"/>
              <a:gd name="connsiteX4" fmla="*/ 874773 w 2696680"/>
              <a:gd name="connsiteY4" fmla="*/ 933 h 2472623"/>
              <a:gd name="connsiteX5" fmla="*/ 982164 w 2696680"/>
              <a:gd name="connsiteY5" fmla="*/ 98249 h 2472623"/>
              <a:gd name="connsiteX6" fmla="*/ 1325065 w 2696680"/>
              <a:gd name="connsiteY6" fmla="*/ 12524 h 2472623"/>
              <a:gd name="connsiteX7" fmla="*/ 1553665 w 2696680"/>
              <a:gd name="connsiteY7" fmla="*/ 288749 h 2472623"/>
              <a:gd name="connsiteX8" fmla="*/ 2232244 w 2696680"/>
              <a:gd name="connsiteY8" fmla="*/ 928 h 2472623"/>
              <a:gd name="connsiteX9" fmla="*/ 2371111 w 2696680"/>
              <a:gd name="connsiteY9" fmla="*/ 160514 h 2472623"/>
              <a:gd name="connsiteX10" fmla="*/ 2696665 w 2696680"/>
              <a:gd name="connsiteY10" fmla="*/ 222075 h 2472623"/>
              <a:gd name="connsiteX11" fmla="*/ 1882123 w 2696680"/>
              <a:gd name="connsiteY11" fmla="*/ 2472623 h 2472623"/>
              <a:gd name="connsiteX12" fmla="*/ 1192322 w 2696680"/>
              <a:gd name="connsiteY12" fmla="*/ 1979652 h 2472623"/>
              <a:gd name="connsiteX13" fmla="*/ 502521 w 2696680"/>
              <a:gd name="connsiteY13" fmla="*/ 2472623 h 2472623"/>
              <a:gd name="connsiteX14" fmla="*/ 766008 w 2696680"/>
              <a:gd name="connsiteY14" fmla="*/ 1674989 h 2472623"/>
              <a:gd name="connsiteX15" fmla="*/ 0 w 2696680"/>
              <a:gd name="connsiteY15" fmla="*/ 220003 h 2472623"/>
              <a:gd name="connsiteX0" fmla="*/ 0 w 2744447"/>
              <a:gd name="connsiteY0" fmla="*/ 220003 h 2472623"/>
              <a:gd name="connsiteX1" fmla="*/ 271621 w 2744447"/>
              <a:gd name="connsiteY1" fmla="*/ 115233 h 2472623"/>
              <a:gd name="connsiteX2" fmla="*/ 401747 w 2744447"/>
              <a:gd name="connsiteY2" fmla="*/ 231996 h 2472623"/>
              <a:gd name="connsiteX3" fmla="*/ 420189 w 2744447"/>
              <a:gd name="connsiteY3" fmla="*/ 336374 h 2472623"/>
              <a:gd name="connsiteX4" fmla="*/ 874773 w 2744447"/>
              <a:gd name="connsiteY4" fmla="*/ 933 h 2472623"/>
              <a:gd name="connsiteX5" fmla="*/ 982164 w 2744447"/>
              <a:gd name="connsiteY5" fmla="*/ 98249 h 2472623"/>
              <a:gd name="connsiteX6" fmla="*/ 1325065 w 2744447"/>
              <a:gd name="connsiteY6" fmla="*/ 12524 h 2472623"/>
              <a:gd name="connsiteX7" fmla="*/ 1553665 w 2744447"/>
              <a:gd name="connsiteY7" fmla="*/ 288749 h 2472623"/>
              <a:gd name="connsiteX8" fmla="*/ 2232244 w 2744447"/>
              <a:gd name="connsiteY8" fmla="*/ 928 h 2472623"/>
              <a:gd name="connsiteX9" fmla="*/ 2371111 w 2744447"/>
              <a:gd name="connsiteY9" fmla="*/ 160514 h 2472623"/>
              <a:gd name="connsiteX10" fmla="*/ 2610939 w 2744447"/>
              <a:gd name="connsiteY10" fmla="*/ 164925 h 2472623"/>
              <a:gd name="connsiteX11" fmla="*/ 2696665 w 2744447"/>
              <a:gd name="connsiteY11" fmla="*/ 222075 h 2472623"/>
              <a:gd name="connsiteX12" fmla="*/ 1882123 w 2744447"/>
              <a:gd name="connsiteY12" fmla="*/ 2472623 h 2472623"/>
              <a:gd name="connsiteX13" fmla="*/ 1192322 w 2744447"/>
              <a:gd name="connsiteY13" fmla="*/ 1979652 h 2472623"/>
              <a:gd name="connsiteX14" fmla="*/ 502521 w 2744447"/>
              <a:gd name="connsiteY14" fmla="*/ 2472623 h 2472623"/>
              <a:gd name="connsiteX15" fmla="*/ 766008 w 2744447"/>
              <a:gd name="connsiteY15" fmla="*/ 1674989 h 2472623"/>
              <a:gd name="connsiteX16" fmla="*/ 0 w 2744447"/>
              <a:gd name="connsiteY16" fmla="*/ 220003 h 2472623"/>
              <a:gd name="connsiteX0" fmla="*/ 0 w 3461138"/>
              <a:gd name="connsiteY0" fmla="*/ 220003 h 2472623"/>
              <a:gd name="connsiteX1" fmla="*/ 271621 w 3461138"/>
              <a:gd name="connsiteY1" fmla="*/ 115233 h 2472623"/>
              <a:gd name="connsiteX2" fmla="*/ 401747 w 3461138"/>
              <a:gd name="connsiteY2" fmla="*/ 231996 h 2472623"/>
              <a:gd name="connsiteX3" fmla="*/ 420189 w 3461138"/>
              <a:gd name="connsiteY3" fmla="*/ 336374 h 2472623"/>
              <a:gd name="connsiteX4" fmla="*/ 874773 w 3461138"/>
              <a:gd name="connsiteY4" fmla="*/ 933 h 2472623"/>
              <a:gd name="connsiteX5" fmla="*/ 982164 w 3461138"/>
              <a:gd name="connsiteY5" fmla="*/ 98249 h 2472623"/>
              <a:gd name="connsiteX6" fmla="*/ 1325065 w 3461138"/>
              <a:gd name="connsiteY6" fmla="*/ 12524 h 2472623"/>
              <a:gd name="connsiteX7" fmla="*/ 1553665 w 3461138"/>
              <a:gd name="connsiteY7" fmla="*/ 288749 h 2472623"/>
              <a:gd name="connsiteX8" fmla="*/ 2232244 w 3461138"/>
              <a:gd name="connsiteY8" fmla="*/ 928 h 2472623"/>
              <a:gd name="connsiteX9" fmla="*/ 2371111 w 3461138"/>
              <a:gd name="connsiteY9" fmla="*/ 160514 h 2472623"/>
              <a:gd name="connsiteX10" fmla="*/ 2610939 w 3461138"/>
              <a:gd name="connsiteY10" fmla="*/ 164925 h 2472623"/>
              <a:gd name="connsiteX11" fmla="*/ 3449140 w 3461138"/>
              <a:gd name="connsiteY11" fmla="*/ 869775 h 2472623"/>
              <a:gd name="connsiteX12" fmla="*/ 1882123 w 3461138"/>
              <a:gd name="connsiteY12" fmla="*/ 2472623 h 2472623"/>
              <a:gd name="connsiteX13" fmla="*/ 1192322 w 3461138"/>
              <a:gd name="connsiteY13" fmla="*/ 1979652 h 2472623"/>
              <a:gd name="connsiteX14" fmla="*/ 502521 w 3461138"/>
              <a:gd name="connsiteY14" fmla="*/ 2472623 h 2472623"/>
              <a:gd name="connsiteX15" fmla="*/ 766008 w 3461138"/>
              <a:gd name="connsiteY15" fmla="*/ 1674989 h 2472623"/>
              <a:gd name="connsiteX16" fmla="*/ 0 w 3461138"/>
              <a:gd name="connsiteY16" fmla="*/ 220003 h 2472623"/>
              <a:gd name="connsiteX0" fmla="*/ 0 w 3460697"/>
              <a:gd name="connsiteY0" fmla="*/ 220003 h 2472623"/>
              <a:gd name="connsiteX1" fmla="*/ 271621 w 3460697"/>
              <a:gd name="connsiteY1" fmla="*/ 115233 h 2472623"/>
              <a:gd name="connsiteX2" fmla="*/ 401747 w 3460697"/>
              <a:gd name="connsiteY2" fmla="*/ 231996 h 2472623"/>
              <a:gd name="connsiteX3" fmla="*/ 420189 w 3460697"/>
              <a:gd name="connsiteY3" fmla="*/ 336374 h 2472623"/>
              <a:gd name="connsiteX4" fmla="*/ 874773 w 3460697"/>
              <a:gd name="connsiteY4" fmla="*/ 933 h 2472623"/>
              <a:gd name="connsiteX5" fmla="*/ 982164 w 3460697"/>
              <a:gd name="connsiteY5" fmla="*/ 98249 h 2472623"/>
              <a:gd name="connsiteX6" fmla="*/ 1325065 w 3460697"/>
              <a:gd name="connsiteY6" fmla="*/ 12524 h 2472623"/>
              <a:gd name="connsiteX7" fmla="*/ 1553665 w 3460697"/>
              <a:gd name="connsiteY7" fmla="*/ 288749 h 2472623"/>
              <a:gd name="connsiteX8" fmla="*/ 2232244 w 3460697"/>
              <a:gd name="connsiteY8" fmla="*/ 928 h 2472623"/>
              <a:gd name="connsiteX9" fmla="*/ 2371111 w 3460697"/>
              <a:gd name="connsiteY9" fmla="*/ 160514 h 2472623"/>
              <a:gd name="connsiteX10" fmla="*/ 2572839 w 3460697"/>
              <a:gd name="connsiteY10" fmla="*/ 164925 h 2472623"/>
              <a:gd name="connsiteX11" fmla="*/ 3449140 w 3460697"/>
              <a:gd name="connsiteY11" fmla="*/ 869775 h 2472623"/>
              <a:gd name="connsiteX12" fmla="*/ 1882123 w 3460697"/>
              <a:gd name="connsiteY12" fmla="*/ 2472623 h 2472623"/>
              <a:gd name="connsiteX13" fmla="*/ 1192322 w 3460697"/>
              <a:gd name="connsiteY13" fmla="*/ 1979652 h 2472623"/>
              <a:gd name="connsiteX14" fmla="*/ 502521 w 3460697"/>
              <a:gd name="connsiteY14" fmla="*/ 2472623 h 2472623"/>
              <a:gd name="connsiteX15" fmla="*/ 766008 w 3460697"/>
              <a:gd name="connsiteY15" fmla="*/ 1674989 h 2472623"/>
              <a:gd name="connsiteX16" fmla="*/ 0 w 3460697"/>
              <a:gd name="connsiteY16" fmla="*/ 220003 h 2472623"/>
              <a:gd name="connsiteX0" fmla="*/ 0 w 3460387"/>
              <a:gd name="connsiteY0" fmla="*/ 220003 h 2472623"/>
              <a:gd name="connsiteX1" fmla="*/ 271621 w 3460387"/>
              <a:gd name="connsiteY1" fmla="*/ 115233 h 2472623"/>
              <a:gd name="connsiteX2" fmla="*/ 401747 w 3460387"/>
              <a:gd name="connsiteY2" fmla="*/ 231996 h 2472623"/>
              <a:gd name="connsiteX3" fmla="*/ 420189 w 3460387"/>
              <a:gd name="connsiteY3" fmla="*/ 336374 h 2472623"/>
              <a:gd name="connsiteX4" fmla="*/ 874773 w 3460387"/>
              <a:gd name="connsiteY4" fmla="*/ 933 h 2472623"/>
              <a:gd name="connsiteX5" fmla="*/ 982164 w 3460387"/>
              <a:gd name="connsiteY5" fmla="*/ 98249 h 2472623"/>
              <a:gd name="connsiteX6" fmla="*/ 1325065 w 3460387"/>
              <a:gd name="connsiteY6" fmla="*/ 12524 h 2472623"/>
              <a:gd name="connsiteX7" fmla="*/ 1553665 w 3460387"/>
              <a:gd name="connsiteY7" fmla="*/ 288749 h 2472623"/>
              <a:gd name="connsiteX8" fmla="*/ 2232244 w 3460387"/>
              <a:gd name="connsiteY8" fmla="*/ 928 h 2472623"/>
              <a:gd name="connsiteX9" fmla="*/ 2371111 w 3460387"/>
              <a:gd name="connsiteY9" fmla="*/ 160514 h 2472623"/>
              <a:gd name="connsiteX10" fmla="*/ 2544264 w 3460387"/>
              <a:gd name="connsiteY10" fmla="*/ 164925 h 2472623"/>
              <a:gd name="connsiteX11" fmla="*/ 3449140 w 3460387"/>
              <a:gd name="connsiteY11" fmla="*/ 869775 h 2472623"/>
              <a:gd name="connsiteX12" fmla="*/ 1882123 w 3460387"/>
              <a:gd name="connsiteY12" fmla="*/ 2472623 h 2472623"/>
              <a:gd name="connsiteX13" fmla="*/ 1192322 w 3460387"/>
              <a:gd name="connsiteY13" fmla="*/ 1979652 h 2472623"/>
              <a:gd name="connsiteX14" fmla="*/ 502521 w 3460387"/>
              <a:gd name="connsiteY14" fmla="*/ 2472623 h 2472623"/>
              <a:gd name="connsiteX15" fmla="*/ 766008 w 3460387"/>
              <a:gd name="connsiteY15" fmla="*/ 1674989 h 2472623"/>
              <a:gd name="connsiteX16" fmla="*/ 0 w 3460387"/>
              <a:gd name="connsiteY16" fmla="*/ 220003 h 2472623"/>
              <a:gd name="connsiteX0" fmla="*/ 0 w 2717971"/>
              <a:gd name="connsiteY0" fmla="*/ 220003 h 2472623"/>
              <a:gd name="connsiteX1" fmla="*/ 271621 w 2717971"/>
              <a:gd name="connsiteY1" fmla="*/ 115233 h 2472623"/>
              <a:gd name="connsiteX2" fmla="*/ 401747 w 2717971"/>
              <a:gd name="connsiteY2" fmla="*/ 231996 h 2472623"/>
              <a:gd name="connsiteX3" fmla="*/ 420189 w 2717971"/>
              <a:gd name="connsiteY3" fmla="*/ 336374 h 2472623"/>
              <a:gd name="connsiteX4" fmla="*/ 874773 w 2717971"/>
              <a:gd name="connsiteY4" fmla="*/ 933 h 2472623"/>
              <a:gd name="connsiteX5" fmla="*/ 982164 w 2717971"/>
              <a:gd name="connsiteY5" fmla="*/ 98249 h 2472623"/>
              <a:gd name="connsiteX6" fmla="*/ 1325065 w 2717971"/>
              <a:gd name="connsiteY6" fmla="*/ 12524 h 2472623"/>
              <a:gd name="connsiteX7" fmla="*/ 1553665 w 2717971"/>
              <a:gd name="connsiteY7" fmla="*/ 288749 h 2472623"/>
              <a:gd name="connsiteX8" fmla="*/ 2232244 w 2717971"/>
              <a:gd name="connsiteY8" fmla="*/ 928 h 2472623"/>
              <a:gd name="connsiteX9" fmla="*/ 2371111 w 2717971"/>
              <a:gd name="connsiteY9" fmla="*/ 160514 h 2472623"/>
              <a:gd name="connsiteX10" fmla="*/ 2544264 w 2717971"/>
              <a:gd name="connsiteY10" fmla="*/ 164925 h 2472623"/>
              <a:gd name="connsiteX11" fmla="*/ 2677615 w 2717971"/>
              <a:gd name="connsiteY11" fmla="*/ 517350 h 2472623"/>
              <a:gd name="connsiteX12" fmla="*/ 1882123 w 2717971"/>
              <a:gd name="connsiteY12" fmla="*/ 2472623 h 2472623"/>
              <a:gd name="connsiteX13" fmla="*/ 1192322 w 2717971"/>
              <a:gd name="connsiteY13" fmla="*/ 1979652 h 2472623"/>
              <a:gd name="connsiteX14" fmla="*/ 502521 w 2717971"/>
              <a:gd name="connsiteY14" fmla="*/ 2472623 h 2472623"/>
              <a:gd name="connsiteX15" fmla="*/ 766008 w 2717971"/>
              <a:gd name="connsiteY15" fmla="*/ 1674989 h 2472623"/>
              <a:gd name="connsiteX16" fmla="*/ 0 w 2717971"/>
              <a:gd name="connsiteY16" fmla="*/ 220003 h 2472623"/>
              <a:gd name="connsiteX0" fmla="*/ 0 w 2812349"/>
              <a:gd name="connsiteY0" fmla="*/ 220003 h 2472623"/>
              <a:gd name="connsiteX1" fmla="*/ 271621 w 2812349"/>
              <a:gd name="connsiteY1" fmla="*/ 115233 h 2472623"/>
              <a:gd name="connsiteX2" fmla="*/ 401747 w 2812349"/>
              <a:gd name="connsiteY2" fmla="*/ 231996 h 2472623"/>
              <a:gd name="connsiteX3" fmla="*/ 420189 w 2812349"/>
              <a:gd name="connsiteY3" fmla="*/ 336374 h 2472623"/>
              <a:gd name="connsiteX4" fmla="*/ 874773 w 2812349"/>
              <a:gd name="connsiteY4" fmla="*/ 933 h 2472623"/>
              <a:gd name="connsiteX5" fmla="*/ 982164 w 2812349"/>
              <a:gd name="connsiteY5" fmla="*/ 98249 h 2472623"/>
              <a:gd name="connsiteX6" fmla="*/ 1325065 w 2812349"/>
              <a:gd name="connsiteY6" fmla="*/ 12524 h 2472623"/>
              <a:gd name="connsiteX7" fmla="*/ 1553665 w 2812349"/>
              <a:gd name="connsiteY7" fmla="*/ 288749 h 2472623"/>
              <a:gd name="connsiteX8" fmla="*/ 2232244 w 2812349"/>
              <a:gd name="connsiteY8" fmla="*/ 928 h 2472623"/>
              <a:gd name="connsiteX9" fmla="*/ 2371111 w 2812349"/>
              <a:gd name="connsiteY9" fmla="*/ 160514 h 2472623"/>
              <a:gd name="connsiteX10" fmla="*/ 2544264 w 2812349"/>
              <a:gd name="connsiteY10" fmla="*/ 164925 h 2472623"/>
              <a:gd name="connsiteX11" fmla="*/ 2782390 w 2812349"/>
              <a:gd name="connsiteY11" fmla="*/ 393525 h 2472623"/>
              <a:gd name="connsiteX12" fmla="*/ 1882123 w 2812349"/>
              <a:gd name="connsiteY12" fmla="*/ 2472623 h 2472623"/>
              <a:gd name="connsiteX13" fmla="*/ 1192322 w 2812349"/>
              <a:gd name="connsiteY13" fmla="*/ 1979652 h 2472623"/>
              <a:gd name="connsiteX14" fmla="*/ 502521 w 2812349"/>
              <a:gd name="connsiteY14" fmla="*/ 2472623 h 2472623"/>
              <a:gd name="connsiteX15" fmla="*/ 766008 w 2812349"/>
              <a:gd name="connsiteY15" fmla="*/ 1674989 h 2472623"/>
              <a:gd name="connsiteX16" fmla="*/ 0 w 2812349"/>
              <a:gd name="connsiteY16" fmla="*/ 220003 h 2472623"/>
              <a:gd name="connsiteX0" fmla="*/ 0 w 2782390"/>
              <a:gd name="connsiteY0" fmla="*/ 220003 h 2472623"/>
              <a:gd name="connsiteX1" fmla="*/ 271621 w 2782390"/>
              <a:gd name="connsiteY1" fmla="*/ 115233 h 2472623"/>
              <a:gd name="connsiteX2" fmla="*/ 401747 w 2782390"/>
              <a:gd name="connsiteY2" fmla="*/ 231996 h 2472623"/>
              <a:gd name="connsiteX3" fmla="*/ 420189 w 2782390"/>
              <a:gd name="connsiteY3" fmla="*/ 336374 h 2472623"/>
              <a:gd name="connsiteX4" fmla="*/ 874773 w 2782390"/>
              <a:gd name="connsiteY4" fmla="*/ 933 h 2472623"/>
              <a:gd name="connsiteX5" fmla="*/ 982164 w 2782390"/>
              <a:gd name="connsiteY5" fmla="*/ 98249 h 2472623"/>
              <a:gd name="connsiteX6" fmla="*/ 1325065 w 2782390"/>
              <a:gd name="connsiteY6" fmla="*/ 12524 h 2472623"/>
              <a:gd name="connsiteX7" fmla="*/ 1553665 w 2782390"/>
              <a:gd name="connsiteY7" fmla="*/ 288749 h 2472623"/>
              <a:gd name="connsiteX8" fmla="*/ 2232244 w 2782390"/>
              <a:gd name="connsiteY8" fmla="*/ 928 h 2472623"/>
              <a:gd name="connsiteX9" fmla="*/ 2371111 w 2782390"/>
              <a:gd name="connsiteY9" fmla="*/ 160514 h 2472623"/>
              <a:gd name="connsiteX10" fmla="*/ 2544264 w 2782390"/>
              <a:gd name="connsiteY10" fmla="*/ 164925 h 2472623"/>
              <a:gd name="connsiteX11" fmla="*/ 2782390 w 2782390"/>
              <a:gd name="connsiteY11" fmla="*/ 393525 h 2472623"/>
              <a:gd name="connsiteX12" fmla="*/ 1882123 w 2782390"/>
              <a:gd name="connsiteY12" fmla="*/ 2472623 h 2472623"/>
              <a:gd name="connsiteX13" fmla="*/ 1192322 w 2782390"/>
              <a:gd name="connsiteY13" fmla="*/ 1979652 h 2472623"/>
              <a:gd name="connsiteX14" fmla="*/ 502521 w 2782390"/>
              <a:gd name="connsiteY14" fmla="*/ 2472623 h 2472623"/>
              <a:gd name="connsiteX15" fmla="*/ 766008 w 2782390"/>
              <a:gd name="connsiteY15" fmla="*/ 1674989 h 2472623"/>
              <a:gd name="connsiteX16" fmla="*/ 0 w 2782390"/>
              <a:gd name="connsiteY16" fmla="*/ 220003 h 2472623"/>
              <a:gd name="connsiteX0" fmla="*/ 0 w 2812848"/>
              <a:gd name="connsiteY0" fmla="*/ 220003 h 2472623"/>
              <a:gd name="connsiteX1" fmla="*/ 271621 w 2812848"/>
              <a:gd name="connsiteY1" fmla="*/ 115233 h 2472623"/>
              <a:gd name="connsiteX2" fmla="*/ 401747 w 2812848"/>
              <a:gd name="connsiteY2" fmla="*/ 231996 h 2472623"/>
              <a:gd name="connsiteX3" fmla="*/ 420189 w 2812848"/>
              <a:gd name="connsiteY3" fmla="*/ 336374 h 2472623"/>
              <a:gd name="connsiteX4" fmla="*/ 874773 w 2812848"/>
              <a:gd name="connsiteY4" fmla="*/ 933 h 2472623"/>
              <a:gd name="connsiteX5" fmla="*/ 982164 w 2812848"/>
              <a:gd name="connsiteY5" fmla="*/ 98249 h 2472623"/>
              <a:gd name="connsiteX6" fmla="*/ 1325065 w 2812848"/>
              <a:gd name="connsiteY6" fmla="*/ 12524 h 2472623"/>
              <a:gd name="connsiteX7" fmla="*/ 1553665 w 2812848"/>
              <a:gd name="connsiteY7" fmla="*/ 288749 h 2472623"/>
              <a:gd name="connsiteX8" fmla="*/ 2232244 w 2812848"/>
              <a:gd name="connsiteY8" fmla="*/ 928 h 2472623"/>
              <a:gd name="connsiteX9" fmla="*/ 2371111 w 2812848"/>
              <a:gd name="connsiteY9" fmla="*/ 160514 h 2472623"/>
              <a:gd name="connsiteX10" fmla="*/ 2544264 w 2812848"/>
              <a:gd name="connsiteY10" fmla="*/ 164925 h 2472623"/>
              <a:gd name="connsiteX11" fmla="*/ 2782390 w 2812848"/>
              <a:gd name="connsiteY11" fmla="*/ 393525 h 2472623"/>
              <a:gd name="connsiteX12" fmla="*/ 1882123 w 2812848"/>
              <a:gd name="connsiteY12" fmla="*/ 2472623 h 2472623"/>
              <a:gd name="connsiteX13" fmla="*/ 1192322 w 2812848"/>
              <a:gd name="connsiteY13" fmla="*/ 1979652 h 2472623"/>
              <a:gd name="connsiteX14" fmla="*/ 502521 w 2812848"/>
              <a:gd name="connsiteY14" fmla="*/ 2472623 h 2472623"/>
              <a:gd name="connsiteX15" fmla="*/ 766008 w 2812848"/>
              <a:gd name="connsiteY15" fmla="*/ 1674989 h 2472623"/>
              <a:gd name="connsiteX16" fmla="*/ 0 w 2812848"/>
              <a:gd name="connsiteY16" fmla="*/ 220003 h 2472623"/>
              <a:gd name="connsiteX0" fmla="*/ 0 w 3068390"/>
              <a:gd name="connsiteY0" fmla="*/ 220003 h 2472623"/>
              <a:gd name="connsiteX1" fmla="*/ 271621 w 3068390"/>
              <a:gd name="connsiteY1" fmla="*/ 115233 h 2472623"/>
              <a:gd name="connsiteX2" fmla="*/ 401747 w 3068390"/>
              <a:gd name="connsiteY2" fmla="*/ 231996 h 2472623"/>
              <a:gd name="connsiteX3" fmla="*/ 420189 w 3068390"/>
              <a:gd name="connsiteY3" fmla="*/ 336374 h 2472623"/>
              <a:gd name="connsiteX4" fmla="*/ 874773 w 3068390"/>
              <a:gd name="connsiteY4" fmla="*/ 933 h 2472623"/>
              <a:gd name="connsiteX5" fmla="*/ 982164 w 3068390"/>
              <a:gd name="connsiteY5" fmla="*/ 98249 h 2472623"/>
              <a:gd name="connsiteX6" fmla="*/ 1325065 w 3068390"/>
              <a:gd name="connsiteY6" fmla="*/ 12524 h 2472623"/>
              <a:gd name="connsiteX7" fmla="*/ 1553665 w 3068390"/>
              <a:gd name="connsiteY7" fmla="*/ 288749 h 2472623"/>
              <a:gd name="connsiteX8" fmla="*/ 2232244 w 3068390"/>
              <a:gd name="connsiteY8" fmla="*/ 928 h 2472623"/>
              <a:gd name="connsiteX9" fmla="*/ 2371111 w 3068390"/>
              <a:gd name="connsiteY9" fmla="*/ 160514 h 2472623"/>
              <a:gd name="connsiteX10" fmla="*/ 2544264 w 3068390"/>
              <a:gd name="connsiteY10" fmla="*/ 164925 h 2472623"/>
              <a:gd name="connsiteX11" fmla="*/ 2782390 w 3068390"/>
              <a:gd name="connsiteY11" fmla="*/ 393525 h 2472623"/>
              <a:gd name="connsiteX12" fmla="*/ 2929873 w 3068390"/>
              <a:gd name="connsiteY12" fmla="*/ 1043873 h 2472623"/>
              <a:gd name="connsiteX13" fmla="*/ 1192322 w 3068390"/>
              <a:gd name="connsiteY13" fmla="*/ 1979652 h 2472623"/>
              <a:gd name="connsiteX14" fmla="*/ 502521 w 3068390"/>
              <a:gd name="connsiteY14" fmla="*/ 2472623 h 2472623"/>
              <a:gd name="connsiteX15" fmla="*/ 766008 w 3068390"/>
              <a:gd name="connsiteY15" fmla="*/ 1674989 h 2472623"/>
              <a:gd name="connsiteX16" fmla="*/ 0 w 3068390"/>
              <a:gd name="connsiteY16" fmla="*/ 220003 h 2472623"/>
              <a:gd name="connsiteX0" fmla="*/ 0 w 3173626"/>
              <a:gd name="connsiteY0" fmla="*/ 225963 h 2478583"/>
              <a:gd name="connsiteX1" fmla="*/ 271621 w 3173626"/>
              <a:gd name="connsiteY1" fmla="*/ 121193 h 2478583"/>
              <a:gd name="connsiteX2" fmla="*/ 401747 w 3173626"/>
              <a:gd name="connsiteY2" fmla="*/ 237956 h 2478583"/>
              <a:gd name="connsiteX3" fmla="*/ 420189 w 3173626"/>
              <a:gd name="connsiteY3" fmla="*/ 342334 h 2478583"/>
              <a:gd name="connsiteX4" fmla="*/ 874773 w 3173626"/>
              <a:gd name="connsiteY4" fmla="*/ 6893 h 2478583"/>
              <a:gd name="connsiteX5" fmla="*/ 982164 w 3173626"/>
              <a:gd name="connsiteY5" fmla="*/ 104209 h 2478583"/>
              <a:gd name="connsiteX6" fmla="*/ 1325065 w 3173626"/>
              <a:gd name="connsiteY6" fmla="*/ 18484 h 2478583"/>
              <a:gd name="connsiteX7" fmla="*/ 1553665 w 3173626"/>
              <a:gd name="connsiteY7" fmla="*/ 294709 h 2478583"/>
              <a:gd name="connsiteX8" fmla="*/ 2232244 w 3173626"/>
              <a:gd name="connsiteY8" fmla="*/ 6888 h 2478583"/>
              <a:gd name="connsiteX9" fmla="*/ 2371111 w 3173626"/>
              <a:gd name="connsiteY9" fmla="*/ 166474 h 2478583"/>
              <a:gd name="connsiteX10" fmla="*/ 2544264 w 3173626"/>
              <a:gd name="connsiteY10" fmla="*/ 170885 h 2478583"/>
              <a:gd name="connsiteX11" fmla="*/ 2782390 w 3173626"/>
              <a:gd name="connsiteY11" fmla="*/ 399485 h 2478583"/>
              <a:gd name="connsiteX12" fmla="*/ 3063223 w 3173626"/>
              <a:gd name="connsiteY12" fmla="*/ 259258 h 2478583"/>
              <a:gd name="connsiteX13" fmla="*/ 1192322 w 3173626"/>
              <a:gd name="connsiteY13" fmla="*/ 1985612 h 2478583"/>
              <a:gd name="connsiteX14" fmla="*/ 502521 w 3173626"/>
              <a:gd name="connsiteY14" fmla="*/ 2478583 h 2478583"/>
              <a:gd name="connsiteX15" fmla="*/ 766008 w 3173626"/>
              <a:gd name="connsiteY15" fmla="*/ 1680949 h 2478583"/>
              <a:gd name="connsiteX16" fmla="*/ 0 w 3173626"/>
              <a:gd name="connsiteY16" fmla="*/ 225963 h 2478583"/>
              <a:gd name="connsiteX0" fmla="*/ 0 w 3063223"/>
              <a:gd name="connsiteY0" fmla="*/ 220003 h 2472623"/>
              <a:gd name="connsiteX1" fmla="*/ 271621 w 3063223"/>
              <a:gd name="connsiteY1" fmla="*/ 115233 h 2472623"/>
              <a:gd name="connsiteX2" fmla="*/ 401747 w 3063223"/>
              <a:gd name="connsiteY2" fmla="*/ 231996 h 2472623"/>
              <a:gd name="connsiteX3" fmla="*/ 420189 w 3063223"/>
              <a:gd name="connsiteY3" fmla="*/ 336374 h 2472623"/>
              <a:gd name="connsiteX4" fmla="*/ 874773 w 3063223"/>
              <a:gd name="connsiteY4" fmla="*/ 933 h 2472623"/>
              <a:gd name="connsiteX5" fmla="*/ 982164 w 3063223"/>
              <a:gd name="connsiteY5" fmla="*/ 98249 h 2472623"/>
              <a:gd name="connsiteX6" fmla="*/ 1325065 w 3063223"/>
              <a:gd name="connsiteY6" fmla="*/ 12524 h 2472623"/>
              <a:gd name="connsiteX7" fmla="*/ 1553665 w 3063223"/>
              <a:gd name="connsiteY7" fmla="*/ 288749 h 2472623"/>
              <a:gd name="connsiteX8" fmla="*/ 2232244 w 3063223"/>
              <a:gd name="connsiteY8" fmla="*/ 928 h 2472623"/>
              <a:gd name="connsiteX9" fmla="*/ 2371111 w 3063223"/>
              <a:gd name="connsiteY9" fmla="*/ 160514 h 2472623"/>
              <a:gd name="connsiteX10" fmla="*/ 2544264 w 3063223"/>
              <a:gd name="connsiteY10" fmla="*/ 164925 h 2472623"/>
              <a:gd name="connsiteX11" fmla="*/ 2782390 w 3063223"/>
              <a:gd name="connsiteY11" fmla="*/ 393525 h 2472623"/>
              <a:gd name="connsiteX12" fmla="*/ 3063223 w 3063223"/>
              <a:gd name="connsiteY12" fmla="*/ 253298 h 2472623"/>
              <a:gd name="connsiteX13" fmla="*/ 1192322 w 3063223"/>
              <a:gd name="connsiteY13" fmla="*/ 1979652 h 2472623"/>
              <a:gd name="connsiteX14" fmla="*/ 502521 w 3063223"/>
              <a:gd name="connsiteY14" fmla="*/ 2472623 h 2472623"/>
              <a:gd name="connsiteX15" fmla="*/ 766008 w 3063223"/>
              <a:gd name="connsiteY15" fmla="*/ 1674989 h 2472623"/>
              <a:gd name="connsiteX16" fmla="*/ 0 w 3063223"/>
              <a:gd name="connsiteY16" fmla="*/ 220003 h 2472623"/>
              <a:gd name="connsiteX0" fmla="*/ 0 w 3063870"/>
              <a:gd name="connsiteY0" fmla="*/ 220003 h 2472623"/>
              <a:gd name="connsiteX1" fmla="*/ 271621 w 3063870"/>
              <a:gd name="connsiteY1" fmla="*/ 115233 h 2472623"/>
              <a:gd name="connsiteX2" fmla="*/ 401747 w 3063870"/>
              <a:gd name="connsiteY2" fmla="*/ 231996 h 2472623"/>
              <a:gd name="connsiteX3" fmla="*/ 420189 w 3063870"/>
              <a:gd name="connsiteY3" fmla="*/ 336374 h 2472623"/>
              <a:gd name="connsiteX4" fmla="*/ 874773 w 3063870"/>
              <a:gd name="connsiteY4" fmla="*/ 933 h 2472623"/>
              <a:gd name="connsiteX5" fmla="*/ 982164 w 3063870"/>
              <a:gd name="connsiteY5" fmla="*/ 98249 h 2472623"/>
              <a:gd name="connsiteX6" fmla="*/ 1325065 w 3063870"/>
              <a:gd name="connsiteY6" fmla="*/ 12524 h 2472623"/>
              <a:gd name="connsiteX7" fmla="*/ 1553665 w 3063870"/>
              <a:gd name="connsiteY7" fmla="*/ 288749 h 2472623"/>
              <a:gd name="connsiteX8" fmla="*/ 2232244 w 3063870"/>
              <a:gd name="connsiteY8" fmla="*/ 928 h 2472623"/>
              <a:gd name="connsiteX9" fmla="*/ 2371111 w 3063870"/>
              <a:gd name="connsiteY9" fmla="*/ 160514 h 2472623"/>
              <a:gd name="connsiteX10" fmla="*/ 2544264 w 3063870"/>
              <a:gd name="connsiteY10" fmla="*/ 164925 h 2472623"/>
              <a:gd name="connsiteX11" fmla="*/ 2782390 w 3063870"/>
              <a:gd name="connsiteY11" fmla="*/ 393525 h 2472623"/>
              <a:gd name="connsiteX12" fmla="*/ 3063223 w 3063870"/>
              <a:gd name="connsiteY12" fmla="*/ 253298 h 2472623"/>
              <a:gd name="connsiteX13" fmla="*/ 1192322 w 3063870"/>
              <a:gd name="connsiteY13" fmla="*/ 1979652 h 2472623"/>
              <a:gd name="connsiteX14" fmla="*/ 502521 w 3063870"/>
              <a:gd name="connsiteY14" fmla="*/ 2472623 h 2472623"/>
              <a:gd name="connsiteX15" fmla="*/ 766008 w 3063870"/>
              <a:gd name="connsiteY15" fmla="*/ 1674989 h 2472623"/>
              <a:gd name="connsiteX16" fmla="*/ 0 w 3063870"/>
              <a:gd name="connsiteY16" fmla="*/ 220003 h 2472623"/>
              <a:gd name="connsiteX0" fmla="*/ 0 w 3278402"/>
              <a:gd name="connsiteY0" fmla="*/ 220003 h 2472623"/>
              <a:gd name="connsiteX1" fmla="*/ 271621 w 3278402"/>
              <a:gd name="connsiteY1" fmla="*/ 115233 h 2472623"/>
              <a:gd name="connsiteX2" fmla="*/ 401747 w 3278402"/>
              <a:gd name="connsiteY2" fmla="*/ 231996 h 2472623"/>
              <a:gd name="connsiteX3" fmla="*/ 420189 w 3278402"/>
              <a:gd name="connsiteY3" fmla="*/ 336374 h 2472623"/>
              <a:gd name="connsiteX4" fmla="*/ 874773 w 3278402"/>
              <a:gd name="connsiteY4" fmla="*/ 933 h 2472623"/>
              <a:gd name="connsiteX5" fmla="*/ 982164 w 3278402"/>
              <a:gd name="connsiteY5" fmla="*/ 98249 h 2472623"/>
              <a:gd name="connsiteX6" fmla="*/ 1325065 w 3278402"/>
              <a:gd name="connsiteY6" fmla="*/ 12524 h 2472623"/>
              <a:gd name="connsiteX7" fmla="*/ 1553665 w 3278402"/>
              <a:gd name="connsiteY7" fmla="*/ 288749 h 2472623"/>
              <a:gd name="connsiteX8" fmla="*/ 2232244 w 3278402"/>
              <a:gd name="connsiteY8" fmla="*/ 928 h 2472623"/>
              <a:gd name="connsiteX9" fmla="*/ 2371111 w 3278402"/>
              <a:gd name="connsiteY9" fmla="*/ 160514 h 2472623"/>
              <a:gd name="connsiteX10" fmla="*/ 2544264 w 3278402"/>
              <a:gd name="connsiteY10" fmla="*/ 164925 h 2472623"/>
              <a:gd name="connsiteX11" fmla="*/ 2782390 w 3278402"/>
              <a:gd name="connsiteY11" fmla="*/ 393525 h 2472623"/>
              <a:gd name="connsiteX12" fmla="*/ 3063223 w 3278402"/>
              <a:gd name="connsiteY12" fmla="*/ 253298 h 2472623"/>
              <a:gd name="connsiteX13" fmla="*/ 2963972 w 3278402"/>
              <a:gd name="connsiteY13" fmla="*/ 808077 h 2472623"/>
              <a:gd name="connsiteX14" fmla="*/ 502521 w 3278402"/>
              <a:gd name="connsiteY14" fmla="*/ 2472623 h 2472623"/>
              <a:gd name="connsiteX15" fmla="*/ 766008 w 3278402"/>
              <a:gd name="connsiteY15" fmla="*/ 1674989 h 2472623"/>
              <a:gd name="connsiteX16" fmla="*/ 0 w 3278402"/>
              <a:gd name="connsiteY16" fmla="*/ 220003 h 2472623"/>
              <a:gd name="connsiteX0" fmla="*/ 0 w 3545553"/>
              <a:gd name="connsiteY0" fmla="*/ 220003 h 2472623"/>
              <a:gd name="connsiteX1" fmla="*/ 271621 w 3545553"/>
              <a:gd name="connsiteY1" fmla="*/ 115233 h 2472623"/>
              <a:gd name="connsiteX2" fmla="*/ 401747 w 3545553"/>
              <a:gd name="connsiteY2" fmla="*/ 231996 h 2472623"/>
              <a:gd name="connsiteX3" fmla="*/ 420189 w 3545553"/>
              <a:gd name="connsiteY3" fmla="*/ 336374 h 2472623"/>
              <a:gd name="connsiteX4" fmla="*/ 874773 w 3545553"/>
              <a:gd name="connsiteY4" fmla="*/ 933 h 2472623"/>
              <a:gd name="connsiteX5" fmla="*/ 982164 w 3545553"/>
              <a:gd name="connsiteY5" fmla="*/ 98249 h 2472623"/>
              <a:gd name="connsiteX6" fmla="*/ 1325065 w 3545553"/>
              <a:gd name="connsiteY6" fmla="*/ 12524 h 2472623"/>
              <a:gd name="connsiteX7" fmla="*/ 1553665 w 3545553"/>
              <a:gd name="connsiteY7" fmla="*/ 288749 h 2472623"/>
              <a:gd name="connsiteX8" fmla="*/ 2232244 w 3545553"/>
              <a:gd name="connsiteY8" fmla="*/ 928 h 2472623"/>
              <a:gd name="connsiteX9" fmla="*/ 2371111 w 3545553"/>
              <a:gd name="connsiteY9" fmla="*/ 160514 h 2472623"/>
              <a:gd name="connsiteX10" fmla="*/ 2544264 w 3545553"/>
              <a:gd name="connsiteY10" fmla="*/ 164925 h 2472623"/>
              <a:gd name="connsiteX11" fmla="*/ 2782390 w 3545553"/>
              <a:gd name="connsiteY11" fmla="*/ 393525 h 2472623"/>
              <a:gd name="connsiteX12" fmla="*/ 3063223 w 3545553"/>
              <a:gd name="connsiteY12" fmla="*/ 253298 h 2472623"/>
              <a:gd name="connsiteX13" fmla="*/ 3316397 w 3545553"/>
              <a:gd name="connsiteY13" fmla="*/ 417552 h 2472623"/>
              <a:gd name="connsiteX14" fmla="*/ 502521 w 3545553"/>
              <a:gd name="connsiteY14" fmla="*/ 2472623 h 2472623"/>
              <a:gd name="connsiteX15" fmla="*/ 766008 w 3545553"/>
              <a:gd name="connsiteY15" fmla="*/ 1674989 h 2472623"/>
              <a:gd name="connsiteX16" fmla="*/ 0 w 3545553"/>
              <a:gd name="connsiteY16" fmla="*/ 220003 h 2472623"/>
              <a:gd name="connsiteX0" fmla="*/ 0 w 3789655"/>
              <a:gd name="connsiteY0" fmla="*/ 220003 h 2472623"/>
              <a:gd name="connsiteX1" fmla="*/ 271621 w 3789655"/>
              <a:gd name="connsiteY1" fmla="*/ 115233 h 2472623"/>
              <a:gd name="connsiteX2" fmla="*/ 401747 w 3789655"/>
              <a:gd name="connsiteY2" fmla="*/ 231996 h 2472623"/>
              <a:gd name="connsiteX3" fmla="*/ 420189 w 3789655"/>
              <a:gd name="connsiteY3" fmla="*/ 336374 h 2472623"/>
              <a:gd name="connsiteX4" fmla="*/ 874773 w 3789655"/>
              <a:gd name="connsiteY4" fmla="*/ 933 h 2472623"/>
              <a:gd name="connsiteX5" fmla="*/ 982164 w 3789655"/>
              <a:gd name="connsiteY5" fmla="*/ 98249 h 2472623"/>
              <a:gd name="connsiteX6" fmla="*/ 1325065 w 3789655"/>
              <a:gd name="connsiteY6" fmla="*/ 12524 h 2472623"/>
              <a:gd name="connsiteX7" fmla="*/ 1553665 w 3789655"/>
              <a:gd name="connsiteY7" fmla="*/ 288749 h 2472623"/>
              <a:gd name="connsiteX8" fmla="*/ 2232244 w 3789655"/>
              <a:gd name="connsiteY8" fmla="*/ 928 h 2472623"/>
              <a:gd name="connsiteX9" fmla="*/ 2371111 w 3789655"/>
              <a:gd name="connsiteY9" fmla="*/ 160514 h 2472623"/>
              <a:gd name="connsiteX10" fmla="*/ 2544264 w 3789655"/>
              <a:gd name="connsiteY10" fmla="*/ 164925 h 2472623"/>
              <a:gd name="connsiteX11" fmla="*/ 2782390 w 3789655"/>
              <a:gd name="connsiteY11" fmla="*/ 393525 h 2472623"/>
              <a:gd name="connsiteX12" fmla="*/ 3063223 w 3789655"/>
              <a:gd name="connsiteY12" fmla="*/ 253298 h 2472623"/>
              <a:gd name="connsiteX13" fmla="*/ 3602147 w 3789655"/>
              <a:gd name="connsiteY13" fmla="*/ 550902 h 2472623"/>
              <a:gd name="connsiteX14" fmla="*/ 502521 w 3789655"/>
              <a:gd name="connsiteY14" fmla="*/ 2472623 h 2472623"/>
              <a:gd name="connsiteX15" fmla="*/ 766008 w 3789655"/>
              <a:gd name="connsiteY15" fmla="*/ 1674989 h 2472623"/>
              <a:gd name="connsiteX16" fmla="*/ 0 w 3789655"/>
              <a:gd name="connsiteY16" fmla="*/ 220003 h 2472623"/>
              <a:gd name="connsiteX0" fmla="*/ 0 w 3602147"/>
              <a:gd name="connsiteY0" fmla="*/ 220003 h 2472623"/>
              <a:gd name="connsiteX1" fmla="*/ 271621 w 3602147"/>
              <a:gd name="connsiteY1" fmla="*/ 115233 h 2472623"/>
              <a:gd name="connsiteX2" fmla="*/ 401747 w 3602147"/>
              <a:gd name="connsiteY2" fmla="*/ 231996 h 2472623"/>
              <a:gd name="connsiteX3" fmla="*/ 420189 w 3602147"/>
              <a:gd name="connsiteY3" fmla="*/ 336374 h 2472623"/>
              <a:gd name="connsiteX4" fmla="*/ 874773 w 3602147"/>
              <a:gd name="connsiteY4" fmla="*/ 933 h 2472623"/>
              <a:gd name="connsiteX5" fmla="*/ 982164 w 3602147"/>
              <a:gd name="connsiteY5" fmla="*/ 98249 h 2472623"/>
              <a:gd name="connsiteX6" fmla="*/ 1325065 w 3602147"/>
              <a:gd name="connsiteY6" fmla="*/ 12524 h 2472623"/>
              <a:gd name="connsiteX7" fmla="*/ 1553665 w 3602147"/>
              <a:gd name="connsiteY7" fmla="*/ 288749 h 2472623"/>
              <a:gd name="connsiteX8" fmla="*/ 2232244 w 3602147"/>
              <a:gd name="connsiteY8" fmla="*/ 928 h 2472623"/>
              <a:gd name="connsiteX9" fmla="*/ 2371111 w 3602147"/>
              <a:gd name="connsiteY9" fmla="*/ 160514 h 2472623"/>
              <a:gd name="connsiteX10" fmla="*/ 2544264 w 3602147"/>
              <a:gd name="connsiteY10" fmla="*/ 164925 h 2472623"/>
              <a:gd name="connsiteX11" fmla="*/ 2782390 w 3602147"/>
              <a:gd name="connsiteY11" fmla="*/ 393525 h 2472623"/>
              <a:gd name="connsiteX12" fmla="*/ 3063223 w 3602147"/>
              <a:gd name="connsiteY12" fmla="*/ 253298 h 2472623"/>
              <a:gd name="connsiteX13" fmla="*/ 3602147 w 3602147"/>
              <a:gd name="connsiteY13" fmla="*/ 550902 h 2472623"/>
              <a:gd name="connsiteX14" fmla="*/ 502521 w 3602147"/>
              <a:gd name="connsiteY14" fmla="*/ 2472623 h 2472623"/>
              <a:gd name="connsiteX15" fmla="*/ 766008 w 3602147"/>
              <a:gd name="connsiteY15" fmla="*/ 1674989 h 2472623"/>
              <a:gd name="connsiteX16" fmla="*/ 0 w 3602147"/>
              <a:gd name="connsiteY16" fmla="*/ 220003 h 2472623"/>
              <a:gd name="connsiteX0" fmla="*/ 0 w 3354497"/>
              <a:gd name="connsiteY0" fmla="*/ 220003 h 2472623"/>
              <a:gd name="connsiteX1" fmla="*/ 271621 w 3354497"/>
              <a:gd name="connsiteY1" fmla="*/ 115233 h 2472623"/>
              <a:gd name="connsiteX2" fmla="*/ 401747 w 3354497"/>
              <a:gd name="connsiteY2" fmla="*/ 231996 h 2472623"/>
              <a:gd name="connsiteX3" fmla="*/ 420189 w 3354497"/>
              <a:gd name="connsiteY3" fmla="*/ 336374 h 2472623"/>
              <a:gd name="connsiteX4" fmla="*/ 874773 w 3354497"/>
              <a:gd name="connsiteY4" fmla="*/ 933 h 2472623"/>
              <a:gd name="connsiteX5" fmla="*/ 982164 w 3354497"/>
              <a:gd name="connsiteY5" fmla="*/ 98249 h 2472623"/>
              <a:gd name="connsiteX6" fmla="*/ 1325065 w 3354497"/>
              <a:gd name="connsiteY6" fmla="*/ 12524 h 2472623"/>
              <a:gd name="connsiteX7" fmla="*/ 1553665 w 3354497"/>
              <a:gd name="connsiteY7" fmla="*/ 288749 h 2472623"/>
              <a:gd name="connsiteX8" fmla="*/ 2232244 w 3354497"/>
              <a:gd name="connsiteY8" fmla="*/ 928 h 2472623"/>
              <a:gd name="connsiteX9" fmla="*/ 2371111 w 3354497"/>
              <a:gd name="connsiteY9" fmla="*/ 160514 h 2472623"/>
              <a:gd name="connsiteX10" fmla="*/ 2544264 w 3354497"/>
              <a:gd name="connsiteY10" fmla="*/ 164925 h 2472623"/>
              <a:gd name="connsiteX11" fmla="*/ 2782390 w 3354497"/>
              <a:gd name="connsiteY11" fmla="*/ 393525 h 2472623"/>
              <a:gd name="connsiteX12" fmla="*/ 3063223 w 3354497"/>
              <a:gd name="connsiteY12" fmla="*/ 253298 h 2472623"/>
              <a:gd name="connsiteX13" fmla="*/ 3354497 w 3354497"/>
              <a:gd name="connsiteY13" fmla="*/ 427077 h 2472623"/>
              <a:gd name="connsiteX14" fmla="*/ 502521 w 3354497"/>
              <a:gd name="connsiteY14" fmla="*/ 2472623 h 2472623"/>
              <a:gd name="connsiteX15" fmla="*/ 766008 w 3354497"/>
              <a:gd name="connsiteY15" fmla="*/ 1674989 h 2472623"/>
              <a:gd name="connsiteX16" fmla="*/ 0 w 3354497"/>
              <a:gd name="connsiteY16" fmla="*/ 220003 h 2472623"/>
              <a:gd name="connsiteX0" fmla="*/ 0 w 3503109"/>
              <a:gd name="connsiteY0" fmla="*/ 220003 h 2472623"/>
              <a:gd name="connsiteX1" fmla="*/ 271621 w 3503109"/>
              <a:gd name="connsiteY1" fmla="*/ 115233 h 2472623"/>
              <a:gd name="connsiteX2" fmla="*/ 401747 w 3503109"/>
              <a:gd name="connsiteY2" fmla="*/ 231996 h 2472623"/>
              <a:gd name="connsiteX3" fmla="*/ 420189 w 3503109"/>
              <a:gd name="connsiteY3" fmla="*/ 336374 h 2472623"/>
              <a:gd name="connsiteX4" fmla="*/ 874773 w 3503109"/>
              <a:gd name="connsiteY4" fmla="*/ 933 h 2472623"/>
              <a:gd name="connsiteX5" fmla="*/ 982164 w 3503109"/>
              <a:gd name="connsiteY5" fmla="*/ 98249 h 2472623"/>
              <a:gd name="connsiteX6" fmla="*/ 1325065 w 3503109"/>
              <a:gd name="connsiteY6" fmla="*/ 12524 h 2472623"/>
              <a:gd name="connsiteX7" fmla="*/ 1553665 w 3503109"/>
              <a:gd name="connsiteY7" fmla="*/ 288749 h 2472623"/>
              <a:gd name="connsiteX8" fmla="*/ 2232244 w 3503109"/>
              <a:gd name="connsiteY8" fmla="*/ 928 h 2472623"/>
              <a:gd name="connsiteX9" fmla="*/ 2371111 w 3503109"/>
              <a:gd name="connsiteY9" fmla="*/ 160514 h 2472623"/>
              <a:gd name="connsiteX10" fmla="*/ 2544264 w 3503109"/>
              <a:gd name="connsiteY10" fmla="*/ 164925 h 2472623"/>
              <a:gd name="connsiteX11" fmla="*/ 2782390 w 3503109"/>
              <a:gd name="connsiteY11" fmla="*/ 393525 h 2472623"/>
              <a:gd name="connsiteX12" fmla="*/ 3063223 w 3503109"/>
              <a:gd name="connsiteY12" fmla="*/ 253298 h 2472623"/>
              <a:gd name="connsiteX13" fmla="*/ 3115764 w 3503109"/>
              <a:gd name="connsiteY13" fmla="*/ 355425 h 2472623"/>
              <a:gd name="connsiteX14" fmla="*/ 3354497 w 3503109"/>
              <a:gd name="connsiteY14" fmla="*/ 427077 h 2472623"/>
              <a:gd name="connsiteX15" fmla="*/ 502521 w 3503109"/>
              <a:gd name="connsiteY15" fmla="*/ 2472623 h 2472623"/>
              <a:gd name="connsiteX16" fmla="*/ 766008 w 3503109"/>
              <a:gd name="connsiteY16" fmla="*/ 1674989 h 2472623"/>
              <a:gd name="connsiteX17" fmla="*/ 0 w 3503109"/>
              <a:gd name="connsiteY17" fmla="*/ 220003 h 2472623"/>
              <a:gd name="connsiteX0" fmla="*/ 0 w 4026499"/>
              <a:gd name="connsiteY0" fmla="*/ 220003 h 2472623"/>
              <a:gd name="connsiteX1" fmla="*/ 271621 w 4026499"/>
              <a:gd name="connsiteY1" fmla="*/ 115233 h 2472623"/>
              <a:gd name="connsiteX2" fmla="*/ 401747 w 4026499"/>
              <a:gd name="connsiteY2" fmla="*/ 231996 h 2472623"/>
              <a:gd name="connsiteX3" fmla="*/ 420189 w 4026499"/>
              <a:gd name="connsiteY3" fmla="*/ 336374 h 2472623"/>
              <a:gd name="connsiteX4" fmla="*/ 874773 w 4026499"/>
              <a:gd name="connsiteY4" fmla="*/ 933 h 2472623"/>
              <a:gd name="connsiteX5" fmla="*/ 982164 w 4026499"/>
              <a:gd name="connsiteY5" fmla="*/ 98249 h 2472623"/>
              <a:gd name="connsiteX6" fmla="*/ 1325065 w 4026499"/>
              <a:gd name="connsiteY6" fmla="*/ 12524 h 2472623"/>
              <a:gd name="connsiteX7" fmla="*/ 1553665 w 4026499"/>
              <a:gd name="connsiteY7" fmla="*/ 288749 h 2472623"/>
              <a:gd name="connsiteX8" fmla="*/ 2232244 w 4026499"/>
              <a:gd name="connsiteY8" fmla="*/ 928 h 2472623"/>
              <a:gd name="connsiteX9" fmla="*/ 2371111 w 4026499"/>
              <a:gd name="connsiteY9" fmla="*/ 160514 h 2472623"/>
              <a:gd name="connsiteX10" fmla="*/ 2544264 w 4026499"/>
              <a:gd name="connsiteY10" fmla="*/ 164925 h 2472623"/>
              <a:gd name="connsiteX11" fmla="*/ 2782390 w 4026499"/>
              <a:gd name="connsiteY11" fmla="*/ 393525 h 2472623"/>
              <a:gd name="connsiteX12" fmla="*/ 3063223 w 4026499"/>
              <a:gd name="connsiteY12" fmla="*/ 253298 h 2472623"/>
              <a:gd name="connsiteX13" fmla="*/ 3115764 w 4026499"/>
              <a:gd name="connsiteY13" fmla="*/ 355425 h 2472623"/>
              <a:gd name="connsiteX14" fmla="*/ 3935522 w 4026499"/>
              <a:gd name="connsiteY14" fmla="*/ 998577 h 2472623"/>
              <a:gd name="connsiteX15" fmla="*/ 502521 w 4026499"/>
              <a:gd name="connsiteY15" fmla="*/ 2472623 h 2472623"/>
              <a:gd name="connsiteX16" fmla="*/ 766008 w 4026499"/>
              <a:gd name="connsiteY16" fmla="*/ 1674989 h 2472623"/>
              <a:gd name="connsiteX17" fmla="*/ 0 w 4026499"/>
              <a:gd name="connsiteY17" fmla="*/ 220003 h 2472623"/>
              <a:gd name="connsiteX0" fmla="*/ 0 w 4041344"/>
              <a:gd name="connsiteY0" fmla="*/ 220003 h 2472623"/>
              <a:gd name="connsiteX1" fmla="*/ 271621 w 4041344"/>
              <a:gd name="connsiteY1" fmla="*/ 115233 h 2472623"/>
              <a:gd name="connsiteX2" fmla="*/ 401747 w 4041344"/>
              <a:gd name="connsiteY2" fmla="*/ 231996 h 2472623"/>
              <a:gd name="connsiteX3" fmla="*/ 420189 w 4041344"/>
              <a:gd name="connsiteY3" fmla="*/ 336374 h 2472623"/>
              <a:gd name="connsiteX4" fmla="*/ 874773 w 4041344"/>
              <a:gd name="connsiteY4" fmla="*/ 933 h 2472623"/>
              <a:gd name="connsiteX5" fmla="*/ 982164 w 4041344"/>
              <a:gd name="connsiteY5" fmla="*/ 98249 h 2472623"/>
              <a:gd name="connsiteX6" fmla="*/ 1325065 w 4041344"/>
              <a:gd name="connsiteY6" fmla="*/ 12524 h 2472623"/>
              <a:gd name="connsiteX7" fmla="*/ 1553665 w 4041344"/>
              <a:gd name="connsiteY7" fmla="*/ 288749 h 2472623"/>
              <a:gd name="connsiteX8" fmla="*/ 2232244 w 4041344"/>
              <a:gd name="connsiteY8" fmla="*/ 928 h 2472623"/>
              <a:gd name="connsiteX9" fmla="*/ 2371111 w 4041344"/>
              <a:gd name="connsiteY9" fmla="*/ 160514 h 2472623"/>
              <a:gd name="connsiteX10" fmla="*/ 2544264 w 4041344"/>
              <a:gd name="connsiteY10" fmla="*/ 164925 h 2472623"/>
              <a:gd name="connsiteX11" fmla="*/ 2782390 w 4041344"/>
              <a:gd name="connsiteY11" fmla="*/ 393525 h 2472623"/>
              <a:gd name="connsiteX12" fmla="*/ 3063223 w 4041344"/>
              <a:gd name="connsiteY12" fmla="*/ 253298 h 2472623"/>
              <a:gd name="connsiteX13" fmla="*/ 3325314 w 4041344"/>
              <a:gd name="connsiteY13" fmla="*/ 460200 h 2472623"/>
              <a:gd name="connsiteX14" fmla="*/ 3935522 w 4041344"/>
              <a:gd name="connsiteY14" fmla="*/ 998577 h 2472623"/>
              <a:gd name="connsiteX15" fmla="*/ 502521 w 4041344"/>
              <a:gd name="connsiteY15" fmla="*/ 2472623 h 2472623"/>
              <a:gd name="connsiteX16" fmla="*/ 766008 w 4041344"/>
              <a:gd name="connsiteY16" fmla="*/ 1674989 h 2472623"/>
              <a:gd name="connsiteX17" fmla="*/ 0 w 4041344"/>
              <a:gd name="connsiteY17" fmla="*/ 220003 h 2472623"/>
              <a:gd name="connsiteX0" fmla="*/ 0 w 3937362"/>
              <a:gd name="connsiteY0" fmla="*/ 220003 h 2472623"/>
              <a:gd name="connsiteX1" fmla="*/ 271621 w 3937362"/>
              <a:gd name="connsiteY1" fmla="*/ 115233 h 2472623"/>
              <a:gd name="connsiteX2" fmla="*/ 401747 w 3937362"/>
              <a:gd name="connsiteY2" fmla="*/ 231996 h 2472623"/>
              <a:gd name="connsiteX3" fmla="*/ 420189 w 3937362"/>
              <a:gd name="connsiteY3" fmla="*/ 336374 h 2472623"/>
              <a:gd name="connsiteX4" fmla="*/ 874773 w 3937362"/>
              <a:gd name="connsiteY4" fmla="*/ 933 h 2472623"/>
              <a:gd name="connsiteX5" fmla="*/ 982164 w 3937362"/>
              <a:gd name="connsiteY5" fmla="*/ 98249 h 2472623"/>
              <a:gd name="connsiteX6" fmla="*/ 1325065 w 3937362"/>
              <a:gd name="connsiteY6" fmla="*/ 12524 h 2472623"/>
              <a:gd name="connsiteX7" fmla="*/ 1553665 w 3937362"/>
              <a:gd name="connsiteY7" fmla="*/ 288749 h 2472623"/>
              <a:gd name="connsiteX8" fmla="*/ 2232244 w 3937362"/>
              <a:gd name="connsiteY8" fmla="*/ 928 h 2472623"/>
              <a:gd name="connsiteX9" fmla="*/ 2371111 w 3937362"/>
              <a:gd name="connsiteY9" fmla="*/ 160514 h 2472623"/>
              <a:gd name="connsiteX10" fmla="*/ 2544264 w 3937362"/>
              <a:gd name="connsiteY10" fmla="*/ 164925 h 2472623"/>
              <a:gd name="connsiteX11" fmla="*/ 2782390 w 3937362"/>
              <a:gd name="connsiteY11" fmla="*/ 393525 h 2472623"/>
              <a:gd name="connsiteX12" fmla="*/ 3063223 w 3937362"/>
              <a:gd name="connsiteY12" fmla="*/ 253298 h 2472623"/>
              <a:gd name="connsiteX13" fmla="*/ 3325314 w 3937362"/>
              <a:gd name="connsiteY13" fmla="*/ 460200 h 2472623"/>
              <a:gd name="connsiteX14" fmla="*/ 3821222 w 3937362"/>
              <a:gd name="connsiteY14" fmla="*/ 465177 h 2472623"/>
              <a:gd name="connsiteX15" fmla="*/ 502521 w 3937362"/>
              <a:gd name="connsiteY15" fmla="*/ 2472623 h 2472623"/>
              <a:gd name="connsiteX16" fmla="*/ 766008 w 3937362"/>
              <a:gd name="connsiteY16" fmla="*/ 1674989 h 2472623"/>
              <a:gd name="connsiteX17" fmla="*/ 0 w 3937362"/>
              <a:gd name="connsiteY17" fmla="*/ 220003 h 2472623"/>
              <a:gd name="connsiteX0" fmla="*/ 0 w 3821222"/>
              <a:gd name="connsiteY0" fmla="*/ 220003 h 2472623"/>
              <a:gd name="connsiteX1" fmla="*/ 271621 w 3821222"/>
              <a:gd name="connsiteY1" fmla="*/ 115233 h 2472623"/>
              <a:gd name="connsiteX2" fmla="*/ 401747 w 3821222"/>
              <a:gd name="connsiteY2" fmla="*/ 231996 h 2472623"/>
              <a:gd name="connsiteX3" fmla="*/ 420189 w 3821222"/>
              <a:gd name="connsiteY3" fmla="*/ 336374 h 2472623"/>
              <a:gd name="connsiteX4" fmla="*/ 874773 w 3821222"/>
              <a:gd name="connsiteY4" fmla="*/ 933 h 2472623"/>
              <a:gd name="connsiteX5" fmla="*/ 982164 w 3821222"/>
              <a:gd name="connsiteY5" fmla="*/ 98249 h 2472623"/>
              <a:gd name="connsiteX6" fmla="*/ 1325065 w 3821222"/>
              <a:gd name="connsiteY6" fmla="*/ 12524 h 2472623"/>
              <a:gd name="connsiteX7" fmla="*/ 1553665 w 3821222"/>
              <a:gd name="connsiteY7" fmla="*/ 288749 h 2472623"/>
              <a:gd name="connsiteX8" fmla="*/ 2232244 w 3821222"/>
              <a:gd name="connsiteY8" fmla="*/ 928 h 2472623"/>
              <a:gd name="connsiteX9" fmla="*/ 2371111 w 3821222"/>
              <a:gd name="connsiteY9" fmla="*/ 160514 h 2472623"/>
              <a:gd name="connsiteX10" fmla="*/ 2544264 w 3821222"/>
              <a:gd name="connsiteY10" fmla="*/ 164925 h 2472623"/>
              <a:gd name="connsiteX11" fmla="*/ 2782390 w 3821222"/>
              <a:gd name="connsiteY11" fmla="*/ 393525 h 2472623"/>
              <a:gd name="connsiteX12" fmla="*/ 3063223 w 3821222"/>
              <a:gd name="connsiteY12" fmla="*/ 253298 h 2472623"/>
              <a:gd name="connsiteX13" fmla="*/ 3325314 w 3821222"/>
              <a:gd name="connsiteY13" fmla="*/ 460200 h 2472623"/>
              <a:gd name="connsiteX14" fmla="*/ 3821222 w 3821222"/>
              <a:gd name="connsiteY14" fmla="*/ 465177 h 2472623"/>
              <a:gd name="connsiteX15" fmla="*/ 502521 w 3821222"/>
              <a:gd name="connsiteY15" fmla="*/ 2472623 h 2472623"/>
              <a:gd name="connsiteX16" fmla="*/ 766008 w 3821222"/>
              <a:gd name="connsiteY16" fmla="*/ 1674989 h 2472623"/>
              <a:gd name="connsiteX17" fmla="*/ 0 w 38212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4281654"/>
              <a:gd name="connsiteY0" fmla="*/ 220003 h 1674989"/>
              <a:gd name="connsiteX1" fmla="*/ 271621 w 4281654"/>
              <a:gd name="connsiteY1" fmla="*/ 115233 h 1674989"/>
              <a:gd name="connsiteX2" fmla="*/ 401747 w 4281654"/>
              <a:gd name="connsiteY2" fmla="*/ 231996 h 1674989"/>
              <a:gd name="connsiteX3" fmla="*/ 420189 w 4281654"/>
              <a:gd name="connsiteY3" fmla="*/ 336374 h 1674989"/>
              <a:gd name="connsiteX4" fmla="*/ 874773 w 4281654"/>
              <a:gd name="connsiteY4" fmla="*/ 933 h 1674989"/>
              <a:gd name="connsiteX5" fmla="*/ 982164 w 4281654"/>
              <a:gd name="connsiteY5" fmla="*/ 98249 h 1674989"/>
              <a:gd name="connsiteX6" fmla="*/ 1325065 w 4281654"/>
              <a:gd name="connsiteY6" fmla="*/ 12524 h 1674989"/>
              <a:gd name="connsiteX7" fmla="*/ 1553665 w 4281654"/>
              <a:gd name="connsiteY7" fmla="*/ 288749 h 1674989"/>
              <a:gd name="connsiteX8" fmla="*/ 2232244 w 4281654"/>
              <a:gd name="connsiteY8" fmla="*/ 928 h 1674989"/>
              <a:gd name="connsiteX9" fmla="*/ 2371111 w 4281654"/>
              <a:gd name="connsiteY9" fmla="*/ 160514 h 1674989"/>
              <a:gd name="connsiteX10" fmla="*/ 2544264 w 4281654"/>
              <a:gd name="connsiteY10" fmla="*/ 164925 h 1674989"/>
              <a:gd name="connsiteX11" fmla="*/ 2782390 w 4281654"/>
              <a:gd name="connsiteY11" fmla="*/ 393525 h 1674989"/>
              <a:gd name="connsiteX12" fmla="*/ 3063223 w 4281654"/>
              <a:gd name="connsiteY12" fmla="*/ 253298 h 1674989"/>
              <a:gd name="connsiteX13" fmla="*/ 3325314 w 4281654"/>
              <a:gd name="connsiteY13" fmla="*/ 460200 h 1674989"/>
              <a:gd name="connsiteX14" fmla="*/ 3859322 w 4281654"/>
              <a:gd name="connsiteY14" fmla="*/ 427077 h 1674989"/>
              <a:gd name="connsiteX15" fmla="*/ 3836271 w 4281654"/>
              <a:gd name="connsiteY15" fmla="*/ 900998 h 1674989"/>
              <a:gd name="connsiteX16" fmla="*/ 766008 w 4281654"/>
              <a:gd name="connsiteY16" fmla="*/ 1674989 h 1674989"/>
              <a:gd name="connsiteX17" fmla="*/ 0 w 4281654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4173218"/>
              <a:gd name="connsiteY0" fmla="*/ 220003 h 1017764"/>
              <a:gd name="connsiteX1" fmla="*/ 271621 w 4173218"/>
              <a:gd name="connsiteY1" fmla="*/ 115233 h 1017764"/>
              <a:gd name="connsiteX2" fmla="*/ 401747 w 4173218"/>
              <a:gd name="connsiteY2" fmla="*/ 231996 h 1017764"/>
              <a:gd name="connsiteX3" fmla="*/ 420189 w 4173218"/>
              <a:gd name="connsiteY3" fmla="*/ 336374 h 1017764"/>
              <a:gd name="connsiteX4" fmla="*/ 874773 w 4173218"/>
              <a:gd name="connsiteY4" fmla="*/ 933 h 1017764"/>
              <a:gd name="connsiteX5" fmla="*/ 982164 w 4173218"/>
              <a:gd name="connsiteY5" fmla="*/ 98249 h 1017764"/>
              <a:gd name="connsiteX6" fmla="*/ 1325065 w 4173218"/>
              <a:gd name="connsiteY6" fmla="*/ 12524 h 1017764"/>
              <a:gd name="connsiteX7" fmla="*/ 1553665 w 4173218"/>
              <a:gd name="connsiteY7" fmla="*/ 288749 h 1017764"/>
              <a:gd name="connsiteX8" fmla="*/ 2232244 w 4173218"/>
              <a:gd name="connsiteY8" fmla="*/ 928 h 1017764"/>
              <a:gd name="connsiteX9" fmla="*/ 2371111 w 4173218"/>
              <a:gd name="connsiteY9" fmla="*/ 160514 h 1017764"/>
              <a:gd name="connsiteX10" fmla="*/ 2544264 w 4173218"/>
              <a:gd name="connsiteY10" fmla="*/ 164925 h 1017764"/>
              <a:gd name="connsiteX11" fmla="*/ 2782390 w 4173218"/>
              <a:gd name="connsiteY11" fmla="*/ 393525 h 1017764"/>
              <a:gd name="connsiteX12" fmla="*/ 3063223 w 4173218"/>
              <a:gd name="connsiteY12" fmla="*/ 253298 h 1017764"/>
              <a:gd name="connsiteX13" fmla="*/ 3325314 w 4173218"/>
              <a:gd name="connsiteY13" fmla="*/ 460200 h 1017764"/>
              <a:gd name="connsiteX14" fmla="*/ 3859322 w 4173218"/>
              <a:gd name="connsiteY14" fmla="*/ 427077 h 1017764"/>
              <a:gd name="connsiteX15" fmla="*/ 3836271 w 4173218"/>
              <a:gd name="connsiteY15" fmla="*/ 900998 h 1017764"/>
              <a:gd name="connsiteX16" fmla="*/ 3575883 w 4173218"/>
              <a:gd name="connsiteY16" fmla="*/ 1017764 h 1017764"/>
              <a:gd name="connsiteX17" fmla="*/ 0 w 4173218"/>
              <a:gd name="connsiteY17" fmla="*/ 220003 h 1017764"/>
              <a:gd name="connsiteX0" fmla="*/ 0 w 3865359"/>
              <a:gd name="connsiteY0" fmla="*/ 220003 h 1017764"/>
              <a:gd name="connsiteX1" fmla="*/ 271621 w 3865359"/>
              <a:gd name="connsiteY1" fmla="*/ 115233 h 1017764"/>
              <a:gd name="connsiteX2" fmla="*/ 401747 w 3865359"/>
              <a:gd name="connsiteY2" fmla="*/ 231996 h 1017764"/>
              <a:gd name="connsiteX3" fmla="*/ 420189 w 3865359"/>
              <a:gd name="connsiteY3" fmla="*/ 336374 h 1017764"/>
              <a:gd name="connsiteX4" fmla="*/ 874773 w 3865359"/>
              <a:gd name="connsiteY4" fmla="*/ 933 h 1017764"/>
              <a:gd name="connsiteX5" fmla="*/ 982164 w 3865359"/>
              <a:gd name="connsiteY5" fmla="*/ 98249 h 1017764"/>
              <a:gd name="connsiteX6" fmla="*/ 1325065 w 3865359"/>
              <a:gd name="connsiteY6" fmla="*/ 12524 h 1017764"/>
              <a:gd name="connsiteX7" fmla="*/ 1553665 w 3865359"/>
              <a:gd name="connsiteY7" fmla="*/ 288749 h 1017764"/>
              <a:gd name="connsiteX8" fmla="*/ 2232244 w 3865359"/>
              <a:gd name="connsiteY8" fmla="*/ 928 h 1017764"/>
              <a:gd name="connsiteX9" fmla="*/ 2371111 w 3865359"/>
              <a:gd name="connsiteY9" fmla="*/ 160514 h 1017764"/>
              <a:gd name="connsiteX10" fmla="*/ 2544264 w 3865359"/>
              <a:gd name="connsiteY10" fmla="*/ 164925 h 1017764"/>
              <a:gd name="connsiteX11" fmla="*/ 2782390 w 3865359"/>
              <a:gd name="connsiteY11" fmla="*/ 393525 h 1017764"/>
              <a:gd name="connsiteX12" fmla="*/ 3063223 w 3865359"/>
              <a:gd name="connsiteY12" fmla="*/ 253298 h 1017764"/>
              <a:gd name="connsiteX13" fmla="*/ 3325314 w 3865359"/>
              <a:gd name="connsiteY13" fmla="*/ 460200 h 1017764"/>
              <a:gd name="connsiteX14" fmla="*/ 3859322 w 3865359"/>
              <a:gd name="connsiteY14" fmla="*/ 427077 h 1017764"/>
              <a:gd name="connsiteX15" fmla="*/ 3836271 w 3865359"/>
              <a:gd name="connsiteY15" fmla="*/ 900998 h 1017764"/>
              <a:gd name="connsiteX16" fmla="*/ 3575883 w 3865359"/>
              <a:gd name="connsiteY16" fmla="*/ 1017764 h 1017764"/>
              <a:gd name="connsiteX17" fmla="*/ 0 w 3865359"/>
              <a:gd name="connsiteY17" fmla="*/ 220003 h 1017764"/>
              <a:gd name="connsiteX0" fmla="*/ 0 w 3864866"/>
              <a:gd name="connsiteY0" fmla="*/ 220003 h 1017764"/>
              <a:gd name="connsiteX1" fmla="*/ 271621 w 3864866"/>
              <a:gd name="connsiteY1" fmla="*/ 115233 h 1017764"/>
              <a:gd name="connsiteX2" fmla="*/ 401747 w 3864866"/>
              <a:gd name="connsiteY2" fmla="*/ 231996 h 1017764"/>
              <a:gd name="connsiteX3" fmla="*/ 420189 w 3864866"/>
              <a:gd name="connsiteY3" fmla="*/ 336374 h 1017764"/>
              <a:gd name="connsiteX4" fmla="*/ 874773 w 3864866"/>
              <a:gd name="connsiteY4" fmla="*/ 933 h 1017764"/>
              <a:gd name="connsiteX5" fmla="*/ 982164 w 3864866"/>
              <a:gd name="connsiteY5" fmla="*/ 98249 h 1017764"/>
              <a:gd name="connsiteX6" fmla="*/ 1325065 w 3864866"/>
              <a:gd name="connsiteY6" fmla="*/ 12524 h 1017764"/>
              <a:gd name="connsiteX7" fmla="*/ 1553665 w 3864866"/>
              <a:gd name="connsiteY7" fmla="*/ 288749 h 1017764"/>
              <a:gd name="connsiteX8" fmla="*/ 2232244 w 3864866"/>
              <a:gd name="connsiteY8" fmla="*/ 928 h 1017764"/>
              <a:gd name="connsiteX9" fmla="*/ 2371111 w 3864866"/>
              <a:gd name="connsiteY9" fmla="*/ 160514 h 1017764"/>
              <a:gd name="connsiteX10" fmla="*/ 2544264 w 3864866"/>
              <a:gd name="connsiteY10" fmla="*/ 164925 h 1017764"/>
              <a:gd name="connsiteX11" fmla="*/ 2782390 w 3864866"/>
              <a:gd name="connsiteY11" fmla="*/ 393525 h 1017764"/>
              <a:gd name="connsiteX12" fmla="*/ 3063223 w 3864866"/>
              <a:gd name="connsiteY12" fmla="*/ 253298 h 1017764"/>
              <a:gd name="connsiteX13" fmla="*/ 3325314 w 3864866"/>
              <a:gd name="connsiteY13" fmla="*/ 460200 h 1017764"/>
              <a:gd name="connsiteX14" fmla="*/ 3859322 w 3864866"/>
              <a:gd name="connsiteY14" fmla="*/ 427077 h 1017764"/>
              <a:gd name="connsiteX15" fmla="*/ 3836271 w 3864866"/>
              <a:gd name="connsiteY15" fmla="*/ 900998 h 1017764"/>
              <a:gd name="connsiteX16" fmla="*/ 3575883 w 3864866"/>
              <a:gd name="connsiteY16" fmla="*/ 1017764 h 1017764"/>
              <a:gd name="connsiteX17" fmla="*/ 0 w 3864866"/>
              <a:gd name="connsiteY17" fmla="*/ 220003 h 1017764"/>
              <a:gd name="connsiteX0" fmla="*/ 0 w 3859322"/>
              <a:gd name="connsiteY0" fmla="*/ 220003 h 1313039"/>
              <a:gd name="connsiteX1" fmla="*/ 271621 w 3859322"/>
              <a:gd name="connsiteY1" fmla="*/ 115233 h 1313039"/>
              <a:gd name="connsiteX2" fmla="*/ 401747 w 3859322"/>
              <a:gd name="connsiteY2" fmla="*/ 231996 h 1313039"/>
              <a:gd name="connsiteX3" fmla="*/ 420189 w 3859322"/>
              <a:gd name="connsiteY3" fmla="*/ 336374 h 1313039"/>
              <a:gd name="connsiteX4" fmla="*/ 874773 w 3859322"/>
              <a:gd name="connsiteY4" fmla="*/ 933 h 1313039"/>
              <a:gd name="connsiteX5" fmla="*/ 982164 w 3859322"/>
              <a:gd name="connsiteY5" fmla="*/ 98249 h 1313039"/>
              <a:gd name="connsiteX6" fmla="*/ 1325065 w 3859322"/>
              <a:gd name="connsiteY6" fmla="*/ 12524 h 1313039"/>
              <a:gd name="connsiteX7" fmla="*/ 1553665 w 3859322"/>
              <a:gd name="connsiteY7" fmla="*/ 288749 h 1313039"/>
              <a:gd name="connsiteX8" fmla="*/ 2232244 w 3859322"/>
              <a:gd name="connsiteY8" fmla="*/ 928 h 1313039"/>
              <a:gd name="connsiteX9" fmla="*/ 2371111 w 3859322"/>
              <a:gd name="connsiteY9" fmla="*/ 160514 h 1313039"/>
              <a:gd name="connsiteX10" fmla="*/ 2544264 w 3859322"/>
              <a:gd name="connsiteY10" fmla="*/ 164925 h 1313039"/>
              <a:gd name="connsiteX11" fmla="*/ 2782390 w 3859322"/>
              <a:gd name="connsiteY11" fmla="*/ 393525 h 1313039"/>
              <a:gd name="connsiteX12" fmla="*/ 3063223 w 3859322"/>
              <a:gd name="connsiteY12" fmla="*/ 253298 h 1313039"/>
              <a:gd name="connsiteX13" fmla="*/ 3325314 w 3859322"/>
              <a:gd name="connsiteY13" fmla="*/ 460200 h 1313039"/>
              <a:gd name="connsiteX14" fmla="*/ 3859322 w 3859322"/>
              <a:gd name="connsiteY14" fmla="*/ 427077 h 1313039"/>
              <a:gd name="connsiteX15" fmla="*/ 3836271 w 3859322"/>
              <a:gd name="connsiteY15" fmla="*/ 900998 h 1313039"/>
              <a:gd name="connsiteX16" fmla="*/ 2518608 w 3859322"/>
              <a:gd name="connsiteY16" fmla="*/ 1313039 h 1313039"/>
              <a:gd name="connsiteX17" fmla="*/ 0 w 3859322"/>
              <a:gd name="connsiteY17" fmla="*/ 220003 h 1313039"/>
              <a:gd name="connsiteX0" fmla="*/ 0 w 3865377"/>
              <a:gd name="connsiteY0" fmla="*/ 220003 h 1017764"/>
              <a:gd name="connsiteX1" fmla="*/ 271621 w 3865377"/>
              <a:gd name="connsiteY1" fmla="*/ 115233 h 1017764"/>
              <a:gd name="connsiteX2" fmla="*/ 401747 w 3865377"/>
              <a:gd name="connsiteY2" fmla="*/ 231996 h 1017764"/>
              <a:gd name="connsiteX3" fmla="*/ 420189 w 3865377"/>
              <a:gd name="connsiteY3" fmla="*/ 336374 h 1017764"/>
              <a:gd name="connsiteX4" fmla="*/ 874773 w 3865377"/>
              <a:gd name="connsiteY4" fmla="*/ 933 h 1017764"/>
              <a:gd name="connsiteX5" fmla="*/ 982164 w 3865377"/>
              <a:gd name="connsiteY5" fmla="*/ 98249 h 1017764"/>
              <a:gd name="connsiteX6" fmla="*/ 1325065 w 3865377"/>
              <a:gd name="connsiteY6" fmla="*/ 12524 h 1017764"/>
              <a:gd name="connsiteX7" fmla="*/ 1553665 w 3865377"/>
              <a:gd name="connsiteY7" fmla="*/ 288749 h 1017764"/>
              <a:gd name="connsiteX8" fmla="*/ 2232244 w 3865377"/>
              <a:gd name="connsiteY8" fmla="*/ 928 h 1017764"/>
              <a:gd name="connsiteX9" fmla="*/ 2371111 w 3865377"/>
              <a:gd name="connsiteY9" fmla="*/ 160514 h 1017764"/>
              <a:gd name="connsiteX10" fmla="*/ 2544264 w 3865377"/>
              <a:gd name="connsiteY10" fmla="*/ 164925 h 1017764"/>
              <a:gd name="connsiteX11" fmla="*/ 2782390 w 3865377"/>
              <a:gd name="connsiteY11" fmla="*/ 393525 h 1017764"/>
              <a:gd name="connsiteX12" fmla="*/ 3063223 w 3865377"/>
              <a:gd name="connsiteY12" fmla="*/ 253298 h 1017764"/>
              <a:gd name="connsiteX13" fmla="*/ 3325314 w 3865377"/>
              <a:gd name="connsiteY13" fmla="*/ 460200 h 1017764"/>
              <a:gd name="connsiteX14" fmla="*/ 3859322 w 3865377"/>
              <a:gd name="connsiteY14" fmla="*/ 427077 h 1017764"/>
              <a:gd name="connsiteX15" fmla="*/ 3836271 w 3865377"/>
              <a:gd name="connsiteY15" fmla="*/ 900998 h 1017764"/>
              <a:gd name="connsiteX16" fmla="*/ 3594933 w 3865377"/>
              <a:gd name="connsiteY16" fmla="*/ 1017764 h 1017764"/>
              <a:gd name="connsiteX17" fmla="*/ 0 w 3865377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20189 w 3897960"/>
              <a:gd name="connsiteY3" fmla="*/ 336374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39239 w 3897960"/>
              <a:gd name="connsiteY3" fmla="*/ 63164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0 w 3897960"/>
              <a:gd name="connsiteY18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0 w 3897960"/>
              <a:gd name="connsiteY19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0 w 3897960"/>
              <a:gd name="connsiteY20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267788 w 3897960"/>
              <a:gd name="connsiteY20" fmla="*/ 850725 h 1017764"/>
              <a:gd name="connsiteX21" fmla="*/ 0 w 3897960"/>
              <a:gd name="connsiteY21" fmla="*/ 220003 h 1017764"/>
              <a:gd name="connsiteX0" fmla="*/ 0 w 3897960"/>
              <a:gd name="connsiteY0" fmla="*/ 220003 h 1527749"/>
              <a:gd name="connsiteX1" fmla="*/ 271621 w 3897960"/>
              <a:gd name="connsiteY1" fmla="*/ 115233 h 1527749"/>
              <a:gd name="connsiteX2" fmla="*/ 401747 w 3897960"/>
              <a:gd name="connsiteY2" fmla="*/ 231996 h 1527749"/>
              <a:gd name="connsiteX3" fmla="*/ 505914 w 3897960"/>
              <a:gd name="connsiteY3" fmla="*/ 307799 h 1527749"/>
              <a:gd name="connsiteX4" fmla="*/ 874773 w 3897960"/>
              <a:gd name="connsiteY4" fmla="*/ 933 h 1527749"/>
              <a:gd name="connsiteX5" fmla="*/ 982164 w 3897960"/>
              <a:gd name="connsiteY5" fmla="*/ 98249 h 1527749"/>
              <a:gd name="connsiteX6" fmla="*/ 1325065 w 3897960"/>
              <a:gd name="connsiteY6" fmla="*/ 12524 h 1527749"/>
              <a:gd name="connsiteX7" fmla="*/ 1553665 w 3897960"/>
              <a:gd name="connsiteY7" fmla="*/ 288749 h 1527749"/>
              <a:gd name="connsiteX8" fmla="*/ 2232244 w 3897960"/>
              <a:gd name="connsiteY8" fmla="*/ 928 h 1527749"/>
              <a:gd name="connsiteX9" fmla="*/ 2371111 w 3897960"/>
              <a:gd name="connsiteY9" fmla="*/ 160514 h 1527749"/>
              <a:gd name="connsiteX10" fmla="*/ 2544264 w 3897960"/>
              <a:gd name="connsiteY10" fmla="*/ 164925 h 1527749"/>
              <a:gd name="connsiteX11" fmla="*/ 2782390 w 3897960"/>
              <a:gd name="connsiteY11" fmla="*/ 393525 h 1527749"/>
              <a:gd name="connsiteX12" fmla="*/ 3063223 w 3897960"/>
              <a:gd name="connsiteY12" fmla="*/ 253298 h 1527749"/>
              <a:gd name="connsiteX13" fmla="*/ 3325314 w 3897960"/>
              <a:gd name="connsiteY13" fmla="*/ 460200 h 1527749"/>
              <a:gd name="connsiteX14" fmla="*/ 3859322 w 3897960"/>
              <a:gd name="connsiteY14" fmla="*/ 427077 h 1527749"/>
              <a:gd name="connsiteX15" fmla="*/ 3836271 w 3897960"/>
              <a:gd name="connsiteY15" fmla="*/ 900998 h 1527749"/>
              <a:gd name="connsiteX16" fmla="*/ 3594933 w 3897960"/>
              <a:gd name="connsiteY16" fmla="*/ 1017764 h 1527749"/>
              <a:gd name="connsiteX17" fmla="*/ 3620588 w 3897960"/>
              <a:gd name="connsiteY17" fmla="*/ 1527000 h 1527749"/>
              <a:gd name="connsiteX18" fmla="*/ 1801313 w 3897960"/>
              <a:gd name="connsiteY18" fmla="*/ 898350 h 1527749"/>
              <a:gd name="connsiteX19" fmla="*/ 1010738 w 3897960"/>
              <a:gd name="connsiteY19" fmla="*/ 898350 h 1527749"/>
              <a:gd name="connsiteX20" fmla="*/ 267788 w 3897960"/>
              <a:gd name="connsiteY20" fmla="*/ 850725 h 1527749"/>
              <a:gd name="connsiteX21" fmla="*/ 0 w 3897960"/>
              <a:gd name="connsiteY21" fmla="*/ 220003 h 1527749"/>
              <a:gd name="connsiteX0" fmla="*/ 0 w 3897960"/>
              <a:gd name="connsiteY0" fmla="*/ 220003 h 1855911"/>
              <a:gd name="connsiteX1" fmla="*/ 271621 w 3897960"/>
              <a:gd name="connsiteY1" fmla="*/ 115233 h 1855911"/>
              <a:gd name="connsiteX2" fmla="*/ 401747 w 3897960"/>
              <a:gd name="connsiteY2" fmla="*/ 231996 h 1855911"/>
              <a:gd name="connsiteX3" fmla="*/ 505914 w 3897960"/>
              <a:gd name="connsiteY3" fmla="*/ 307799 h 1855911"/>
              <a:gd name="connsiteX4" fmla="*/ 874773 w 3897960"/>
              <a:gd name="connsiteY4" fmla="*/ 933 h 1855911"/>
              <a:gd name="connsiteX5" fmla="*/ 982164 w 3897960"/>
              <a:gd name="connsiteY5" fmla="*/ 98249 h 1855911"/>
              <a:gd name="connsiteX6" fmla="*/ 1325065 w 3897960"/>
              <a:gd name="connsiteY6" fmla="*/ 12524 h 1855911"/>
              <a:gd name="connsiteX7" fmla="*/ 1553665 w 3897960"/>
              <a:gd name="connsiteY7" fmla="*/ 288749 h 1855911"/>
              <a:gd name="connsiteX8" fmla="*/ 2232244 w 3897960"/>
              <a:gd name="connsiteY8" fmla="*/ 928 h 1855911"/>
              <a:gd name="connsiteX9" fmla="*/ 2371111 w 3897960"/>
              <a:gd name="connsiteY9" fmla="*/ 160514 h 1855911"/>
              <a:gd name="connsiteX10" fmla="*/ 2544264 w 3897960"/>
              <a:gd name="connsiteY10" fmla="*/ 164925 h 1855911"/>
              <a:gd name="connsiteX11" fmla="*/ 2782390 w 3897960"/>
              <a:gd name="connsiteY11" fmla="*/ 393525 h 1855911"/>
              <a:gd name="connsiteX12" fmla="*/ 3063223 w 3897960"/>
              <a:gd name="connsiteY12" fmla="*/ 253298 h 1855911"/>
              <a:gd name="connsiteX13" fmla="*/ 3325314 w 3897960"/>
              <a:gd name="connsiteY13" fmla="*/ 460200 h 1855911"/>
              <a:gd name="connsiteX14" fmla="*/ 3859322 w 3897960"/>
              <a:gd name="connsiteY14" fmla="*/ 427077 h 1855911"/>
              <a:gd name="connsiteX15" fmla="*/ 3836271 w 3897960"/>
              <a:gd name="connsiteY15" fmla="*/ 900998 h 1855911"/>
              <a:gd name="connsiteX16" fmla="*/ 3594933 w 3897960"/>
              <a:gd name="connsiteY16" fmla="*/ 1017764 h 1855911"/>
              <a:gd name="connsiteX17" fmla="*/ 3620588 w 3897960"/>
              <a:gd name="connsiteY17" fmla="*/ 1527000 h 1855911"/>
              <a:gd name="connsiteX18" fmla="*/ 3315788 w 3897960"/>
              <a:gd name="connsiteY18" fmla="*/ 1841325 h 1855911"/>
              <a:gd name="connsiteX19" fmla="*/ 1010738 w 3897960"/>
              <a:gd name="connsiteY19" fmla="*/ 898350 h 1855911"/>
              <a:gd name="connsiteX20" fmla="*/ 267788 w 3897960"/>
              <a:gd name="connsiteY20" fmla="*/ 850725 h 1855911"/>
              <a:gd name="connsiteX21" fmla="*/ 0 w 3897960"/>
              <a:gd name="connsiteY21" fmla="*/ 220003 h 1855911"/>
              <a:gd name="connsiteX0" fmla="*/ 0 w 3897960"/>
              <a:gd name="connsiteY0" fmla="*/ 220003 h 1866566"/>
              <a:gd name="connsiteX1" fmla="*/ 271621 w 3897960"/>
              <a:gd name="connsiteY1" fmla="*/ 115233 h 1866566"/>
              <a:gd name="connsiteX2" fmla="*/ 401747 w 3897960"/>
              <a:gd name="connsiteY2" fmla="*/ 231996 h 1866566"/>
              <a:gd name="connsiteX3" fmla="*/ 505914 w 3897960"/>
              <a:gd name="connsiteY3" fmla="*/ 307799 h 1866566"/>
              <a:gd name="connsiteX4" fmla="*/ 874773 w 3897960"/>
              <a:gd name="connsiteY4" fmla="*/ 933 h 1866566"/>
              <a:gd name="connsiteX5" fmla="*/ 982164 w 3897960"/>
              <a:gd name="connsiteY5" fmla="*/ 98249 h 1866566"/>
              <a:gd name="connsiteX6" fmla="*/ 1325065 w 3897960"/>
              <a:gd name="connsiteY6" fmla="*/ 12524 h 1866566"/>
              <a:gd name="connsiteX7" fmla="*/ 1553665 w 3897960"/>
              <a:gd name="connsiteY7" fmla="*/ 288749 h 1866566"/>
              <a:gd name="connsiteX8" fmla="*/ 2232244 w 3897960"/>
              <a:gd name="connsiteY8" fmla="*/ 928 h 1866566"/>
              <a:gd name="connsiteX9" fmla="*/ 2371111 w 3897960"/>
              <a:gd name="connsiteY9" fmla="*/ 160514 h 1866566"/>
              <a:gd name="connsiteX10" fmla="*/ 2544264 w 3897960"/>
              <a:gd name="connsiteY10" fmla="*/ 164925 h 1866566"/>
              <a:gd name="connsiteX11" fmla="*/ 2782390 w 3897960"/>
              <a:gd name="connsiteY11" fmla="*/ 393525 h 1866566"/>
              <a:gd name="connsiteX12" fmla="*/ 3063223 w 3897960"/>
              <a:gd name="connsiteY12" fmla="*/ 253298 h 1866566"/>
              <a:gd name="connsiteX13" fmla="*/ 3325314 w 3897960"/>
              <a:gd name="connsiteY13" fmla="*/ 460200 h 1866566"/>
              <a:gd name="connsiteX14" fmla="*/ 3859322 w 3897960"/>
              <a:gd name="connsiteY14" fmla="*/ 427077 h 1866566"/>
              <a:gd name="connsiteX15" fmla="*/ 3836271 w 3897960"/>
              <a:gd name="connsiteY15" fmla="*/ 900998 h 1866566"/>
              <a:gd name="connsiteX16" fmla="*/ 3594933 w 3897960"/>
              <a:gd name="connsiteY16" fmla="*/ 1017764 h 1866566"/>
              <a:gd name="connsiteX17" fmla="*/ 3620588 w 3897960"/>
              <a:gd name="connsiteY17" fmla="*/ 1527000 h 1866566"/>
              <a:gd name="connsiteX18" fmla="*/ 3315788 w 3897960"/>
              <a:gd name="connsiteY18" fmla="*/ 1841325 h 1866566"/>
              <a:gd name="connsiteX19" fmla="*/ 1010738 w 3897960"/>
              <a:gd name="connsiteY19" fmla="*/ 898350 h 1866566"/>
              <a:gd name="connsiteX20" fmla="*/ 267788 w 3897960"/>
              <a:gd name="connsiteY20" fmla="*/ 850725 h 1866566"/>
              <a:gd name="connsiteX21" fmla="*/ 0 w 3897960"/>
              <a:gd name="connsiteY21" fmla="*/ 220003 h 1866566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930141"/>
              <a:gd name="connsiteX1" fmla="*/ 271621 w 3897960"/>
              <a:gd name="connsiteY1" fmla="*/ 115233 h 1930141"/>
              <a:gd name="connsiteX2" fmla="*/ 401747 w 3897960"/>
              <a:gd name="connsiteY2" fmla="*/ 231996 h 1930141"/>
              <a:gd name="connsiteX3" fmla="*/ 505914 w 3897960"/>
              <a:gd name="connsiteY3" fmla="*/ 307799 h 1930141"/>
              <a:gd name="connsiteX4" fmla="*/ 874773 w 3897960"/>
              <a:gd name="connsiteY4" fmla="*/ 933 h 1930141"/>
              <a:gd name="connsiteX5" fmla="*/ 982164 w 3897960"/>
              <a:gd name="connsiteY5" fmla="*/ 98249 h 1930141"/>
              <a:gd name="connsiteX6" fmla="*/ 1325065 w 3897960"/>
              <a:gd name="connsiteY6" fmla="*/ 12524 h 1930141"/>
              <a:gd name="connsiteX7" fmla="*/ 1553665 w 3897960"/>
              <a:gd name="connsiteY7" fmla="*/ 288749 h 1930141"/>
              <a:gd name="connsiteX8" fmla="*/ 2232244 w 3897960"/>
              <a:gd name="connsiteY8" fmla="*/ 928 h 1930141"/>
              <a:gd name="connsiteX9" fmla="*/ 2371111 w 3897960"/>
              <a:gd name="connsiteY9" fmla="*/ 160514 h 1930141"/>
              <a:gd name="connsiteX10" fmla="*/ 2544264 w 3897960"/>
              <a:gd name="connsiteY10" fmla="*/ 164925 h 1930141"/>
              <a:gd name="connsiteX11" fmla="*/ 2782390 w 3897960"/>
              <a:gd name="connsiteY11" fmla="*/ 393525 h 1930141"/>
              <a:gd name="connsiteX12" fmla="*/ 3063223 w 3897960"/>
              <a:gd name="connsiteY12" fmla="*/ 253298 h 1930141"/>
              <a:gd name="connsiteX13" fmla="*/ 3325314 w 3897960"/>
              <a:gd name="connsiteY13" fmla="*/ 460200 h 1930141"/>
              <a:gd name="connsiteX14" fmla="*/ 3859322 w 3897960"/>
              <a:gd name="connsiteY14" fmla="*/ 427077 h 1930141"/>
              <a:gd name="connsiteX15" fmla="*/ 3836271 w 3897960"/>
              <a:gd name="connsiteY15" fmla="*/ 900998 h 1930141"/>
              <a:gd name="connsiteX16" fmla="*/ 3594933 w 3897960"/>
              <a:gd name="connsiteY16" fmla="*/ 1017764 h 1930141"/>
              <a:gd name="connsiteX17" fmla="*/ 3620588 w 3897960"/>
              <a:gd name="connsiteY17" fmla="*/ 1527000 h 1930141"/>
              <a:gd name="connsiteX18" fmla="*/ 3792038 w 3897960"/>
              <a:gd name="connsiteY18" fmla="*/ 1717499 h 1930141"/>
              <a:gd name="connsiteX19" fmla="*/ 3544388 w 3897960"/>
              <a:gd name="connsiteY19" fmla="*/ 1879424 h 1930141"/>
              <a:gd name="connsiteX20" fmla="*/ 3315788 w 3897960"/>
              <a:gd name="connsiteY20" fmla="*/ 1841325 h 1930141"/>
              <a:gd name="connsiteX21" fmla="*/ 1010738 w 3897960"/>
              <a:gd name="connsiteY21" fmla="*/ 898350 h 1930141"/>
              <a:gd name="connsiteX22" fmla="*/ 267788 w 3897960"/>
              <a:gd name="connsiteY22" fmla="*/ 850725 h 1930141"/>
              <a:gd name="connsiteX23" fmla="*/ 0 w 3897960"/>
              <a:gd name="connsiteY23" fmla="*/ 220003 h 1930141"/>
              <a:gd name="connsiteX0" fmla="*/ 0 w 3897960"/>
              <a:gd name="connsiteY0" fmla="*/ 220003 h 2096606"/>
              <a:gd name="connsiteX1" fmla="*/ 271621 w 3897960"/>
              <a:gd name="connsiteY1" fmla="*/ 115233 h 2096606"/>
              <a:gd name="connsiteX2" fmla="*/ 401747 w 3897960"/>
              <a:gd name="connsiteY2" fmla="*/ 231996 h 2096606"/>
              <a:gd name="connsiteX3" fmla="*/ 505914 w 3897960"/>
              <a:gd name="connsiteY3" fmla="*/ 307799 h 2096606"/>
              <a:gd name="connsiteX4" fmla="*/ 874773 w 3897960"/>
              <a:gd name="connsiteY4" fmla="*/ 933 h 2096606"/>
              <a:gd name="connsiteX5" fmla="*/ 982164 w 3897960"/>
              <a:gd name="connsiteY5" fmla="*/ 98249 h 2096606"/>
              <a:gd name="connsiteX6" fmla="*/ 1325065 w 3897960"/>
              <a:gd name="connsiteY6" fmla="*/ 12524 h 2096606"/>
              <a:gd name="connsiteX7" fmla="*/ 1553665 w 3897960"/>
              <a:gd name="connsiteY7" fmla="*/ 288749 h 2096606"/>
              <a:gd name="connsiteX8" fmla="*/ 2232244 w 3897960"/>
              <a:gd name="connsiteY8" fmla="*/ 928 h 2096606"/>
              <a:gd name="connsiteX9" fmla="*/ 2371111 w 3897960"/>
              <a:gd name="connsiteY9" fmla="*/ 160514 h 2096606"/>
              <a:gd name="connsiteX10" fmla="*/ 2544264 w 3897960"/>
              <a:gd name="connsiteY10" fmla="*/ 164925 h 2096606"/>
              <a:gd name="connsiteX11" fmla="*/ 2782390 w 3897960"/>
              <a:gd name="connsiteY11" fmla="*/ 393525 h 2096606"/>
              <a:gd name="connsiteX12" fmla="*/ 3063223 w 3897960"/>
              <a:gd name="connsiteY12" fmla="*/ 253298 h 2096606"/>
              <a:gd name="connsiteX13" fmla="*/ 3325314 w 3897960"/>
              <a:gd name="connsiteY13" fmla="*/ 460200 h 2096606"/>
              <a:gd name="connsiteX14" fmla="*/ 3859322 w 3897960"/>
              <a:gd name="connsiteY14" fmla="*/ 427077 h 2096606"/>
              <a:gd name="connsiteX15" fmla="*/ 3836271 w 3897960"/>
              <a:gd name="connsiteY15" fmla="*/ 900998 h 2096606"/>
              <a:gd name="connsiteX16" fmla="*/ 3594933 w 3897960"/>
              <a:gd name="connsiteY16" fmla="*/ 1017764 h 2096606"/>
              <a:gd name="connsiteX17" fmla="*/ 3620588 w 3897960"/>
              <a:gd name="connsiteY17" fmla="*/ 1527000 h 2096606"/>
              <a:gd name="connsiteX18" fmla="*/ 3792038 w 3897960"/>
              <a:gd name="connsiteY18" fmla="*/ 1717499 h 2096606"/>
              <a:gd name="connsiteX19" fmla="*/ 3544388 w 3897960"/>
              <a:gd name="connsiteY19" fmla="*/ 1879424 h 2096606"/>
              <a:gd name="connsiteX20" fmla="*/ 3477713 w 3897960"/>
              <a:gd name="connsiteY20" fmla="*/ 2050875 h 2096606"/>
              <a:gd name="connsiteX21" fmla="*/ 1010738 w 3897960"/>
              <a:gd name="connsiteY21" fmla="*/ 898350 h 2096606"/>
              <a:gd name="connsiteX22" fmla="*/ 267788 w 3897960"/>
              <a:gd name="connsiteY22" fmla="*/ 850725 h 2096606"/>
              <a:gd name="connsiteX23" fmla="*/ 0 w 3897960"/>
              <a:gd name="connsiteY23" fmla="*/ 220003 h 2096606"/>
              <a:gd name="connsiteX0" fmla="*/ 0 w 3897960"/>
              <a:gd name="connsiteY0" fmla="*/ 220003 h 2050875"/>
              <a:gd name="connsiteX1" fmla="*/ 271621 w 3897960"/>
              <a:gd name="connsiteY1" fmla="*/ 115233 h 2050875"/>
              <a:gd name="connsiteX2" fmla="*/ 401747 w 3897960"/>
              <a:gd name="connsiteY2" fmla="*/ 231996 h 2050875"/>
              <a:gd name="connsiteX3" fmla="*/ 505914 w 3897960"/>
              <a:gd name="connsiteY3" fmla="*/ 307799 h 2050875"/>
              <a:gd name="connsiteX4" fmla="*/ 874773 w 3897960"/>
              <a:gd name="connsiteY4" fmla="*/ 933 h 2050875"/>
              <a:gd name="connsiteX5" fmla="*/ 982164 w 3897960"/>
              <a:gd name="connsiteY5" fmla="*/ 98249 h 2050875"/>
              <a:gd name="connsiteX6" fmla="*/ 1325065 w 3897960"/>
              <a:gd name="connsiteY6" fmla="*/ 12524 h 2050875"/>
              <a:gd name="connsiteX7" fmla="*/ 1553665 w 3897960"/>
              <a:gd name="connsiteY7" fmla="*/ 288749 h 2050875"/>
              <a:gd name="connsiteX8" fmla="*/ 2232244 w 3897960"/>
              <a:gd name="connsiteY8" fmla="*/ 928 h 2050875"/>
              <a:gd name="connsiteX9" fmla="*/ 2371111 w 3897960"/>
              <a:gd name="connsiteY9" fmla="*/ 160514 h 2050875"/>
              <a:gd name="connsiteX10" fmla="*/ 2544264 w 3897960"/>
              <a:gd name="connsiteY10" fmla="*/ 164925 h 2050875"/>
              <a:gd name="connsiteX11" fmla="*/ 2782390 w 3897960"/>
              <a:gd name="connsiteY11" fmla="*/ 393525 h 2050875"/>
              <a:gd name="connsiteX12" fmla="*/ 3063223 w 3897960"/>
              <a:gd name="connsiteY12" fmla="*/ 253298 h 2050875"/>
              <a:gd name="connsiteX13" fmla="*/ 3325314 w 3897960"/>
              <a:gd name="connsiteY13" fmla="*/ 460200 h 2050875"/>
              <a:gd name="connsiteX14" fmla="*/ 3859322 w 3897960"/>
              <a:gd name="connsiteY14" fmla="*/ 427077 h 2050875"/>
              <a:gd name="connsiteX15" fmla="*/ 3836271 w 3897960"/>
              <a:gd name="connsiteY15" fmla="*/ 900998 h 2050875"/>
              <a:gd name="connsiteX16" fmla="*/ 3594933 w 3897960"/>
              <a:gd name="connsiteY16" fmla="*/ 1017764 h 2050875"/>
              <a:gd name="connsiteX17" fmla="*/ 3620588 w 3897960"/>
              <a:gd name="connsiteY17" fmla="*/ 1527000 h 2050875"/>
              <a:gd name="connsiteX18" fmla="*/ 3792038 w 3897960"/>
              <a:gd name="connsiteY18" fmla="*/ 1717499 h 2050875"/>
              <a:gd name="connsiteX19" fmla="*/ 3544388 w 3897960"/>
              <a:gd name="connsiteY19" fmla="*/ 1879424 h 2050875"/>
              <a:gd name="connsiteX20" fmla="*/ 3477713 w 3897960"/>
              <a:gd name="connsiteY20" fmla="*/ 2050875 h 2050875"/>
              <a:gd name="connsiteX21" fmla="*/ 1010738 w 3897960"/>
              <a:gd name="connsiteY21" fmla="*/ 898350 h 2050875"/>
              <a:gd name="connsiteX22" fmla="*/ 267788 w 3897960"/>
              <a:gd name="connsiteY22" fmla="*/ 850725 h 2050875"/>
              <a:gd name="connsiteX23" fmla="*/ 0 w 3897960"/>
              <a:gd name="connsiteY23" fmla="*/ 220003 h 2050875"/>
              <a:gd name="connsiteX0" fmla="*/ 0 w 3897960"/>
              <a:gd name="connsiteY0" fmla="*/ 220003 h 2052143"/>
              <a:gd name="connsiteX1" fmla="*/ 271621 w 3897960"/>
              <a:gd name="connsiteY1" fmla="*/ 115233 h 2052143"/>
              <a:gd name="connsiteX2" fmla="*/ 401747 w 3897960"/>
              <a:gd name="connsiteY2" fmla="*/ 231996 h 2052143"/>
              <a:gd name="connsiteX3" fmla="*/ 505914 w 3897960"/>
              <a:gd name="connsiteY3" fmla="*/ 307799 h 2052143"/>
              <a:gd name="connsiteX4" fmla="*/ 874773 w 3897960"/>
              <a:gd name="connsiteY4" fmla="*/ 933 h 2052143"/>
              <a:gd name="connsiteX5" fmla="*/ 982164 w 3897960"/>
              <a:gd name="connsiteY5" fmla="*/ 98249 h 2052143"/>
              <a:gd name="connsiteX6" fmla="*/ 1325065 w 3897960"/>
              <a:gd name="connsiteY6" fmla="*/ 12524 h 2052143"/>
              <a:gd name="connsiteX7" fmla="*/ 1553665 w 3897960"/>
              <a:gd name="connsiteY7" fmla="*/ 288749 h 2052143"/>
              <a:gd name="connsiteX8" fmla="*/ 2232244 w 3897960"/>
              <a:gd name="connsiteY8" fmla="*/ 928 h 2052143"/>
              <a:gd name="connsiteX9" fmla="*/ 2371111 w 3897960"/>
              <a:gd name="connsiteY9" fmla="*/ 160514 h 2052143"/>
              <a:gd name="connsiteX10" fmla="*/ 2544264 w 3897960"/>
              <a:gd name="connsiteY10" fmla="*/ 164925 h 2052143"/>
              <a:gd name="connsiteX11" fmla="*/ 2782390 w 3897960"/>
              <a:gd name="connsiteY11" fmla="*/ 393525 h 2052143"/>
              <a:gd name="connsiteX12" fmla="*/ 3063223 w 3897960"/>
              <a:gd name="connsiteY12" fmla="*/ 253298 h 2052143"/>
              <a:gd name="connsiteX13" fmla="*/ 3325314 w 3897960"/>
              <a:gd name="connsiteY13" fmla="*/ 460200 h 2052143"/>
              <a:gd name="connsiteX14" fmla="*/ 3859322 w 3897960"/>
              <a:gd name="connsiteY14" fmla="*/ 427077 h 2052143"/>
              <a:gd name="connsiteX15" fmla="*/ 3836271 w 3897960"/>
              <a:gd name="connsiteY15" fmla="*/ 900998 h 2052143"/>
              <a:gd name="connsiteX16" fmla="*/ 3594933 w 3897960"/>
              <a:gd name="connsiteY16" fmla="*/ 1017764 h 2052143"/>
              <a:gd name="connsiteX17" fmla="*/ 3620588 w 3897960"/>
              <a:gd name="connsiteY17" fmla="*/ 1527000 h 2052143"/>
              <a:gd name="connsiteX18" fmla="*/ 3792038 w 3897960"/>
              <a:gd name="connsiteY18" fmla="*/ 1717499 h 2052143"/>
              <a:gd name="connsiteX19" fmla="*/ 3544388 w 3897960"/>
              <a:gd name="connsiteY19" fmla="*/ 1879424 h 2052143"/>
              <a:gd name="connsiteX20" fmla="*/ 3477713 w 3897960"/>
              <a:gd name="connsiteY20" fmla="*/ 2050875 h 2052143"/>
              <a:gd name="connsiteX21" fmla="*/ 2896688 w 3897960"/>
              <a:gd name="connsiteY21" fmla="*/ 1803224 h 2052143"/>
              <a:gd name="connsiteX22" fmla="*/ 1010738 w 3897960"/>
              <a:gd name="connsiteY22" fmla="*/ 898350 h 2052143"/>
              <a:gd name="connsiteX23" fmla="*/ 267788 w 3897960"/>
              <a:gd name="connsiteY23" fmla="*/ 850725 h 2052143"/>
              <a:gd name="connsiteX24" fmla="*/ 0 w 3897960"/>
              <a:gd name="connsiteY24" fmla="*/ 220003 h 2052143"/>
              <a:gd name="connsiteX0" fmla="*/ 0 w 3897960"/>
              <a:gd name="connsiteY0" fmla="*/ 220003 h 2463076"/>
              <a:gd name="connsiteX1" fmla="*/ 271621 w 3897960"/>
              <a:gd name="connsiteY1" fmla="*/ 115233 h 2463076"/>
              <a:gd name="connsiteX2" fmla="*/ 401747 w 3897960"/>
              <a:gd name="connsiteY2" fmla="*/ 231996 h 2463076"/>
              <a:gd name="connsiteX3" fmla="*/ 505914 w 3897960"/>
              <a:gd name="connsiteY3" fmla="*/ 307799 h 2463076"/>
              <a:gd name="connsiteX4" fmla="*/ 874773 w 3897960"/>
              <a:gd name="connsiteY4" fmla="*/ 933 h 2463076"/>
              <a:gd name="connsiteX5" fmla="*/ 982164 w 3897960"/>
              <a:gd name="connsiteY5" fmla="*/ 98249 h 2463076"/>
              <a:gd name="connsiteX6" fmla="*/ 1325065 w 3897960"/>
              <a:gd name="connsiteY6" fmla="*/ 12524 h 2463076"/>
              <a:gd name="connsiteX7" fmla="*/ 1553665 w 3897960"/>
              <a:gd name="connsiteY7" fmla="*/ 288749 h 2463076"/>
              <a:gd name="connsiteX8" fmla="*/ 2232244 w 3897960"/>
              <a:gd name="connsiteY8" fmla="*/ 928 h 2463076"/>
              <a:gd name="connsiteX9" fmla="*/ 2371111 w 3897960"/>
              <a:gd name="connsiteY9" fmla="*/ 160514 h 2463076"/>
              <a:gd name="connsiteX10" fmla="*/ 2544264 w 3897960"/>
              <a:gd name="connsiteY10" fmla="*/ 164925 h 2463076"/>
              <a:gd name="connsiteX11" fmla="*/ 2782390 w 3897960"/>
              <a:gd name="connsiteY11" fmla="*/ 393525 h 2463076"/>
              <a:gd name="connsiteX12" fmla="*/ 3063223 w 3897960"/>
              <a:gd name="connsiteY12" fmla="*/ 253298 h 2463076"/>
              <a:gd name="connsiteX13" fmla="*/ 3325314 w 3897960"/>
              <a:gd name="connsiteY13" fmla="*/ 460200 h 2463076"/>
              <a:gd name="connsiteX14" fmla="*/ 3859322 w 3897960"/>
              <a:gd name="connsiteY14" fmla="*/ 427077 h 2463076"/>
              <a:gd name="connsiteX15" fmla="*/ 3836271 w 3897960"/>
              <a:gd name="connsiteY15" fmla="*/ 900998 h 2463076"/>
              <a:gd name="connsiteX16" fmla="*/ 3594933 w 3897960"/>
              <a:gd name="connsiteY16" fmla="*/ 1017764 h 2463076"/>
              <a:gd name="connsiteX17" fmla="*/ 3620588 w 3897960"/>
              <a:gd name="connsiteY17" fmla="*/ 1527000 h 2463076"/>
              <a:gd name="connsiteX18" fmla="*/ 3792038 w 3897960"/>
              <a:gd name="connsiteY18" fmla="*/ 1717499 h 2463076"/>
              <a:gd name="connsiteX19" fmla="*/ 3544388 w 3897960"/>
              <a:gd name="connsiteY19" fmla="*/ 1879424 h 2463076"/>
              <a:gd name="connsiteX20" fmla="*/ 3477713 w 3897960"/>
              <a:gd name="connsiteY20" fmla="*/ 2050875 h 2463076"/>
              <a:gd name="connsiteX21" fmla="*/ 3649163 w 3897960"/>
              <a:gd name="connsiteY21" fmla="*/ 2460449 h 2463076"/>
              <a:gd name="connsiteX22" fmla="*/ 2896688 w 3897960"/>
              <a:gd name="connsiteY22" fmla="*/ 1803224 h 2463076"/>
              <a:gd name="connsiteX23" fmla="*/ 1010738 w 3897960"/>
              <a:gd name="connsiteY23" fmla="*/ 898350 h 2463076"/>
              <a:gd name="connsiteX24" fmla="*/ 267788 w 3897960"/>
              <a:gd name="connsiteY24" fmla="*/ 850725 h 2463076"/>
              <a:gd name="connsiteX25" fmla="*/ 0 w 3897960"/>
              <a:gd name="connsiteY25" fmla="*/ 220003 h 2463076"/>
              <a:gd name="connsiteX0" fmla="*/ 0 w 3897960"/>
              <a:gd name="connsiteY0" fmla="*/ 220003 h 2283659"/>
              <a:gd name="connsiteX1" fmla="*/ 271621 w 3897960"/>
              <a:gd name="connsiteY1" fmla="*/ 115233 h 2283659"/>
              <a:gd name="connsiteX2" fmla="*/ 401747 w 3897960"/>
              <a:gd name="connsiteY2" fmla="*/ 231996 h 2283659"/>
              <a:gd name="connsiteX3" fmla="*/ 505914 w 3897960"/>
              <a:gd name="connsiteY3" fmla="*/ 307799 h 2283659"/>
              <a:gd name="connsiteX4" fmla="*/ 874773 w 3897960"/>
              <a:gd name="connsiteY4" fmla="*/ 933 h 2283659"/>
              <a:gd name="connsiteX5" fmla="*/ 982164 w 3897960"/>
              <a:gd name="connsiteY5" fmla="*/ 98249 h 2283659"/>
              <a:gd name="connsiteX6" fmla="*/ 1325065 w 3897960"/>
              <a:gd name="connsiteY6" fmla="*/ 12524 h 2283659"/>
              <a:gd name="connsiteX7" fmla="*/ 1553665 w 3897960"/>
              <a:gd name="connsiteY7" fmla="*/ 288749 h 2283659"/>
              <a:gd name="connsiteX8" fmla="*/ 2232244 w 3897960"/>
              <a:gd name="connsiteY8" fmla="*/ 928 h 2283659"/>
              <a:gd name="connsiteX9" fmla="*/ 2371111 w 3897960"/>
              <a:gd name="connsiteY9" fmla="*/ 160514 h 2283659"/>
              <a:gd name="connsiteX10" fmla="*/ 2544264 w 3897960"/>
              <a:gd name="connsiteY10" fmla="*/ 164925 h 2283659"/>
              <a:gd name="connsiteX11" fmla="*/ 2782390 w 3897960"/>
              <a:gd name="connsiteY11" fmla="*/ 393525 h 2283659"/>
              <a:gd name="connsiteX12" fmla="*/ 3063223 w 3897960"/>
              <a:gd name="connsiteY12" fmla="*/ 253298 h 2283659"/>
              <a:gd name="connsiteX13" fmla="*/ 3325314 w 3897960"/>
              <a:gd name="connsiteY13" fmla="*/ 460200 h 2283659"/>
              <a:gd name="connsiteX14" fmla="*/ 3859322 w 3897960"/>
              <a:gd name="connsiteY14" fmla="*/ 427077 h 2283659"/>
              <a:gd name="connsiteX15" fmla="*/ 3836271 w 3897960"/>
              <a:gd name="connsiteY15" fmla="*/ 900998 h 2283659"/>
              <a:gd name="connsiteX16" fmla="*/ 3594933 w 3897960"/>
              <a:gd name="connsiteY16" fmla="*/ 1017764 h 2283659"/>
              <a:gd name="connsiteX17" fmla="*/ 3620588 w 3897960"/>
              <a:gd name="connsiteY17" fmla="*/ 1527000 h 2283659"/>
              <a:gd name="connsiteX18" fmla="*/ 3792038 w 3897960"/>
              <a:gd name="connsiteY18" fmla="*/ 1717499 h 2283659"/>
              <a:gd name="connsiteX19" fmla="*/ 3544388 w 3897960"/>
              <a:gd name="connsiteY19" fmla="*/ 1879424 h 2283659"/>
              <a:gd name="connsiteX20" fmla="*/ 3477713 w 3897960"/>
              <a:gd name="connsiteY20" fmla="*/ 2050875 h 2283659"/>
              <a:gd name="connsiteX21" fmla="*/ 3668213 w 3897960"/>
              <a:gd name="connsiteY21" fmla="*/ 2279474 h 2283659"/>
              <a:gd name="connsiteX22" fmla="*/ 2896688 w 3897960"/>
              <a:gd name="connsiteY22" fmla="*/ 1803224 h 2283659"/>
              <a:gd name="connsiteX23" fmla="*/ 1010738 w 3897960"/>
              <a:gd name="connsiteY23" fmla="*/ 898350 h 2283659"/>
              <a:gd name="connsiteX24" fmla="*/ 267788 w 3897960"/>
              <a:gd name="connsiteY24" fmla="*/ 850725 h 2283659"/>
              <a:gd name="connsiteX25" fmla="*/ 0 w 3897960"/>
              <a:gd name="connsiteY25" fmla="*/ 220003 h 2283659"/>
              <a:gd name="connsiteX0" fmla="*/ 0 w 3897960"/>
              <a:gd name="connsiteY0" fmla="*/ 220003 h 2596229"/>
              <a:gd name="connsiteX1" fmla="*/ 271621 w 3897960"/>
              <a:gd name="connsiteY1" fmla="*/ 115233 h 2596229"/>
              <a:gd name="connsiteX2" fmla="*/ 401747 w 3897960"/>
              <a:gd name="connsiteY2" fmla="*/ 231996 h 2596229"/>
              <a:gd name="connsiteX3" fmla="*/ 505914 w 3897960"/>
              <a:gd name="connsiteY3" fmla="*/ 307799 h 2596229"/>
              <a:gd name="connsiteX4" fmla="*/ 874773 w 3897960"/>
              <a:gd name="connsiteY4" fmla="*/ 933 h 2596229"/>
              <a:gd name="connsiteX5" fmla="*/ 982164 w 3897960"/>
              <a:gd name="connsiteY5" fmla="*/ 98249 h 2596229"/>
              <a:gd name="connsiteX6" fmla="*/ 1325065 w 3897960"/>
              <a:gd name="connsiteY6" fmla="*/ 12524 h 2596229"/>
              <a:gd name="connsiteX7" fmla="*/ 1553665 w 3897960"/>
              <a:gd name="connsiteY7" fmla="*/ 288749 h 2596229"/>
              <a:gd name="connsiteX8" fmla="*/ 2232244 w 3897960"/>
              <a:gd name="connsiteY8" fmla="*/ 928 h 2596229"/>
              <a:gd name="connsiteX9" fmla="*/ 2371111 w 3897960"/>
              <a:gd name="connsiteY9" fmla="*/ 160514 h 2596229"/>
              <a:gd name="connsiteX10" fmla="*/ 2544264 w 3897960"/>
              <a:gd name="connsiteY10" fmla="*/ 164925 h 2596229"/>
              <a:gd name="connsiteX11" fmla="*/ 2782390 w 3897960"/>
              <a:gd name="connsiteY11" fmla="*/ 393525 h 2596229"/>
              <a:gd name="connsiteX12" fmla="*/ 3063223 w 3897960"/>
              <a:gd name="connsiteY12" fmla="*/ 253298 h 2596229"/>
              <a:gd name="connsiteX13" fmla="*/ 3325314 w 3897960"/>
              <a:gd name="connsiteY13" fmla="*/ 460200 h 2596229"/>
              <a:gd name="connsiteX14" fmla="*/ 3859322 w 3897960"/>
              <a:gd name="connsiteY14" fmla="*/ 427077 h 2596229"/>
              <a:gd name="connsiteX15" fmla="*/ 3836271 w 3897960"/>
              <a:gd name="connsiteY15" fmla="*/ 900998 h 2596229"/>
              <a:gd name="connsiteX16" fmla="*/ 3594933 w 3897960"/>
              <a:gd name="connsiteY16" fmla="*/ 1017764 h 2596229"/>
              <a:gd name="connsiteX17" fmla="*/ 3620588 w 3897960"/>
              <a:gd name="connsiteY17" fmla="*/ 1527000 h 2596229"/>
              <a:gd name="connsiteX18" fmla="*/ 3792038 w 3897960"/>
              <a:gd name="connsiteY18" fmla="*/ 1717499 h 2596229"/>
              <a:gd name="connsiteX19" fmla="*/ 3544388 w 3897960"/>
              <a:gd name="connsiteY19" fmla="*/ 1879424 h 2596229"/>
              <a:gd name="connsiteX20" fmla="*/ 3477713 w 3897960"/>
              <a:gd name="connsiteY20" fmla="*/ 2050875 h 2596229"/>
              <a:gd name="connsiteX21" fmla="*/ 3668213 w 3897960"/>
              <a:gd name="connsiteY21" fmla="*/ 2279474 h 2596229"/>
              <a:gd name="connsiteX22" fmla="*/ 3592013 w 3897960"/>
              <a:gd name="connsiteY22" fmla="*/ 2565224 h 2596229"/>
              <a:gd name="connsiteX23" fmla="*/ 1010738 w 3897960"/>
              <a:gd name="connsiteY23" fmla="*/ 898350 h 2596229"/>
              <a:gd name="connsiteX24" fmla="*/ 267788 w 3897960"/>
              <a:gd name="connsiteY24" fmla="*/ 850725 h 2596229"/>
              <a:gd name="connsiteX25" fmla="*/ 0 w 3897960"/>
              <a:gd name="connsiteY25" fmla="*/ 220003 h 2596229"/>
              <a:gd name="connsiteX0" fmla="*/ 0 w 3897960"/>
              <a:gd name="connsiteY0" fmla="*/ 220003 h 2567913"/>
              <a:gd name="connsiteX1" fmla="*/ 271621 w 3897960"/>
              <a:gd name="connsiteY1" fmla="*/ 115233 h 2567913"/>
              <a:gd name="connsiteX2" fmla="*/ 401747 w 3897960"/>
              <a:gd name="connsiteY2" fmla="*/ 231996 h 2567913"/>
              <a:gd name="connsiteX3" fmla="*/ 505914 w 3897960"/>
              <a:gd name="connsiteY3" fmla="*/ 307799 h 2567913"/>
              <a:gd name="connsiteX4" fmla="*/ 874773 w 3897960"/>
              <a:gd name="connsiteY4" fmla="*/ 933 h 2567913"/>
              <a:gd name="connsiteX5" fmla="*/ 982164 w 3897960"/>
              <a:gd name="connsiteY5" fmla="*/ 98249 h 2567913"/>
              <a:gd name="connsiteX6" fmla="*/ 1325065 w 3897960"/>
              <a:gd name="connsiteY6" fmla="*/ 12524 h 2567913"/>
              <a:gd name="connsiteX7" fmla="*/ 1553665 w 3897960"/>
              <a:gd name="connsiteY7" fmla="*/ 288749 h 2567913"/>
              <a:gd name="connsiteX8" fmla="*/ 2232244 w 3897960"/>
              <a:gd name="connsiteY8" fmla="*/ 928 h 2567913"/>
              <a:gd name="connsiteX9" fmla="*/ 2371111 w 3897960"/>
              <a:gd name="connsiteY9" fmla="*/ 160514 h 2567913"/>
              <a:gd name="connsiteX10" fmla="*/ 2544264 w 3897960"/>
              <a:gd name="connsiteY10" fmla="*/ 164925 h 2567913"/>
              <a:gd name="connsiteX11" fmla="*/ 2782390 w 3897960"/>
              <a:gd name="connsiteY11" fmla="*/ 393525 h 2567913"/>
              <a:gd name="connsiteX12" fmla="*/ 3063223 w 3897960"/>
              <a:gd name="connsiteY12" fmla="*/ 253298 h 2567913"/>
              <a:gd name="connsiteX13" fmla="*/ 3325314 w 3897960"/>
              <a:gd name="connsiteY13" fmla="*/ 460200 h 2567913"/>
              <a:gd name="connsiteX14" fmla="*/ 3859322 w 3897960"/>
              <a:gd name="connsiteY14" fmla="*/ 427077 h 2567913"/>
              <a:gd name="connsiteX15" fmla="*/ 3836271 w 3897960"/>
              <a:gd name="connsiteY15" fmla="*/ 900998 h 2567913"/>
              <a:gd name="connsiteX16" fmla="*/ 3594933 w 3897960"/>
              <a:gd name="connsiteY16" fmla="*/ 1017764 h 2567913"/>
              <a:gd name="connsiteX17" fmla="*/ 3620588 w 3897960"/>
              <a:gd name="connsiteY17" fmla="*/ 1527000 h 2567913"/>
              <a:gd name="connsiteX18" fmla="*/ 3792038 w 3897960"/>
              <a:gd name="connsiteY18" fmla="*/ 1717499 h 2567913"/>
              <a:gd name="connsiteX19" fmla="*/ 3544388 w 3897960"/>
              <a:gd name="connsiteY19" fmla="*/ 1879424 h 2567913"/>
              <a:gd name="connsiteX20" fmla="*/ 3477713 w 3897960"/>
              <a:gd name="connsiteY20" fmla="*/ 2050875 h 2567913"/>
              <a:gd name="connsiteX21" fmla="*/ 3668213 w 3897960"/>
              <a:gd name="connsiteY21" fmla="*/ 2279474 h 2567913"/>
              <a:gd name="connsiteX22" fmla="*/ 3592013 w 3897960"/>
              <a:gd name="connsiteY22" fmla="*/ 2565224 h 2567913"/>
              <a:gd name="connsiteX23" fmla="*/ 3068138 w 3897960"/>
              <a:gd name="connsiteY23" fmla="*/ 2336624 h 2567913"/>
              <a:gd name="connsiteX24" fmla="*/ 1010738 w 3897960"/>
              <a:gd name="connsiteY24" fmla="*/ 898350 h 2567913"/>
              <a:gd name="connsiteX25" fmla="*/ 267788 w 3897960"/>
              <a:gd name="connsiteY25" fmla="*/ 850725 h 2567913"/>
              <a:gd name="connsiteX26" fmla="*/ 0 w 3897960"/>
              <a:gd name="connsiteY26" fmla="*/ 220003 h 2567913"/>
              <a:gd name="connsiteX0" fmla="*/ 0 w 3897960"/>
              <a:gd name="connsiteY0" fmla="*/ 220003 h 2641588"/>
              <a:gd name="connsiteX1" fmla="*/ 271621 w 3897960"/>
              <a:gd name="connsiteY1" fmla="*/ 115233 h 2641588"/>
              <a:gd name="connsiteX2" fmla="*/ 401747 w 3897960"/>
              <a:gd name="connsiteY2" fmla="*/ 231996 h 2641588"/>
              <a:gd name="connsiteX3" fmla="*/ 505914 w 3897960"/>
              <a:gd name="connsiteY3" fmla="*/ 307799 h 2641588"/>
              <a:gd name="connsiteX4" fmla="*/ 874773 w 3897960"/>
              <a:gd name="connsiteY4" fmla="*/ 933 h 2641588"/>
              <a:gd name="connsiteX5" fmla="*/ 982164 w 3897960"/>
              <a:gd name="connsiteY5" fmla="*/ 98249 h 2641588"/>
              <a:gd name="connsiteX6" fmla="*/ 1325065 w 3897960"/>
              <a:gd name="connsiteY6" fmla="*/ 12524 h 2641588"/>
              <a:gd name="connsiteX7" fmla="*/ 1553665 w 3897960"/>
              <a:gd name="connsiteY7" fmla="*/ 288749 h 2641588"/>
              <a:gd name="connsiteX8" fmla="*/ 2232244 w 3897960"/>
              <a:gd name="connsiteY8" fmla="*/ 928 h 2641588"/>
              <a:gd name="connsiteX9" fmla="*/ 2371111 w 3897960"/>
              <a:gd name="connsiteY9" fmla="*/ 160514 h 2641588"/>
              <a:gd name="connsiteX10" fmla="*/ 2544264 w 3897960"/>
              <a:gd name="connsiteY10" fmla="*/ 164925 h 2641588"/>
              <a:gd name="connsiteX11" fmla="*/ 2782390 w 3897960"/>
              <a:gd name="connsiteY11" fmla="*/ 393525 h 2641588"/>
              <a:gd name="connsiteX12" fmla="*/ 3063223 w 3897960"/>
              <a:gd name="connsiteY12" fmla="*/ 253298 h 2641588"/>
              <a:gd name="connsiteX13" fmla="*/ 3325314 w 3897960"/>
              <a:gd name="connsiteY13" fmla="*/ 460200 h 2641588"/>
              <a:gd name="connsiteX14" fmla="*/ 3859322 w 3897960"/>
              <a:gd name="connsiteY14" fmla="*/ 427077 h 2641588"/>
              <a:gd name="connsiteX15" fmla="*/ 3836271 w 3897960"/>
              <a:gd name="connsiteY15" fmla="*/ 900998 h 2641588"/>
              <a:gd name="connsiteX16" fmla="*/ 3594933 w 3897960"/>
              <a:gd name="connsiteY16" fmla="*/ 1017764 h 2641588"/>
              <a:gd name="connsiteX17" fmla="*/ 3620588 w 3897960"/>
              <a:gd name="connsiteY17" fmla="*/ 1527000 h 2641588"/>
              <a:gd name="connsiteX18" fmla="*/ 3792038 w 3897960"/>
              <a:gd name="connsiteY18" fmla="*/ 1717499 h 2641588"/>
              <a:gd name="connsiteX19" fmla="*/ 3544388 w 3897960"/>
              <a:gd name="connsiteY19" fmla="*/ 1879424 h 2641588"/>
              <a:gd name="connsiteX20" fmla="*/ 3477713 w 3897960"/>
              <a:gd name="connsiteY20" fmla="*/ 2050875 h 2641588"/>
              <a:gd name="connsiteX21" fmla="*/ 3668213 w 3897960"/>
              <a:gd name="connsiteY21" fmla="*/ 2279474 h 2641588"/>
              <a:gd name="connsiteX22" fmla="*/ 3592013 w 3897960"/>
              <a:gd name="connsiteY22" fmla="*/ 2565224 h 2641588"/>
              <a:gd name="connsiteX23" fmla="*/ 3382463 w 3897960"/>
              <a:gd name="connsiteY23" fmla="*/ 2498549 h 2641588"/>
              <a:gd name="connsiteX24" fmla="*/ 1010738 w 3897960"/>
              <a:gd name="connsiteY24" fmla="*/ 898350 h 2641588"/>
              <a:gd name="connsiteX25" fmla="*/ 267788 w 3897960"/>
              <a:gd name="connsiteY25" fmla="*/ 850725 h 2641588"/>
              <a:gd name="connsiteX26" fmla="*/ 0 w 3897960"/>
              <a:gd name="connsiteY26" fmla="*/ 220003 h 2641588"/>
              <a:gd name="connsiteX0" fmla="*/ 0 w 3897960"/>
              <a:gd name="connsiteY0" fmla="*/ 220003 h 2635284"/>
              <a:gd name="connsiteX1" fmla="*/ 271621 w 3897960"/>
              <a:gd name="connsiteY1" fmla="*/ 115233 h 2635284"/>
              <a:gd name="connsiteX2" fmla="*/ 401747 w 3897960"/>
              <a:gd name="connsiteY2" fmla="*/ 231996 h 2635284"/>
              <a:gd name="connsiteX3" fmla="*/ 505914 w 3897960"/>
              <a:gd name="connsiteY3" fmla="*/ 307799 h 2635284"/>
              <a:gd name="connsiteX4" fmla="*/ 874773 w 3897960"/>
              <a:gd name="connsiteY4" fmla="*/ 933 h 2635284"/>
              <a:gd name="connsiteX5" fmla="*/ 982164 w 3897960"/>
              <a:gd name="connsiteY5" fmla="*/ 98249 h 2635284"/>
              <a:gd name="connsiteX6" fmla="*/ 1325065 w 3897960"/>
              <a:gd name="connsiteY6" fmla="*/ 12524 h 2635284"/>
              <a:gd name="connsiteX7" fmla="*/ 1553665 w 3897960"/>
              <a:gd name="connsiteY7" fmla="*/ 288749 h 2635284"/>
              <a:gd name="connsiteX8" fmla="*/ 2232244 w 3897960"/>
              <a:gd name="connsiteY8" fmla="*/ 928 h 2635284"/>
              <a:gd name="connsiteX9" fmla="*/ 2371111 w 3897960"/>
              <a:gd name="connsiteY9" fmla="*/ 160514 h 2635284"/>
              <a:gd name="connsiteX10" fmla="*/ 2544264 w 3897960"/>
              <a:gd name="connsiteY10" fmla="*/ 164925 h 2635284"/>
              <a:gd name="connsiteX11" fmla="*/ 2782390 w 3897960"/>
              <a:gd name="connsiteY11" fmla="*/ 393525 h 2635284"/>
              <a:gd name="connsiteX12" fmla="*/ 3063223 w 3897960"/>
              <a:gd name="connsiteY12" fmla="*/ 253298 h 2635284"/>
              <a:gd name="connsiteX13" fmla="*/ 3325314 w 3897960"/>
              <a:gd name="connsiteY13" fmla="*/ 460200 h 2635284"/>
              <a:gd name="connsiteX14" fmla="*/ 3859322 w 3897960"/>
              <a:gd name="connsiteY14" fmla="*/ 427077 h 2635284"/>
              <a:gd name="connsiteX15" fmla="*/ 3836271 w 3897960"/>
              <a:gd name="connsiteY15" fmla="*/ 900998 h 2635284"/>
              <a:gd name="connsiteX16" fmla="*/ 3594933 w 3897960"/>
              <a:gd name="connsiteY16" fmla="*/ 1017764 h 2635284"/>
              <a:gd name="connsiteX17" fmla="*/ 3620588 w 3897960"/>
              <a:gd name="connsiteY17" fmla="*/ 1527000 h 2635284"/>
              <a:gd name="connsiteX18" fmla="*/ 3792038 w 3897960"/>
              <a:gd name="connsiteY18" fmla="*/ 1717499 h 2635284"/>
              <a:gd name="connsiteX19" fmla="*/ 3544388 w 3897960"/>
              <a:gd name="connsiteY19" fmla="*/ 1879424 h 2635284"/>
              <a:gd name="connsiteX20" fmla="*/ 3477713 w 3897960"/>
              <a:gd name="connsiteY20" fmla="*/ 2050875 h 2635284"/>
              <a:gd name="connsiteX21" fmla="*/ 3668213 w 3897960"/>
              <a:gd name="connsiteY21" fmla="*/ 2279474 h 2635284"/>
              <a:gd name="connsiteX22" fmla="*/ 3734888 w 3897960"/>
              <a:gd name="connsiteY22" fmla="*/ 2546174 h 2635284"/>
              <a:gd name="connsiteX23" fmla="*/ 3382463 w 3897960"/>
              <a:gd name="connsiteY23" fmla="*/ 2498549 h 2635284"/>
              <a:gd name="connsiteX24" fmla="*/ 1010738 w 3897960"/>
              <a:gd name="connsiteY24" fmla="*/ 898350 h 2635284"/>
              <a:gd name="connsiteX25" fmla="*/ 267788 w 3897960"/>
              <a:gd name="connsiteY25" fmla="*/ 850725 h 2635284"/>
              <a:gd name="connsiteX26" fmla="*/ 0 w 3897960"/>
              <a:gd name="connsiteY26" fmla="*/ 220003 h 2635284"/>
              <a:gd name="connsiteX0" fmla="*/ 0 w 3897960"/>
              <a:gd name="connsiteY0" fmla="*/ 220003 h 2808089"/>
              <a:gd name="connsiteX1" fmla="*/ 271621 w 3897960"/>
              <a:gd name="connsiteY1" fmla="*/ 115233 h 2808089"/>
              <a:gd name="connsiteX2" fmla="*/ 401747 w 3897960"/>
              <a:gd name="connsiteY2" fmla="*/ 231996 h 2808089"/>
              <a:gd name="connsiteX3" fmla="*/ 505914 w 3897960"/>
              <a:gd name="connsiteY3" fmla="*/ 307799 h 2808089"/>
              <a:gd name="connsiteX4" fmla="*/ 874773 w 3897960"/>
              <a:gd name="connsiteY4" fmla="*/ 933 h 2808089"/>
              <a:gd name="connsiteX5" fmla="*/ 982164 w 3897960"/>
              <a:gd name="connsiteY5" fmla="*/ 98249 h 2808089"/>
              <a:gd name="connsiteX6" fmla="*/ 1325065 w 3897960"/>
              <a:gd name="connsiteY6" fmla="*/ 12524 h 2808089"/>
              <a:gd name="connsiteX7" fmla="*/ 1553665 w 3897960"/>
              <a:gd name="connsiteY7" fmla="*/ 288749 h 2808089"/>
              <a:gd name="connsiteX8" fmla="*/ 2232244 w 3897960"/>
              <a:gd name="connsiteY8" fmla="*/ 928 h 2808089"/>
              <a:gd name="connsiteX9" fmla="*/ 2371111 w 3897960"/>
              <a:gd name="connsiteY9" fmla="*/ 160514 h 2808089"/>
              <a:gd name="connsiteX10" fmla="*/ 2544264 w 3897960"/>
              <a:gd name="connsiteY10" fmla="*/ 164925 h 2808089"/>
              <a:gd name="connsiteX11" fmla="*/ 2782390 w 3897960"/>
              <a:gd name="connsiteY11" fmla="*/ 393525 h 2808089"/>
              <a:gd name="connsiteX12" fmla="*/ 3063223 w 3897960"/>
              <a:gd name="connsiteY12" fmla="*/ 253298 h 2808089"/>
              <a:gd name="connsiteX13" fmla="*/ 3325314 w 3897960"/>
              <a:gd name="connsiteY13" fmla="*/ 460200 h 2808089"/>
              <a:gd name="connsiteX14" fmla="*/ 3859322 w 3897960"/>
              <a:gd name="connsiteY14" fmla="*/ 427077 h 2808089"/>
              <a:gd name="connsiteX15" fmla="*/ 3836271 w 3897960"/>
              <a:gd name="connsiteY15" fmla="*/ 900998 h 2808089"/>
              <a:gd name="connsiteX16" fmla="*/ 3594933 w 3897960"/>
              <a:gd name="connsiteY16" fmla="*/ 1017764 h 2808089"/>
              <a:gd name="connsiteX17" fmla="*/ 3620588 w 3897960"/>
              <a:gd name="connsiteY17" fmla="*/ 1527000 h 2808089"/>
              <a:gd name="connsiteX18" fmla="*/ 3792038 w 3897960"/>
              <a:gd name="connsiteY18" fmla="*/ 1717499 h 2808089"/>
              <a:gd name="connsiteX19" fmla="*/ 3544388 w 3897960"/>
              <a:gd name="connsiteY19" fmla="*/ 1879424 h 2808089"/>
              <a:gd name="connsiteX20" fmla="*/ 3477713 w 3897960"/>
              <a:gd name="connsiteY20" fmla="*/ 2050875 h 2808089"/>
              <a:gd name="connsiteX21" fmla="*/ 3668213 w 3897960"/>
              <a:gd name="connsiteY21" fmla="*/ 2279474 h 2808089"/>
              <a:gd name="connsiteX22" fmla="*/ 3734888 w 3897960"/>
              <a:gd name="connsiteY22" fmla="*/ 2546174 h 2808089"/>
              <a:gd name="connsiteX23" fmla="*/ 3363413 w 3897960"/>
              <a:gd name="connsiteY23" fmla="*/ 2717624 h 2808089"/>
              <a:gd name="connsiteX24" fmla="*/ 1010738 w 3897960"/>
              <a:gd name="connsiteY24" fmla="*/ 898350 h 2808089"/>
              <a:gd name="connsiteX25" fmla="*/ 267788 w 3897960"/>
              <a:gd name="connsiteY25" fmla="*/ 850725 h 2808089"/>
              <a:gd name="connsiteX26" fmla="*/ 0 w 3897960"/>
              <a:gd name="connsiteY26" fmla="*/ 220003 h 2808089"/>
              <a:gd name="connsiteX0" fmla="*/ 0 w 3897960"/>
              <a:gd name="connsiteY0" fmla="*/ 220003 h 2717624"/>
              <a:gd name="connsiteX1" fmla="*/ 271621 w 3897960"/>
              <a:gd name="connsiteY1" fmla="*/ 115233 h 2717624"/>
              <a:gd name="connsiteX2" fmla="*/ 401747 w 3897960"/>
              <a:gd name="connsiteY2" fmla="*/ 231996 h 2717624"/>
              <a:gd name="connsiteX3" fmla="*/ 505914 w 3897960"/>
              <a:gd name="connsiteY3" fmla="*/ 307799 h 2717624"/>
              <a:gd name="connsiteX4" fmla="*/ 874773 w 3897960"/>
              <a:gd name="connsiteY4" fmla="*/ 933 h 2717624"/>
              <a:gd name="connsiteX5" fmla="*/ 982164 w 3897960"/>
              <a:gd name="connsiteY5" fmla="*/ 98249 h 2717624"/>
              <a:gd name="connsiteX6" fmla="*/ 1325065 w 3897960"/>
              <a:gd name="connsiteY6" fmla="*/ 12524 h 2717624"/>
              <a:gd name="connsiteX7" fmla="*/ 1553665 w 3897960"/>
              <a:gd name="connsiteY7" fmla="*/ 288749 h 2717624"/>
              <a:gd name="connsiteX8" fmla="*/ 2232244 w 3897960"/>
              <a:gd name="connsiteY8" fmla="*/ 928 h 2717624"/>
              <a:gd name="connsiteX9" fmla="*/ 2371111 w 3897960"/>
              <a:gd name="connsiteY9" fmla="*/ 160514 h 2717624"/>
              <a:gd name="connsiteX10" fmla="*/ 2544264 w 3897960"/>
              <a:gd name="connsiteY10" fmla="*/ 164925 h 2717624"/>
              <a:gd name="connsiteX11" fmla="*/ 2782390 w 3897960"/>
              <a:gd name="connsiteY11" fmla="*/ 393525 h 2717624"/>
              <a:gd name="connsiteX12" fmla="*/ 3063223 w 3897960"/>
              <a:gd name="connsiteY12" fmla="*/ 253298 h 2717624"/>
              <a:gd name="connsiteX13" fmla="*/ 3325314 w 3897960"/>
              <a:gd name="connsiteY13" fmla="*/ 460200 h 2717624"/>
              <a:gd name="connsiteX14" fmla="*/ 3859322 w 3897960"/>
              <a:gd name="connsiteY14" fmla="*/ 427077 h 2717624"/>
              <a:gd name="connsiteX15" fmla="*/ 3836271 w 3897960"/>
              <a:gd name="connsiteY15" fmla="*/ 900998 h 2717624"/>
              <a:gd name="connsiteX16" fmla="*/ 3594933 w 3897960"/>
              <a:gd name="connsiteY16" fmla="*/ 1017764 h 2717624"/>
              <a:gd name="connsiteX17" fmla="*/ 3620588 w 3897960"/>
              <a:gd name="connsiteY17" fmla="*/ 1527000 h 2717624"/>
              <a:gd name="connsiteX18" fmla="*/ 3792038 w 3897960"/>
              <a:gd name="connsiteY18" fmla="*/ 1717499 h 2717624"/>
              <a:gd name="connsiteX19" fmla="*/ 3544388 w 3897960"/>
              <a:gd name="connsiteY19" fmla="*/ 1879424 h 2717624"/>
              <a:gd name="connsiteX20" fmla="*/ 3477713 w 3897960"/>
              <a:gd name="connsiteY20" fmla="*/ 2050875 h 2717624"/>
              <a:gd name="connsiteX21" fmla="*/ 3668213 w 3897960"/>
              <a:gd name="connsiteY21" fmla="*/ 2279474 h 2717624"/>
              <a:gd name="connsiteX22" fmla="*/ 3734888 w 3897960"/>
              <a:gd name="connsiteY22" fmla="*/ 2546174 h 2717624"/>
              <a:gd name="connsiteX23" fmla="*/ 3363413 w 3897960"/>
              <a:gd name="connsiteY23" fmla="*/ 2717624 h 2717624"/>
              <a:gd name="connsiteX24" fmla="*/ 1010738 w 3897960"/>
              <a:gd name="connsiteY24" fmla="*/ 898350 h 2717624"/>
              <a:gd name="connsiteX25" fmla="*/ 267788 w 3897960"/>
              <a:gd name="connsiteY25" fmla="*/ 850725 h 2717624"/>
              <a:gd name="connsiteX26" fmla="*/ 0 w 3897960"/>
              <a:gd name="connsiteY26" fmla="*/ 220003 h 271762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82295"/>
              <a:gd name="connsiteX1" fmla="*/ 271621 w 3897960"/>
              <a:gd name="connsiteY1" fmla="*/ 115233 h 2782295"/>
              <a:gd name="connsiteX2" fmla="*/ 401747 w 3897960"/>
              <a:gd name="connsiteY2" fmla="*/ 231996 h 2782295"/>
              <a:gd name="connsiteX3" fmla="*/ 505914 w 3897960"/>
              <a:gd name="connsiteY3" fmla="*/ 307799 h 2782295"/>
              <a:gd name="connsiteX4" fmla="*/ 874773 w 3897960"/>
              <a:gd name="connsiteY4" fmla="*/ 933 h 2782295"/>
              <a:gd name="connsiteX5" fmla="*/ 982164 w 3897960"/>
              <a:gd name="connsiteY5" fmla="*/ 98249 h 2782295"/>
              <a:gd name="connsiteX6" fmla="*/ 1325065 w 3897960"/>
              <a:gd name="connsiteY6" fmla="*/ 12524 h 2782295"/>
              <a:gd name="connsiteX7" fmla="*/ 1553665 w 3897960"/>
              <a:gd name="connsiteY7" fmla="*/ 288749 h 2782295"/>
              <a:gd name="connsiteX8" fmla="*/ 2232244 w 3897960"/>
              <a:gd name="connsiteY8" fmla="*/ 928 h 2782295"/>
              <a:gd name="connsiteX9" fmla="*/ 2371111 w 3897960"/>
              <a:gd name="connsiteY9" fmla="*/ 160514 h 2782295"/>
              <a:gd name="connsiteX10" fmla="*/ 2544264 w 3897960"/>
              <a:gd name="connsiteY10" fmla="*/ 164925 h 2782295"/>
              <a:gd name="connsiteX11" fmla="*/ 2782390 w 3897960"/>
              <a:gd name="connsiteY11" fmla="*/ 393525 h 2782295"/>
              <a:gd name="connsiteX12" fmla="*/ 3063223 w 3897960"/>
              <a:gd name="connsiteY12" fmla="*/ 253298 h 2782295"/>
              <a:gd name="connsiteX13" fmla="*/ 3325314 w 3897960"/>
              <a:gd name="connsiteY13" fmla="*/ 460200 h 2782295"/>
              <a:gd name="connsiteX14" fmla="*/ 3859322 w 3897960"/>
              <a:gd name="connsiteY14" fmla="*/ 427077 h 2782295"/>
              <a:gd name="connsiteX15" fmla="*/ 3836271 w 3897960"/>
              <a:gd name="connsiteY15" fmla="*/ 900998 h 2782295"/>
              <a:gd name="connsiteX16" fmla="*/ 3594933 w 3897960"/>
              <a:gd name="connsiteY16" fmla="*/ 1017764 h 2782295"/>
              <a:gd name="connsiteX17" fmla="*/ 3620588 w 3897960"/>
              <a:gd name="connsiteY17" fmla="*/ 1527000 h 2782295"/>
              <a:gd name="connsiteX18" fmla="*/ 3792038 w 3897960"/>
              <a:gd name="connsiteY18" fmla="*/ 1717499 h 2782295"/>
              <a:gd name="connsiteX19" fmla="*/ 3544388 w 3897960"/>
              <a:gd name="connsiteY19" fmla="*/ 1879424 h 2782295"/>
              <a:gd name="connsiteX20" fmla="*/ 3477713 w 3897960"/>
              <a:gd name="connsiteY20" fmla="*/ 2050875 h 2782295"/>
              <a:gd name="connsiteX21" fmla="*/ 3668213 w 3897960"/>
              <a:gd name="connsiteY21" fmla="*/ 2279474 h 2782295"/>
              <a:gd name="connsiteX22" fmla="*/ 3734888 w 3897960"/>
              <a:gd name="connsiteY22" fmla="*/ 2546174 h 2782295"/>
              <a:gd name="connsiteX23" fmla="*/ 3430088 w 3897960"/>
              <a:gd name="connsiteY23" fmla="*/ 2774774 h 2782295"/>
              <a:gd name="connsiteX24" fmla="*/ 2715713 w 3897960"/>
              <a:gd name="connsiteY24" fmla="*/ 2231848 h 2782295"/>
              <a:gd name="connsiteX25" fmla="*/ 1010738 w 3897960"/>
              <a:gd name="connsiteY25" fmla="*/ 898350 h 2782295"/>
              <a:gd name="connsiteX26" fmla="*/ 267788 w 3897960"/>
              <a:gd name="connsiteY26" fmla="*/ 850725 h 2782295"/>
              <a:gd name="connsiteX27" fmla="*/ 0 w 3897960"/>
              <a:gd name="connsiteY27" fmla="*/ 220003 h 2782295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081398"/>
              <a:gd name="connsiteX1" fmla="*/ 271621 w 3897960"/>
              <a:gd name="connsiteY1" fmla="*/ 115233 h 3081398"/>
              <a:gd name="connsiteX2" fmla="*/ 401747 w 3897960"/>
              <a:gd name="connsiteY2" fmla="*/ 231996 h 3081398"/>
              <a:gd name="connsiteX3" fmla="*/ 505914 w 3897960"/>
              <a:gd name="connsiteY3" fmla="*/ 307799 h 3081398"/>
              <a:gd name="connsiteX4" fmla="*/ 874773 w 3897960"/>
              <a:gd name="connsiteY4" fmla="*/ 933 h 3081398"/>
              <a:gd name="connsiteX5" fmla="*/ 982164 w 3897960"/>
              <a:gd name="connsiteY5" fmla="*/ 98249 h 3081398"/>
              <a:gd name="connsiteX6" fmla="*/ 1325065 w 3897960"/>
              <a:gd name="connsiteY6" fmla="*/ 12524 h 3081398"/>
              <a:gd name="connsiteX7" fmla="*/ 1553665 w 3897960"/>
              <a:gd name="connsiteY7" fmla="*/ 288749 h 3081398"/>
              <a:gd name="connsiteX8" fmla="*/ 2232244 w 3897960"/>
              <a:gd name="connsiteY8" fmla="*/ 928 h 3081398"/>
              <a:gd name="connsiteX9" fmla="*/ 2371111 w 3897960"/>
              <a:gd name="connsiteY9" fmla="*/ 160514 h 3081398"/>
              <a:gd name="connsiteX10" fmla="*/ 2544264 w 3897960"/>
              <a:gd name="connsiteY10" fmla="*/ 164925 h 3081398"/>
              <a:gd name="connsiteX11" fmla="*/ 2782390 w 3897960"/>
              <a:gd name="connsiteY11" fmla="*/ 393525 h 3081398"/>
              <a:gd name="connsiteX12" fmla="*/ 3063223 w 3897960"/>
              <a:gd name="connsiteY12" fmla="*/ 253298 h 3081398"/>
              <a:gd name="connsiteX13" fmla="*/ 3325314 w 3897960"/>
              <a:gd name="connsiteY13" fmla="*/ 460200 h 3081398"/>
              <a:gd name="connsiteX14" fmla="*/ 3859322 w 3897960"/>
              <a:gd name="connsiteY14" fmla="*/ 427077 h 3081398"/>
              <a:gd name="connsiteX15" fmla="*/ 3836271 w 3897960"/>
              <a:gd name="connsiteY15" fmla="*/ 900998 h 3081398"/>
              <a:gd name="connsiteX16" fmla="*/ 3594933 w 3897960"/>
              <a:gd name="connsiteY16" fmla="*/ 1017764 h 3081398"/>
              <a:gd name="connsiteX17" fmla="*/ 3620588 w 3897960"/>
              <a:gd name="connsiteY17" fmla="*/ 1527000 h 3081398"/>
              <a:gd name="connsiteX18" fmla="*/ 3792038 w 3897960"/>
              <a:gd name="connsiteY18" fmla="*/ 1717499 h 3081398"/>
              <a:gd name="connsiteX19" fmla="*/ 3544388 w 3897960"/>
              <a:gd name="connsiteY19" fmla="*/ 1879424 h 3081398"/>
              <a:gd name="connsiteX20" fmla="*/ 3477713 w 3897960"/>
              <a:gd name="connsiteY20" fmla="*/ 2050875 h 3081398"/>
              <a:gd name="connsiteX21" fmla="*/ 3668213 w 3897960"/>
              <a:gd name="connsiteY21" fmla="*/ 2279474 h 3081398"/>
              <a:gd name="connsiteX22" fmla="*/ 3734888 w 3897960"/>
              <a:gd name="connsiteY22" fmla="*/ 2546174 h 3081398"/>
              <a:gd name="connsiteX23" fmla="*/ 3430088 w 3897960"/>
              <a:gd name="connsiteY23" fmla="*/ 2774774 h 3081398"/>
              <a:gd name="connsiteX24" fmla="*/ 3582488 w 3897960"/>
              <a:gd name="connsiteY24" fmla="*/ 3079573 h 3081398"/>
              <a:gd name="connsiteX25" fmla="*/ 2906213 w 3897960"/>
              <a:gd name="connsiteY25" fmla="*/ 2631898 h 3081398"/>
              <a:gd name="connsiteX26" fmla="*/ 1010738 w 3897960"/>
              <a:gd name="connsiteY26" fmla="*/ 898350 h 3081398"/>
              <a:gd name="connsiteX27" fmla="*/ 267788 w 3897960"/>
              <a:gd name="connsiteY27" fmla="*/ 850725 h 3081398"/>
              <a:gd name="connsiteX28" fmla="*/ 0 w 3897960"/>
              <a:gd name="connsiteY28" fmla="*/ 220003 h 3081398"/>
              <a:gd name="connsiteX0" fmla="*/ 0 w 3897960"/>
              <a:gd name="connsiteY0" fmla="*/ 220003 h 3405821"/>
              <a:gd name="connsiteX1" fmla="*/ 271621 w 3897960"/>
              <a:gd name="connsiteY1" fmla="*/ 115233 h 3405821"/>
              <a:gd name="connsiteX2" fmla="*/ 401747 w 3897960"/>
              <a:gd name="connsiteY2" fmla="*/ 231996 h 3405821"/>
              <a:gd name="connsiteX3" fmla="*/ 505914 w 3897960"/>
              <a:gd name="connsiteY3" fmla="*/ 307799 h 3405821"/>
              <a:gd name="connsiteX4" fmla="*/ 874773 w 3897960"/>
              <a:gd name="connsiteY4" fmla="*/ 933 h 3405821"/>
              <a:gd name="connsiteX5" fmla="*/ 982164 w 3897960"/>
              <a:gd name="connsiteY5" fmla="*/ 98249 h 3405821"/>
              <a:gd name="connsiteX6" fmla="*/ 1325065 w 3897960"/>
              <a:gd name="connsiteY6" fmla="*/ 12524 h 3405821"/>
              <a:gd name="connsiteX7" fmla="*/ 1553665 w 3897960"/>
              <a:gd name="connsiteY7" fmla="*/ 288749 h 3405821"/>
              <a:gd name="connsiteX8" fmla="*/ 2232244 w 3897960"/>
              <a:gd name="connsiteY8" fmla="*/ 928 h 3405821"/>
              <a:gd name="connsiteX9" fmla="*/ 2371111 w 3897960"/>
              <a:gd name="connsiteY9" fmla="*/ 160514 h 3405821"/>
              <a:gd name="connsiteX10" fmla="*/ 2544264 w 3897960"/>
              <a:gd name="connsiteY10" fmla="*/ 164925 h 3405821"/>
              <a:gd name="connsiteX11" fmla="*/ 2782390 w 3897960"/>
              <a:gd name="connsiteY11" fmla="*/ 393525 h 3405821"/>
              <a:gd name="connsiteX12" fmla="*/ 3063223 w 3897960"/>
              <a:gd name="connsiteY12" fmla="*/ 253298 h 3405821"/>
              <a:gd name="connsiteX13" fmla="*/ 3325314 w 3897960"/>
              <a:gd name="connsiteY13" fmla="*/ 460200 h 3405821"/>
              <a:gd name="connsiteX14" fmla="*/ 3859322 w 3897960"/>
              <a:gd name="connsiteY14" fmla="*/ 427077 h 3405821"/>
              <a:gd name="connsiteX15" fmla="*/ 3836271 w 3897960"/>
              <a:gd name="connsiteY15" fmla="*/ 900998 h 3405821"/>
              <a:gd name="connsiteX16" fmla="*/ 3594933 w 3897960"/>
              <a:gd name="connsiteY16" fmla="*/ 1017764 h 3405821"/>
              <a:gd name="connsiteX17" fmla="*/ 3620588 w 3897960"/>
              <a:gd name="connsiteY17" fmla="*/ 1527000 h 3405821"/>
              <a:gd name="connsiteX18" fmla="*/ 3792038 w 3897960"/>
              <a:gd name="connsiteY18" fmla="*/ 1717499 h 3405821"/>
              <a:gd name="connsiteX19" fmla="*/ 3544388 w 3897960"/>
              <a:gd name="connsiteY19" fmla="*/ 1879424 h 3405821"/>
              <a:gd name="connsiteX20" fmla="*/ 3477713 w 3897960"/>
              <a:gd name="connsiteY20" fmla="*/ 2050875 h 3405821"/>
              <a:gd name="connsiteX21" fmla="*/ 3668213 w 3897960"/>
              <a:gd name="connsiteY21" fmla="*/ 2279474 h 3405821"/>
              <a:gd name="connsiteX22" fmla="*/ 3734888 w 3897960"/>
              <a:gd name="connsiteY22" fmla="*/ 2546174 h 3405821"/>
              <a:gd name="connsiteX23" fmla="*/ 3430088 w 3897960"/>
              <a:gd name="connsiteY23" fmla="*/ 2774774 h 3405821"/>
              <a:gd name="connsiteX24" fmla="*/ 3582488 w 3897960"/>
              <a:gd name="connsiteY24" fmla="*/ 3079573 h 3405821"/>
              <a:gd name="connsiteX25" fmla="*/ 3372938 w 3897960"/>
              <a:gd name="connsiteY25" fmla="*/ 3289123 h 3405821"/>
              <a:gd name="connsiteX26" fmla="*/ 1010738 w 3897960"/>
              <a:gd name="connsiteY26" fmla="*/ 898350 h 3405821"/>
              <a:gd name="connsiteX27" fmla="*/ 267788 w 3897960"/>
              <a:gd name="connsiteY27" fmla="*/ 850725 h 3405821"/>
              <a:gd name="connsiteX28" fmla="*/ 0 w 3897960"/>
              <a:gd name="connsiteY28" fmla="*/ 220003 h 3405821"/>
              <a:gd name="connsiteX0" fmla="*/ 0 w 3897960"/>
              <a:gd name="connsiteY0" fmla="*/ 220003 h 3289123"/>
              <a:gd name="connsiteX1" fmla="*/ 271621 w 3897960"/>
              <a:gd name="connsiteY1" fmla="*/ 115233 h 3289123"/>
              <a:gd name="connsiteX2" fmla="*/ 401747 w 3897960"/>
              <a:gd name="connsiteY2" fmla="*/ 231996 h 3289123"/>
              <a:gd name="connsiteX3" fmla="*/ 505914 w 3897960"/>
              <a:gd name="connsiteY3" fmla="*/ 307799 h 3289123"/>
              <a:gd name="connsiteX4" fmla="*/ 874773 w 3897960"/>
              <a:gd name="connsiteY4" fmla="*/ 933 h 3289123"/>
              <a:gd name="connsiteX5" fmla="*/ 982164 w 3897960"/>
              <a:gd name="connsiteY5" fmla="*/ 98249 h 3289123"/>
              <a:gd name="connsiteX6" fmla="*/ 1325065 w 3897960"/>
              <a:gd name="connsiteY6" fmla="*/ 12524 h 3289123"/>
              <a:gd name="connsiteX7" fmla="*/ 1553665 w 3897960"/>
              <a:gd name="connsiteY7" fmla="*/ 288749 h 3289123"/>
              <a:gd name="connsiteX8" fmla="*/ 2232244 w 3897960"/>
              <a:gd name="connsiteY8" fmla="*/ 928 h 3289123"/>
              <a:gd name="connsiteX9" fmla="*/ 2371111 w 3897960"/>
              <a:gd name="connsiteY9" fmla="*/ 160514 h 3289123"/>
              <a:gd name="connsiteX10" fmla="*/ 2544264 w 3897960"/>
              <a:gd name="connsiteY10" fmla="*/ 164925 h 3289123"/>
              <a:gd name="connsiteX11" fmla="*/ 2782390 w 3897960"/>
              <a:gd name="connsiteY11" fmla="*/ 393525 h 3289123"/>
              <a:gd name="connsiteX12" fmla="*/ 3063223 w 3897960"/>
              <a:gd name="connsiteY12" fmla="*/ 253298 h 3289123"/>
              <a:gd name="connsiteX13" fmla="*/ 3325314 w 3897960"/>
              <a:gd name="connsiteY13" fmla="*/ 460200 h 3289123"/>
              <a:gd name="connsiteX14" fmla="*/ 3859322 w 3897960"/>
              <a:gd name="connsiteY14" fmla="*/ 427077 h 3289123"/>
              <a:gd name="connsiteX15" fmla="*/ 3836271 w 3897960"/>
              <a:gd name="connsiteY15" fmla="*/ 900998 h 3289123"/>
              <a:gd name="connsiteX16" fmla="*/ 3594933 w 3897960"/>
              <a:gd name="connsiteY16" fmla="*/ 1017764 h 3289123"/>
              <a:gd name="connsiteX17" fmla="*/ 3620588 w 3897960"/>
              <a:gd name="connsiteY17" fmla="*/ 1527000 h 3289123"/>
              <a:gd name="connsiteX18" fmla="*/ 3792038 w 3897960"/>
              <a:gd name="connsiteY18" fmla="*/ 1717499 h 3289123"/>
              <a:gd name="connsiteX19" fmla="*/ 3544388 w 3897960"/>
              <a:gd name="connsiteY19" fmla="*/ 1879424 h 3289123"/>
              <a:gd name="connsiteX20" fmla="*/ 3477713 w 3897960"/>
              <a:gd name="connsiteY20" fmla="*/ 2050875 h 3289123"/>
              <a:gd name="connsiteX21" fmla="*/ 3668213 w 3897960"/>
              <a:gd name="connsiteY21" fmla="*/ 2279474 h 3289123"/>
              <a:gd name="connsiteX22" fmla="*/ 3734888 w 3897960"/>
              <a:gd name="connsiteY22" fmla="*/ 2546174 h 3289123"/>
              <a:gd name="connsiteX23" fmla="*/ 3430088 w 3897960"/>
              <a:gd name="connsiteY23" fmla="*/ 2774774 h 3289123"/>
              <a:gd name="connsiteX24" fmla="*/ 3582488 w 3897960"/>
              <a:gd name="connsiteY24" fmla="*/ 3079573 h 3289123"/>
              <a:gd name="connsiteX25" fmla="*/ 3372938 w 3897960"/>
              <a:gd name="connsiteY25" fmla="*/ 3289123 h 3289123"/>
              <a:gd name="connsiteX26" fmla="*/ 1010738 w 3897960"/>
              <a:gd name="connsiteY26" fmla="*/ 898350 h 3289123"/>
              <a:gd name="connsiteX27" fmla="*/ 267788 w 3897960"/>
              <a:gd name="connsiteY27" fmla="*/ 850725 h 3289123"/>
              <a:gd name="connsiteX28" fmla="*/ 0 w 3897960"/>
              <a:gd name="connsiteY28" fmla="*/ 220003 h 3289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2753813 w 3897960"/>
              <a:gd name="connsiteY26" fmla="*/ 271762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410534"/>
              <a:gd name="connsiteX1" fmla="*/ 271621 w 3897960"/>
              <a:gd name="connsiteY1" fmla="*/ 115233 h 3410534"/>
              <a:gd name="connsiteX2" fmla="*/ 401747 w 3897960"/>
              <a:gd name="connsiteY2" fmla="*/ 231996 h 3410534"/>
              <a:gd name="connsiteX3" fmla="*/ 505914 w 3897960"/>
              <a:gd name="connsiteY3" fmla="*/ 307799 h 3410534"/>
              <a:gd name="connsiteX4" fmla="*/ 874773 w 3897960"/>
              <a:gd name="connsiteY4" fmla="*/ 933 h 3410534"/>
              <a:gd name="connsiteX5" fmla="*/ 982164 w 3897960"/>
              <a:gd name="connsiteY5" fmla="*/ 98249 h 3410534"/>
              <a:gd name="connsiteX6" fmla="*/ 1325065 w 3897960"/>
              <a:gd name="connsiteY6" fmla="*/ 12524 h 3410534"/>
              <a:gd name="connsiteX7" fmla="*/ 1553665 w 3897960"/>
              <a:gd name="connsiteY7" fmla="*/ 288749 h 3410534"/>
              <a:gd name="connsiteX8" fmla="*/ 2232244 w 3897960"/>
              <a:gd name="connsiteY8" fmla="*/ 928 h 3410534"/>
              <a:gd name="connsiteX9" fmla="*/ 2371111 w 3897960"/>
              <a:gd name="connsiteY9" fmla="*/ 160514 h 3410534"/>
              <a:gd name="connsiteX10" fmla="*/ 2544264 w 3897960"/>
              <a:gd name="connsiteY10" fmla="*/ 164925 h 3410534"/>
              <a:gd name="connsiteX11" fmla="*/ 2782390 w 3897960"/>
              <a:gd name="connsiteY11" fmla="*/ 393525 h 3410534"/>
              <a:gd name="connsiteX12" fmla="*/ 3063223 w 3897960"/>
              <a:gd name="connsiteY12" fmla="*/ 253298 h 3410534"/>
              <a:gd name="connsiteX13" fmla="*/ 3325314 w 3897960"/>
              <a:gd name="connsiteY13" fmla="*/ 460200 h 3410534"/>
              <a:gd name="connsiteX14" fmla="*/ 3859322 w 3897960"/>
              <a:gd name="connsiteY14" fmla="*/ 427077 h 3410534"/>
              <a:gd name="connsiteX15" fmla="*/ 3836271 w 3897960"/>
              <a:gd name="connsiteY15" fmla="*/ 900998 h 3410534"/>
              <a:gd name="connsiteX16" fmla="*/ 3594933 w 3897960"/>
              <a:gd name="connsiteY16" fmla="*/ 1017764 h 3410534"/>
              <a:gd name="connsiteX17" fmla="*/ 3620588 w 3897960"/>
              <a:gd name="connsiteY17" fmla="*/ 1527000 h 3410534"/>
              <a:gd name="connsiteX18" fmla="*/ 3792038 w 3897960"/>
              <a:gd name="connsiteY18" fmla="*/ 1717499 h 3410534"/>
              <a:gd name="connsiteX19" fmla="*/ 3544388 w 3897960"/>
              <a:gd name="connsiteY19" fmla="*/ 1879424 h 3410534"/>
              <a:gd name="connsiteX20" fmla="*/ 3477713 w 3897960"/>
              <a:gd name="connsiteY20" fmla="*/ 2050875 h 3410534"/>
              <a:gd name="connsiteX21" fmla="*/ 3668213 w 3897960"/>
              <a:gd name="connsiteY21" fmla="*/ 2279474 h 3410534"/>
              <a:gd name="connsiteX22" fmla="*/ 3734888 w 3897960"/>
              <a:gd name="connsiteY22" fmla="*/ 2546174 h 3410534"/>
              <a:gd name="connsiteX23" fmla="*/ 3430088 w 3897960"/>
              <a:gd name="connsiteY23" fmla="*/ 2774774 h 3410534"/>
              <a:gd name="connsiteX24" fmla="*/ 3582488 w 3897960"/>
              <a:gd name="connsiteY24" fmla="*/ 3079573 h 3410534"/>
              <a:gd name="connsiteX25" fmla="*/ 3372938 w 3897960"/>
              <a:gd name="connsiteY25" fmla="*/ 3289123 h 3410534"/>
              <a:gd name="connsiteX26" fmla="*/ 3182438 w 3897960"/>
              <a:gd name="connsiteY26" fmla="*/ 3231973 h 3410534"/>
              <a:gd name="connsiteX27" fmla="*/ 1010738 w 3897960"/>
              <a:gd name="connsiteY27" fmla="*/ 898350 h 3410534"/>
              <a:gd name="connsiteX28" fmla="*/ 267788 w 3897960"/>
              <a:gd name="connsiteY28" fmla="*/ 850725 h 3410534"/>
              <a:gd name="connsiteX29" fmla="*/ 0 w 3897960"/>
              <a:gd name="connsiteY29" fmla="*/ 220003 h 3410534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2477588 w 3897960"/>
              <a:gd name="connsiteY27" fmla="*/ 25842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353763 w 3897960"/>
              <a:gd name="connsiteY28" fmla="*/ 248902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377937"/>
              <a:gd name="connsiteX1" fmla="*/ 271621 w 3897960"/>
              <a:gd name="connsiteY1" fmla="*/ 115233 h 3377937"/>
              <a:gd name="connsiteX2" fmla="*/ 401747 w 3897960"/>
              <a:gd name="connsiteY2" fmla="*/ 231996 h 3377937"/>
              <a:gd name="connsiteX3" fmla="*/ 505914 w 3897960"/>
              <a:gd name="connsiteY3" fmla="*/ 307799 h 3377937"/>
              <a:gd name="connsiteX4" fmla="*/ 874773 w 3897960"/>
              <a:gd name="connsiteY4" fmla="*/ 933 h 3377937"/>
              <a:gd name="connsiteX5" fmla="*/ 982164 w 3897960"/>
              <a:gd name="connsiteY5" fmla="*/ 98249 h 3377937"/>
              <a:gd name="connsiteX6" fmla="*/ 1325065 w 3897960"/>
              <a:gd name="connsiteY6" fmla="*/ 12524 h 3377937"/>
              <a:gd name="connsiteX7" fmla="*/ 1553665 w 3897960"/>
              <a:gd name="connsiteY7" fmla="*/ 288749 h 3377937"/>
              <a:gd name="connsiteX8" fmla="*/ 2232244 w 3897960"/>
              <a:gd name="connsiteY8" fmla="*/ 928 h 3377937"/>
              <a:gd name="connsiteX9" fmla="*/ 2371111 w 3897960"/>
              <a:gd name="connsiteY9" fmla="*/ 160514 h 3377937"/>
              <a:gd name="connsiteX10" fmla="*/ 2544264 w 3897960"/>
              <a:gd name="connsiteY10" fmla="*/ 164925 h 3377937"/>
              <a:gd name="connsiteX11" fmla="*/ 2782390 w 3897960"/>
              <a:gd name="connsiteY11" fmla="*/ 393525 h 3377937"/>
              <a:gd name="connsiteX12" fmla="*/ 3063223 w 3897960"/>
              <a:gd name="connsiteY12" fmla="*/ 253298 h 3377937"/>
              <a:gd name="connsiteX13" fmla="*/ 3325314 w 3897960"/>
              <a:gd name="connsiteY13" fmla="*/ 460200 h 3377937"/>
              <a:gd name="connsiteX14" fmla="*/ 3859322 w 3897960"/>
              <a:gd name="connsiteY14" fmla="*/ 427077 h 3377937"/>
              <a:gd name="connsiteX15" fmla="*/ 3836271 w 3897960"/>
              <a:gd name="connsiteY15" fmla="*/ 900998 h 3377937"/>
              <a:gd name="connsiteX16" fmla="*/ 3594933 w 3897960"/>
              <a:gd name="connsiteY16" fmla="*/ 1017764 h 3377937"/>
              <a:gd name="connsiteX17" fmla="*/ 3620588 w 3897960"/>
              <a:gd name="connsiteY17" fmla="*/ 1527000 h 3377937"/>
              <a:gd name="connsiteX18" fmla="*/ 3792038 w 3897960"/>
              <a:gd name="connsiteY18" fmla="*/ 1717499 h 3377937"/>
              <a:gd name="connsiteX19" fmla="*/ 3544388 w 3897960"/>
              <a:gd name="connsiteY19" fmla="*/ 1879424 h 3377937"/>
              <a:gd name="connsiteX20" fmla="*/ 3477713 w 3897960"/>
              <a:gd name="connsiteY20" fmla="*/ 2050875 h 3377937"/>
              <a:gd name="connsiteX21" fmla="*/ 3668213 w 3897960"/>
              <a:gd name="connsiteY21" fmla="*/ 2279474 h 3377937"/>
              <a:gd name="connsiteX22" fmla="*/ 3734888 w 3897960"/>
              <a:gd name="connsiteY22" fmla="*/ 2546174 h 3377937"/>
              <a:gd name="connsiteX23" fmla="*/ 3430088 w 3897960"/>
              <a:gd name="connsiteY23" fmla="*/ 2774774 h 3377937"/>
              <a:gd name="connsiteX24" fmla="*/ 3582488 w 3897960"/>
              <a:gd name="connsiteY24" fmla="*/ 3079573 h 3377937"/>
              <a:gd name="connsiteX25" fmla="*/ 3372938 w 3897960"/>
              <a:gd name="connsiteY25" fmla="*/ 3289123 h 3377937"/>
              <a:gd name="connsiteX26" fmla="*/ 3182438 w 3897960"/>
              <a:gd name="connsiteY26" fmla="*/ 3231973 h 3377937"/>
              <a:gd name="connsiteX27" fmla="*/ 3020513 w 3897960"/>
              <a:gd name="connsiteY27" fmla="*/ 3079573 h 3377937"/>
              <a:gd name="connsiteX28" fmla="*/ 2839538 w 3897960"/>
              <a:gd name="connsiteY28" fmla="*/ 3270073 h 3377937"/>
              <a:gd name="connsiteX29" fmla="*/ 1010738 w 3897960"/>
              <a:gd name="connsiteY29" fmla="*/ 898350 h 3377937"/>
              <a:gd name="connsiteX30" fmla="*/ 267788 w 3897960"/>
              <a:gd name="connsiteY30" fmla="*/ 850725 h 3377937"/>
              <a:gd name="connsiteX31" fmla="*/ 0 w 3897960"/>
              <a:gd name="connsiteY31" fmla="*/ 220003 h 337793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496638 w 3897960"/>
              <a:gd name="connsiteY29" fmla="*/ 287954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389667"/>
              <a:gd name="connsiteX1" fmla="*/ 271621 w 3897960"/>
              <a:gd name="connsiteY1" fmla="*/ 115233 h 3389667"/>
              <a:gd name="connsiteX2" fmla="*/ 401747 w 3897960"/>
              <a:gd name="connsiteY2" fmla="*/ 231996 h 3389667"/>
              <a:gd name="connsiteX3" fmla="*/ 505914 w 3897960"/>
              <a:gd name="connsiteY3" fmla="*/ 307799 h 3389667"/>
              <a:gd name="connsiteX4" fmla="*/ 874773 w 3897960"/>
              <a:gd name="connsiteY4" fmla="*/ 933 h 3389667"/>
              <a:gd name="connsiteX5" fmla="*/ 982164 w 3897960"/>
              <a:gd name="connsiteY5" fmla="*/ 98249 h 3389667"/>
              <a:gd name="connsiteX6" fmla="*/ 1325065 w 3897960"/>
              <a:gd name="connsiteY6" fmla="*/ 12524 h 3389667"/>
              <a:gd name="connsiteX7" fmla="*/ 1553665 w 3897960"/>
              <a:gd name="connsiteY7" fmla="*/ 288749 h 3389667"/>
              <a:gd name="connsiteX8" fmla="*/ 2232244 w 3897960"/>
              <a:gd name="connsiteY8" fmla="*/ 928 h 3389667"/>
              <a:gd name="connsiteX9" fmla="*/ 2371111 w 3897960"/>
              <a:gd name="connsiteY9" fmla="*/ 160514 h 3389667"/>
              <a:gd name="connsiteX10" fmla="*/ 2544264 w 3897960"/>
              <a:gd name="connsiteY10" fmla="*/ 164925 h 3389667"/>
              <a:gd name="connsiteX11" fmla="*/ 2782390 w 3897960"/>
              <a:gd name="connsiteY11" fmla="*/ 393525 h 3389667"/>
              <a:gd name="connsiteX12" fmla="*/ 3063223 w 3897960"/>
              <a:gd name="connsiteY12" fmla="*/ 253298 h 3389667"/>
              <a:gd name="connsiteX13" fmla="*/ 3325314 w 3897960"/>
              <a:gd name="connsiteY13" fmla="*/ 460200 h 3389667"/>
              <a:gd name="connsiteX14" fmla="*/ 3859322 w 3897960"/>
              <a:gd name="connsiteY14" fmla="*/ 427077 h 3389667"/>
              <a:gd name="connsiteX15" fmla="*/ 3836271 w 3897960"/>
              <a:gd name="connsiteY15" fmla="*/ 900998 h 3389667"/>
              <a:gd name="connsiteX16" fmla="*/ 3594933 w 3897960"/>
              <a:gd name="connsiteY16" fmla="*/ 1017764 h 3389667"/>
              <a:gd name="connsiteX17" fmla="*/ 3620588 w 3897960"/>
              <a:gd name="connsiteY17" fmla="*/ 1527000 h 3389667"/>
              <a:gd name="connsiteX18" fmla="*/ 3792038 w 3897960"/>
              <a:gd name="connsiteY18" fmla="*/ 1717499 h 3389667"/>
              <a:gd name="connsiteX19" fmla="*/ 3544388 w 3897960"/>
              <a:gd name="connsiteY19" fmla="*/ 1879424 h 3389667"/>
              <a:gd name="connsiteX20" fmla="*/ 3477713 w 3897960"/>
              <a:gd name="connsiteY20" fmla="*/ 2050875 h 3389667"/>
              <a:gd name="connsiteX21" fmla="*/ 3668213 w 3897960"/>
              <a:gd name="connsiteY21" fmla="*/ 2279474 h 3389667"/>
              <a:gd name="connsiteX22" fmla="*/ 3734888 w 3897960"/>
              <a:gd name="connsiteY22" fmla="*/ 2546174 h 3389667"/>
              <a:gd name="connsiteX23" fmla="*/ 3430088 w 3897960"/>
              <a:gd name="connsiteY23" fmla="*/ 2774774 h 3389667"/>
              <a:gd name="connsiteX24" fmla="*/ 3582488 w 3897960"/>
              <a:gd name="connsiteY24" fmla="*/ 3079573 h 3389667"/>
              <a:gd name="connsiteX25" fmla="*/ 3372938 w 3897960"/>
              <a:gd name="connsiteY25" fmla="*/ 3289123 h 3389667"/>
              <a:gd name="connsiteX26" fmla="*/ 3182438 w 3897960"/>
              <a:gd name="connsiteY26" fmla="*/ 3231973 h 3389667"/>
              <a:gd name="connsiteX27" fmla="*/ 3020513 w 3897960"/>
              <a:gd name="connsiteY27" fmla="*/ 3079573 h 3389667"/>
              <a:gd name="connsiteX28" fmla="*/ 2839538 w 3897960"/>
              <a:gd name="connsiteY28" fmla="*/ 3270073 h 3389667"/>
              <a:gd name="connsiteX29" fmla="*/ 2706188 w 3897960"/>
              <a:gd name="connsiteY29" fmla="*/ 3203398 h 3389667"/>
              <a:gd name="connsiteX30" fmla="*/ 1010738 w 3897960"/>
              <a:gd name="connsiteY30" fmla="*/ 898350 h 3389667"/>
              <a:gd name="connsiteX31" fmla="*/ 267788 w 3897960"/>
              <a:gd name="connsiteY31" fmla="*/ 850725 h 3389667"/>
              <a:gd name="connsiteX32" fmla="*/ 0 w 3897960"/>
              <a:gd name="connsiteY32" fmla="*/ 220003 h 338966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172788 w 3897960"/>
              <a:gd name="connsiteY30" fmla="*/ 26033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389820"/>
              <a:gd name="connsiteX1" fmla="*/ 271621 w 3897960"/>
              <a:gd name="connsiteY1" fmla="*/ 115233 h 3389820"/>
              <a:gd name="connsiteX2" fmla="*/ 401747 w 3897960"/>
              <a:gd name="connsiteY2" fmla="*/ 231996 h 3389820"/>
              <a:gd name="connsiteX3" fmla="*/ 505914 w 3897960"/>
              <a:gd name="connsiteY3" fmla="*/ 307799 h 3389820"/>
              <a:gd name="connsiteX4" fmla="*/ 874773 w 3897960"/>
              <a:gd name="connsiteY4" fmla="*/ 933 h 3389820"/>
              <a:gd name="connsiteX5" fmla="*/ 982164 w 3897960"/>
              <a:gd name="connsiteY5" fmla="*/ 98249 h 3389820"/>
              <a:gd name="connsiteX6" fmla="*/ 1325065 w 3897960"/>
              <a:gd name="connsiteY6" fmla="*/ 12524 h 3389820"/>
              <a:gd name="connsiteX7" fmla="*/ 1553665 w 3897960"/>
              <a:gd name="connsiteY7" fmla="*/ 288749 h 3389820"/>
              <a:gd name="connsiteX8" fmla="*/ 2232244 w 3897960"/>
              <a:gd name="connsiteY8" fmla="*/ 928 h 3389820"/>
              <a:gd name="connsiteX9" fmla="*/ 2371111 w 3897960"/>
              <a:gd name="connsiteY9" fmla="*/ 160514 h 3389820"/>
              <a:gd name="connsiteX10" fmla="*/ 2544264 w 3897960"/>
              <a:gd name="connsiteY10" fmla="*/ 164925 h 3389820"/>
              <a:gd name="connsiteX11" fmla="*/ 2782390 w 3897960"/>
              <a:gd name="connsiteY11" fmla="*/ 393525 h 3389820"/>
              <a:gd name="connsiteX12" fmla="*/ 3063223 w 3897960"/>
              <a:gd name="connsiteY12" fmla="*/ 253298 h 3389820"/>
              <a:gd name="connsiteX13" fmla="*/ 3325314 w 3897960"/>
              <a:gd name="connsiteY13" fmla="*/ 460200 h 3389820"/>
              <a:gd name="connsiteX14" fmla="*/ 3859322 w 3897960"/>
              <a:gd name="connsiteY14" fmla="*/ 427077 h 3389820"/>
              <a:gd name="connsiteX15" fmla="*/ 3836271 w 3897960"/>
              <a:gd name="connsiteY15" fmla="*/ 900998 h 3389820"/>
              <a:gd name="connsiteX16" fmla="*/ 3594933 w 3897960"/>
              <a:gd name="connsiteY16" fmla="*/ 1017764 h 3389820"/>
              <a:gd name="connsiteX17" fmla="*/ 3620588 w 3897960"/>
              <a:gd name="connsiteY17" fmla="*/ 1527000 h 3389820"/>
              <a:gd name="connsiteX18" fmla="*/ 3792038 w 3897960"/>
              <a:gd name="connsiteY18" fmla="*/ 1717499 h 3389820"/>
              <a:gd name="connsiteX19" fmla="*/ 3544388 w 3897960"/>
              <a:gd name="connsiteY19" fmla="*/ 1879424 h 3389820"/>
              <a:gd name="connsiteX20" fmla="*/ 3477713 w 3897960"/>
              <a:gd name="connsiteY20" fmla="*/ 2050875 h 3389820"/>
              <a:gd name="connsiteX21" fmla="*/ 3668213 w 3897960"/>
              <a:gd name="connsiteY21" fmla="*/ 2279474 h 3389820"/>
              <a:gd name="connsiteX22" fmla="*/ 3734888 w 3897960"/>
              <a:gd name="connsiteY22" fmla="*/ 2546174 h 3389820"/>
              <a:gd name="connsiteX23" fmla="*/ 3430088 w 3897960"/>
              <a:gd name="connsiteY23" fmla="*/ 2774774 h 3389820"/>
              <a:gd name="connsiteX24" fmla="*/ 3582488 w 3897960"/>
              <a:gd name="connsiteY24" fmla="*/ 3079573 h 3389820"/>
              <a:gd name="connsiteX25" fmla="*/ 3372938 w 3897960"/>
              <a:gd name="connsiteY25" fmla="*/ 3289123 h 3389820"/>
              <a:gd name="connsiteX26" fmla="*/ 3182438 w 3897960"/>
              <a:gd name="connsiteY26" fmla="*/ 3231973 h 3389820"/>
              <a:gd name="connsiteX27" fmla="*/ 3020513 w 3897960"/>
              <a:gd name="connsiteY27" fmla="*/ 3079573 h 3389820"/>
              <a:gd name="connsiteX28" fmla="*/ 2839538 w 3897960"/>
              <a:gd name="connsiteY28" fmla="*/ 3270073 h 3389820"/>
              <a:gd name="connsiteX29" fmla="*/ 2706188 w 3897960"/>
              <a:gd name="connsiteY29" fmla="*/ 3203398 h 3389820"/>
              <a:gd name="connsiteX30" fmla="*/ 2458538 w 3897960"/>
              <a:gd name="connsiteY30" fmla="*/ 3251023 h 3389820"/>
              <a:gd name="connsiteX31" fmla="*/ 1010738 w 3897960"/>
              <a:gd name="connsiteY31" fmla="*/ 898350 h 3389820"/>
              <a:gd name="connsiteX32" fmla="*/ 267788 w 3897960"/>
              <a:gd name="connsiteY32" fmla="*/ 850725 h 3389820"/>
              <a:gd name="connsiteX33" fmla="*/ 0 w 3897960"/>
              <a:gd name="connsiteY33" fmla="*/ 220003 h 3389820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867988 w 3897960"/>
              <a:gd name="connsiteY31" fmla="*/ 2469973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67988 w 3897960"/>
              <a:gd name="connsiteY32" fmla="*/ 2431873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9418"/>
              <a:gd name="connsiteX1" fmla="*/ 271621 w 3897960"/>
              <a:gd name="connsiteY1" fmla="*/ 115233 h 3299418"/>
              <a:gd name="connsiteX2" fmla="*/ 401747 w 3897960"/>
              <a:gd name="connsiteY2" fmla="*/ 231996 h 3299418"/>
              <a:gd name="connsiteX3" fmla="*/ 505914 w 3897960"/>
              <a:gd name="connsiteY3" fmla="*/ 307799 h 3299418"/>
              <a:gd name="connsiteX4" fmla="*/ 874773 w 3897960"/>
              <a:gd name="connsiteY4" fmla="*/ 933 h 3299418"/>
              <a:gd name="connsiteX5" fmla="*/ 982164 w 3897960"/>
              <a:gd name="connsiteY5" fmla="*/ 98249 h 3299418"/>
              <a:gd name="connsiteX6" fmla="*/ 1325065 w 3897960"/>
              <a:gd name="connsiteY6" fmla="*/ 12524 h 3299418"/>
              <a:gd name="connsiteX7" fmla="*/ 1553665 w 3897960"/>
              <a:gd name="connsiteY7" fmla="*/ 288749 h 3299418"/>
              <a:gd name="connsiteX8" fmla="*/ 2232244 w 3897960"/>
              <a:gd name="connsiteY8" fmla="*/ 928 h 3299418"/>
              <a:gd name="connsiteX9" fmla="*/ 2371111 w 3897960"/>
              <a:gd name="connsiteY9" fmla="*/ 160514 h 3299418"/>
              <a:gd name="connsiteX10" fmla="*/ 2544264 w 3897960"/>
              <a:gd name="connsiteY10" fmla="*/ 164925 h 3299418"/>
              <a:gd name="connsiteX11" fmla="*/ 2782390 w 3897960"/>
              <a:gd name="connsiteY11" fmla="*/ 393525 h 3299418"/>
              <a:gd name="connsiteX12" fmla="*/ 3063223 w 3897960"/>
              <a:gd name="connsiteY12" fmla="*/ 253298 h 3299418"/>
              <a:gd name="connsiteX13" fmla="*/ 3325314 w 3897960"/>
              <a:gd name="connsiteY13" fmla="*/ 460200 h 3299418"/>
              <a:gd name="connsiteX14" fmla="*/ 3859322 w 3897960"/>
              <a:gd name="connsiteY14" fmla="*/ 427077 h 3299418"/>
              <a:gd name="connsiteX15" fmla="*/ 3836271 w 3897960"/>
              <a:gd name="connsiteY15" fmla="*/ 900998 h 3299418"/>
              <a:gd name="connsiteX16" fmla="*/ 3594933 w 3897960"/>
              <a:gd name="connsiteY16" fmla="*/ 1017764 h 3299418"/>
              <a:gd name="connsiteX17" fmla="*/ 3620588 w 3897960"/>
              <a:gd name="connsiteY17" fmla="*/ 1527000 h 3299418"/>
              <a:gd name="connsiteX18" fmla="*/ 3792038 w 3897960"/>
              <a:gd name="connsiteY18" fmla="*/ 1717499 h 3299418"/>
              <a:gd name="connsiteX19" fmla="*/ 3544388 w 3897960"/>
              <a:gd name="connsiteY19" fmla="*/ 1879424 h 3299418"/>
              <a:gd name="connsiteX20" fmla="*/ 3477713 w 3897960"/>
              <a:gd name="connsiteY20" fmla="*/ 2050875 h 3299418"/>
              <a:gd name="connsiteX21" fmla="*/ 3668213 w 3897960"/>
              <a:gd name="connsiteY21" fmla="*/ 2279474 h 3299418"/>
              <a:gd name="connsiteX22" fmla="*/ 3734888 w 3897960"/>
              <a:gd name="connsiteY22" fmla="*/ 2546174 h 3299418"/>
              <a:gd name="connsiteX23" fmla="*/ 3430088 w 3897960"/>
              <a:gd name="connsiteY23" fmla="*/ 2774774 h 3299418"/>
              <a:gd name="connsiteX24" fmla="*/ 3582488 w 3897960"/>
              <a:gd name="connsiteY24" fmla="*/ 3079573 h 3299418"/>
              <a:gd name="connsiteX25" fmla="*/ 3372938 w 3897960"/>
              <a:gd name="connsiteY25" fmla="*/ 3289123 h 3299418"/>
              <a:gd name="connsiteX26" fmla="*/ 3182438 w 3897960"/>
              <a:gd name="connsiteY26" fmla="*/ 3231973 h 3299418"/>
              <a:gd name="connsiteX27" fmla="*/ 3020513 w 3897960"/>
              <a:gd name="connsiteY27" fmla="*/ 3079573 h 3299418"/>
              <a:gd name="connsiteX28" fmla="*/ 2839538 w 3897960"/>
              <a:gd name="connsiteY28" fmla="*/ 3270073 h 3299418"/>
              <a:gd name="connsiteX29" fmla="*/ 2706188 w 3897960"/>
              <a:gd name="connsiteY29" fmla="*/ 3203398 h 3299418"/>
              <a:gd name="connsiteX30" fmla="*/ 2458538 w 3897960"/>
              <a:gd name="connsiteY30" fmla="*/ 3251023 h 3299418"/>
              <a:gd name="connsiteX31" fmla="*/ 2334713 w 3897960"/>
              <a:gd name="connsiteY31" fmla="*/ 3070048 h 3299418"/>
              <a:gd name="connsiteX32" fmla="*/ 1848938 w 3897960"/>
              <a:gd name="connsiteY32" fmla="*/ 3184348 h 3299418"/>
              <a:gd name="connsiteX33" fmla="*/ 1010738 w 3897960"/>
              <a:gd name="connsiteY33" fmla="*/ 898350 h 3299418"/>
              <a:gd name="connsiteX34" fmla="*/ 267788 w 3897960"/>
              <a:gd name="connsiteY34" fmla="*/ 850725 h 3299418"/>
              <a:gd name="connsiteX35" fmla="*/ 0 w 3897960"/>
              <a:gd name="connsiteY35" fmla="*/ 220003 h 3299418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429838 w 3897960"/>
              <a:gd name="connsiteY33" fmla="*/ 224137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344113 w 3897960"/>
              <a:gd name="connsiteY34" fmla="*/ 2288998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010738 w 3897960"/>
              <a:gd name="connsiteY36" fmla="*/ 898350 h 3297123"/>
              <a:gd name="connsiteX37" fmla="*/ 267788 w 3897960"/>
              <a:gd name="connsiteY37" fmla="*/ 850725 h 3297123"/>
              <a:gd name="connsiteX38" fmla="*/ 0 w 3897960"/>
              <a:gd name="connsiteY38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192481 w 4090441"/>
              <a:gd name="connsiteY0" fmla="*/ 220003 h 3331413"/>
              <a:gd name="connsiteX1" fmla="*/ 464102 w 4090441"/>
              <a:gd name="connsiteY1" fmla="*/ 115233 h 3331413"/>
              <a:gd name="connsiteX2" fmla="*/ 594228 w 4090441"/>
              <a:gd name="connsiteY2" fmla="*/ 231996 h 3331413"/>
              <a:gd name="connsiteX3" fmla="*/ 698395 w 4090441"/>
              <a:gd name="connsiteY3" fmla="*/ 307799 h 3331413"/>
              <a:gd name="connsiteX4" fmla="*/ 1067254 w 4090441"/>
              <a:gd name="connsiteY4" fmla="*/ 933 h 3331413"/>
              <a:gd name="connsiteX5" fmla="*/ 1174645 w 4090441"/>
              <a:gd name="connsiteY5" fmla="*/ 98249 h 3331413"/>
              <a:gd name="connsiteX6" fmla="*/ 1517546 w 4090441"/>
              <a:gd name="connsiteY6" fmla="*/ 12524 h 3331413"/>
              <a:gd name="connsiteX7" fmla="*/ 1746146 w 4090441"/>
              <a:gd name="connsiteY7" fmla="*/ 288749 h 3331413"/>
              <a:gd name="connsiteX8" fmla="*/ 2424725 w 4090441"/>
              <a:gd name="connsiteY8" fmla="*/ 928 h 3331413"/>
              <a:gd name="connsiteX9" fmla="*/ 2563592 w 4090441"/>
              <a:gd name="connsiteY9" fmla="*/ 160514 h 3331413"/>
              <a:gd name="connsiteX10" fmla="*/ 2736745 w 4090441"/>
              <a:gd name="connsiteY10" fmla="*/ 164925 h 3331413"/>
              <a:gd name="connsiteX11" fmla="*/ 2974871 w 4090441"/>
              <a:gd name="connsiteY11" fmla="*/ 393525 h 3331413"/>
              <a:gd name="connsiteX12" fmla="*/ 3255704 w 4090441"/>
              <a:gd name="connsiteY12" fmla="*/ 253298 h 3331413"/>
              <a:gd name="connsiteX13" fmla="*/ 3517795 w 4090441"/>
              <a:gd name="connsiteY13" fmla="*/ 460200 h 3331413"/>
              <a:gd name="connsiteX14" fmla="*/ 4051803 w 4090441"/>
              <a:gd name="connsiteY14" fmla="*/ 427077 h 3331413"/>
              <a:gd name="connsiteX15" fmla="*/ 4028752 w 4090441"/>
              <a:gd name="connsiteY15" fmla="*/ 900998 h 3331413"/>
              <a:gd name="connsiteX16" fmla="*/ 3787414 w 4090441"/>
              <a:gd name="connsiteY16" fmla="*/ 1017764 h 3331413"/>
              <a:gd name="connsiteX17" fmla="*/ 3813069 w 4090441"/>
              <a:gd name="connsiteY17" fmla="*/ 1527000 h 3331413"/>
              <a:gd name="connsiteX18" fmla="*/ 3984519 w 4090441"/>
              <a:gd name="connsiteY18" fmla="*/ 1717499 h 3331413"/>
              <a:gd name="connsiteX19" fmla="*/ 3736869 w 4090441"/>
              <a:gd name="connsiteY19" fmla="*/ 1879424 h 3331413"/>
              <a:gd name="connsiteX20" fmla="*/ 3670194 w 4090441"/>
              <a:gd name="connsiteY20" fmla="*/ 2050875 h 3331413"/>
              <a:gd name="connsiteX21" fmla="*/ 3860694 w 4090441"/>
              <a:gd name="connsiteY21" fmla="*/ 2279474 h 3331413"/>
              <a:gd name="connsiteX22" fmla="*/ 3927369 w 4090441"/>
              <a:gd name="connsiteY22" fmla="*/ 2546174 h 3331413"/>
              <a:gd name="connsiteX23" fmla="*/ 3622569 w 4090441"/>
              <a:gd name="connsiteY23" fmla="*/ 2774774 h 3331413"/>
              <a:gd name="connsiteX24" fmla="*/ 3774969 w 4090441"/>
              <a:gd name="connsiteY24" fmla="*/ 3079573 h 3331413"/>
              <a:gd name="connsiteX25" fmla="*/ 3565419 w 4090441"/>
              <a:gd name="connsiteY25" fmla="*/ 3289123 h 3331413"/>
              <a:gd name="connsiteX26" fmla="*/ 3374919 w 4090441"/>
              <a:gd name="connsiteY26" fmla="*/ 3231973 h 3331413"/>
              <a:gd name="connsiteX27" fmla="*/ 3212994 w 4090441"/>
              <a:gd name="connsiteY27" fmla="*/ 3079573 h 3331413"/>
              <a:gd name="connsiteX28" fmla="*/ 3032019 w 4090441"/>
              <a:gd name="connsiteY28" fmla="*/ 3270073 h 3331413"/>
              <a:gd name="connsiteX29" fmla="*/ 2898669 w 4090441"/>
              <a:gd name="connsiteY29" fmla="*/ 3203398 h 3331413"/>
              <a:gd name="connsiteX30" fmla="*/ 2651019 w 4090441"/>
              <a:gd name="connsiteY30" fmla="*/ 3251023 h 3331413"/>
              <a:gd name="connsiteX31" fmla="*/ 2527194 w 4090441"/>
              <a:gd name="connsiteY31" fmla="*/ 3070048 h 3331413"/>
              <a:gd name="connsiteX32" fmla="*/ 2041419 w 4090441"/>
              <a:gd name="connsiteY32" fmla="*/ 3184348 h 3331413"/>
              <a:gd name="connsiteX33" fmla="*/ 1946169 w 4090441"/>
              <a:gd name="connsiteY33" fmla="*/ 3060523 h 3331413"/>
              <a:gd name="connsiteX34" fmla="*/ 1679469 w 4090441"/>
              <a:gd name="connsiteY34" fmla="*/ 3174823 h 3331413"/>
              <a:gd name="connsiteX35" fmla="*/ 1631844 w 4090441"/>
              <a:gd name="connsiteY35" fmla="*/ 3012898 h 3331413"/>
              <a:gd name="connsiteX36" fmla="*/ 1422294 w 4090441"/>
              <a:gd name="connsiteY36" fmla="*/ 3117673 h 3331413"/>
              <a:gd name="connsiteX37" fmla="*/ 1365144 w 4090441"/>
              <a:gd name="connsiteY37" fmla="*/ 3031948 h 3331413"/>
              <a:gd name="connsiteX38" fmla="*/ 955569 w 4090441"/>
              <a:gd name="connsiteY38" fmla="*/ 3146248 h 3331413"/>
              <a:gd name="connsiteX39" fmla="*/ 831744 w 4090441"/>
              <a:gd name="connsiteY39" fmla="*/ 2965273 h 3331413"/>
              <a:gd name="connsiteX40" fmla="*/ 3069 w 4090441"/>
              <a:gd name="connsiteY40" fmla="*/ 3241498 h 3331413"/>
              <a:gd name="connsiteX41" fmla="*/ 1203219 w 4090441"/>
              <a:gd name="connsiteY41" fmla="*/ 898350 h 3331413"/>
              <a:gd name="connsiteX42" fmla="*/ 460269 w 4090441"/>
              <a:gd name="connsiteY42" fmla="*/ 850725 h 3331413"/>
              <a:gd name="connsiteX43" fmla="*/ 192481 w 4090441"/>
              <a:gd name="connsiteY43" fmla="*/ 220003 h 3331413"/>
              <a:gd name="connsiteX0" fmla="*/ 189412 w 4087372"/>
              <a:gd name="connsiteY0" fmla="*/ 220003 h 3297123"/>
              <a:gd name="connsiteX1" fmla="*/ 461033 w 4087372"/>
              <a:gd name="connsiteY1" fmla="*/ 115233 h 3297123"/>
              <a:gd name="connsiteX2" fmla="*/ 591159 w 4087372"/>
              <a:gd name="connsiteY2" fmla="*/ 231996 h 3297123"/>
              <a:gd name="connsiteX3" fmla="*/ 695326 w 4087372"/>
              <a:gd name="connsiteY3" fmla="*/ 307799 h 3297123"/>
              <a:gd name="connsiteX4" fmla="*/ 1064185 w 4087372"/>
              <a:gd name="connsiteY4" fmla="*/ 933 h 3297123"/>
              <a:gd name="connsiteX5" fmla="*/ 1171576 w 4087372"/>
              <a:gd name="connsiteY5" fmla="*/ 98249 h 3297123"/>
              <a:gd name="connsiteX6" fmla="*/ 1514477 w 4087372"/>
              <a:gd name="connsiteY6" fmla="*/ 12524 h 3297123"/>
              <a:gd name="connsiteX7" fmla="*/ 1743077 w 4087372"/>
              <a:gd name="connsiteY7" fmla="*/ 288749 h 3297123"/>
              <a:gd name="connsiteX8" fmla="*/ 2421656 w 4087372"/>
              <a:gd name="connsiteY8" fmla="*/ 928 h 3297123"/>
              <a:gd name="connsiteX9" fmla="*/ 2560523 w 4087372"/>
              <a:gd name="connsiteY9" fmla="*/ 160514 h 3297123"/>
              <a:gd name="connsiteX10" fmla="*/ 2733676 w 4087372"/>
              <a:gd name="connsiteY10" fmla="*/ 164925 h 3297123"/>
              <a:gd name="connsiteX11" fmla="*/ 2971802 w 4087372"/>
              <a:gd name="connsiteY11" fmla="*/ 393525 h 3297123"/>
              <a:gd name="connsiteX12" fmla="*/ 3252635 w 4087372"/>
              <a:gd name="connsiteY12" fmla="*/ 253298 h 3297123"/>
              <a:gd name="connsiteX13" fmla="*/ 3514726 w 4087372"/>
              <a:gd name="connsiteY13" fmla="*/ 460200 h 3297123"/>
              <a:gd name="connsiteX14" fmla="*/ 4048734 w 4087372"/>
              <a:gd name="connsiteY14" fmla="*/ 427077 h 3297123"/>
              <a:gd name="connsiteX15" fmla="*/ 4025683 w 4087372"/>
              <a:gd name="connsiteY15" fmla="*/ 900998 h 3297123"/>
              <a:gd name="connsiteX16" fmla="*/ 3784345 w 4087372"/>
              <a:gd name="connsiteY16" fmla="*/ 1017764 h 3297123"/>
              <a:gd name="connsiteX17" fmla="*/ 3810000 w 4087372"/>
              <a:gd name="connsiteY17" fmla="*/ 1527000 h 3297123"/>
              <a:gd name="connsiteX18" fmla="*/ 3981450 w 4087372"/>
              <a:gd name="connsiteY18" fmla="*/ 1717499 h 3297123"/>
              <a:gd name="connsiteX19" fmla="*/ 3733800 w 4087372"/>
              <a:gd name="connsiteY19" fmla="*/ 1879424 h 3297123"/>
              <a:gd name="connsiteX20" fmla="*/ 3667125 w 4087372"/>
              <a:gd name="connsiteY20" fmla="*/ 2050875 h 3297123"/>
              <a:gd name="connsiteX21" fmla="*/ 3857625 w 4087372"/>
              <a:gd name="connsiteY21" fmla="*/ 2279474 h 3297123"/>
              <a:gd name="connsiteX22" fmla="*/ 3924300 w 4087372"/>
              <a:gd name="connsiteY22" fmla="*/ 2546174 h 3297123"/>
              <a:gd name="connsiteX23" fmla="*/ 3619500 w 4087372"/>
              <a:gd name="connsiteY23" fmla="*/ 2774774 h 3297123"/>
              <a:gd name="connsiteX24" fmla="*/ 3771900 w 4087372"/>
              <a:gd name="connsiteY24" fmla="*/ 3079573 h 3297123"/>
              <a:gd name="connsiteX25" fmla="*/ 3562350 w 4087372"/>
              <a:gd name="connsiteY25" fmla="*/ 3289123 h 3297123"/>
              <a:gd name="connsiteX26" fmla="*/ 3371850 w 4087372"/>
              <a:gd name="connsiteY26" fmla="*/ 3231973 h 3297123"/>
              <a:gd name="connsiteX27" fmla="*/ 3209925 w 4087372"/>
              <a:gd name="connsiteY27" fmla="*/ 3079573 h 3297123"/>
              <a:gd name="connsiteX28" fmla="*/ 3028950 w 4087372"/>
              <a:gd name="connsiteY28" fmla="*/ 3270073 h 3297123"/>
              <a:gd name="connsiteX29" fmla="*/ 2895600 w 4087372"/>
              <a:gd name="connsiteY29" fmla="*/ 3203398 h 3297123"/>
              <a:gd name="connsiteX30" fmla="*/ 2647950 w 4087372"/>
              <a:gd name="connsiteY30" fmla="*/ 3251023 h 3297123"/>
              <a:gd name="connsiteX31" fmla="*/ 2524125 w 4087372"/>
              <a:gd name="connsiteY31" fmla="*/ 3070048 h 3297123"/>
              <a:gd name="connsiteX32" fmla="*/ 2038350 w 4087372"/>
              <a:gd name="connsiteY32" fmla="*/ 3184348 h 3297123"/>
              <a:gd name="connsiteX33" fmla="*/ 1943100 w 4087372"/>
              <a:gd name="connsiteY33" fmla="*/ 3060523 h 3297123"/>
              <a:gd name="connsiteX34" fmla="*/ 1676400 w 4087372"/>
              <a:gd name="connsiteY34" fmla="*/ 3174823 h 3297123"/>
              <a:gd name="connsiteX35" fmla="*/ 1628775 w 4087372"/>
              <a:gd name="connsiteY35" fmla="*/ 3012898 h 3297123"/>
              <a:gd name="connsiteX36" fmla="*/ 1419225 w 4087372"/>
              <a:gd name="connsiteY36" fmla="*/ 3117673 h 3297123"/>
              <a:gd name="connsiteX37" fmla="*/ 1362075 w 4087372"/>
              <a:gd name="connsiteY37" fmla="*/ 3031948 h 3297123"/>
              <a:gd name="connsiteX38" fmla="*/ 952500 w 4087372"/>
              <a:gd name="connsiteY38" fmla="*/ 3146248 h 3297123"/>
              <a:gd name="connsiteX39" fmla="*/ 828675 w 4087372"/>
              <a:gd name="connsiteY39" fmla="*/ 2965273 h 3297123"/>
              <a:gd name="connsiteX40" fmla="*/ 0 w 4087372"/>
              <a:gd name="connsiteY40" fmla="*/ 3241498 h 3297123"/>
              <a:gd name="connsiteX41" fmla="*/ 1200150 w 4087372"/>
              <a:gd name="connsiteY41" fmla="*/ 898350 h 3297123"/>
              <a:gd name="connsiteX42" fmla="*/ 457200 w 4087372"/>
              <a:gd name="connsiteY42" fmla="*/ 850725 h 3297123"/>
              <a:gd name="connsiteX43" fmla="*/ 189412 w 4087372"/>
              <a:gd name="connsiteY43" fmla="*/ 220003 h 3297123"/>
              <a:gd name="connsiteX0" fmla="*/ 566223 w 4464183"/>
              <a:gd name="connsiteY0" fmla="*/ 220003 h 3297123"/>
              <a:gd name="connsiteX1" fmla="*/ 837844 w 4464183"/>
              <a:gd name="connsiteY1" fmla="*/ 115233 h 3297123"/>
              <a:gd name="connsiteX2" fmla="*/ 967970 w 4464183"/>
              <a:gd name="connsiteY2" fmla="*/ 231996 h 3297123"/>
              <a:gd name="connsiteX3" fmla="*/ 1072137 w 4464183"/>
              <a:gd name="connsiteY3" fmla="*/ 307799 h 3297123"/>
              <a:gd name="connsiteX4" fmla="*/ 1440996 w 4464183"/>
              <a:gd name="connsiteY4" fmla="*/ 933 h 3297123"/>
              <a:gd name="connsiteX5" fmla="*/ 1548387 w 4464183"/>
              <a:gd name="connsiteY5" fmla="*/ 98249 h 3297123"/>
              <a:gd name="connsiteX6" fmla="*/ 1891288 w 4464183"/>
              <a:gd name="connsiteY6" fmla="*/ 12524 h 3297123"/>
              <a:gd name="connsiteX7" fmla="*/ 2119888 w 4464183"/>
              <a:gd name="connsiteY7" fmla="*/ 288749 h 3297123"/>
              <a:gd name="connsiteX8" fmla="*/ 2798467 w 4464183"/>
              <a:gd name="connsiteY8" fmla="*/ 928 h 3297123"/>
              <a:gd name="connsiteX9" fmla="*/ 2937334 w 4464183"/>
              <a:gd name="connsiteY9" fmla="*/ 160514 h 3297123"/>
              <a:gd name="connsiteX10" fmla="*/ 3110487 w 4464183"/>
              <a:gd name="connsiteY10" fmla="*/ 164925 h 3297123"/>
              <a:gd name="connsiteX11" fmla="*/ 3348613 w 4464183"/>
              <a:gd name="connsiteY11" fmla="*/ 393525 h 3297123"/>
              <a:gd name="connsiteX12" fmla="*/ 3629446 w 4464183"/>
              <a:gd name="connsiteY12" fmla="*/ 253298 h 3297123"/>
              <a:gd name="connsiteX13" fmla="*/ 3891537 w 4464183"/>
              <a:gd name="connsiteY13" fmla="*/ 460200 h 3297123"/>
              <a:gd name="connsiteX14" fmla="*/ 4425545 w 4464183"/>
              <a:gd name="connsiteY14" fmla="*/ 427077 h 3297123"/>
              <a:gd name="connsiteX15" fmla="*/ 4402494 w 4464183"/>
              <a:gd name="connsiteY15" fmla="*/ 900998 h 3297123"/>
              <a:gd name="connsiteX16" fmla="*/ 4161156 w 4464183"/>
              <a:gd name="connsiteY16" fmla="*/ 1017764 h 3297123"/>
              <a:gd name="connsiteX17" fmla="*/ 4186811 w 4464183"/>
              <a:gd name="connsiteY17" fmla="*/ 1527000 h 3297123"/>
              <a:gd name="connsiteX18" fmla="*/ 4358261 w 4464183"/>
              <a:gd name="connsiteY18" fmla="*/ 1717499 h 3297123"/>
              <a:gd name="connsiteX19" fmla="*/ 4110611 w 4464183"/>
              <a:gd name="connsiteY19" fmla="*/ 1879424 h 3297123"/>
              <a:gd name="connsiteX20" fmla="*/ 4043936 w 4464183"/>
              <a:gd name="connsiteY20" fmla="*/ 2050875 h 3297123"/>
              <a:gd name="connsiteX21" fmla="*/ 4234436 w 4464183"/>
              <a:gd name="connsiteY21" fmla="*/ 2279474 h 3297123"/>
              <a:gd name="connsiteX22" fmla="*/ 4301111 w 4464183"/>
              <a:gd name="connsiteY22" fmla="*/ 2546174 h 3297123"/>
              <a:gd name="connsiteX23" fmla="*/ 3996311 w 4464183"/>
              <a:gd name="connsiteY23" fmla="*/ 2774774 h 3297123"/>
              <a:gd name="connsiteX24" fmla="*/ 4148711 w 4464183"/>
              <a:gd name="connsiteY24" fmla="*/ 3079573 h 3297123"/>
              <a:gd name="connsiteX25" fmla="*/ 3939161 w 4464183"/>
              <a:gd name="connsiteY25" fmla="*/ 3289123 h 3297123"/>
              <a:gd name="connsiteX26" fmla="*/ 3748661 w 4464183"/>
              <a:gd name="connsiteY26" fmla="*/ 3231973 h 3297123"/>
              <a:gd name="connsiteX27" fmla="*/ 3586736 w 4464183"/>
              <a:gd name="connsiteY27" fmla="*/ 3079573 h 3297123"/>
              <a:gd name="connsiteX28" fmla="*/ 3405761 w 4464183"/>
              <a:gd name="connsiteY28" fmla="*/ 3270073 h 3297123"/>
              <a:gd name="connsiteX29" fmla="*/ 3272411 w 4464183"/>
              <a:gd name="connsiteY29" fmla="*/ 3203398 h 3297123"/>
              <a:gd name="connsiteX30" fmla="*/ 3024761 w 4464183"/>
              <a:gd name="connsiteY30" fmla="*/ 3251023 h 3297123"/>
              <a:gd name="connsiteX31" fmla="*/ 2900936 w 4464183"/>
              <a:gd name="connsiteY31" fmla="*/ 3070048 h 3297123"/>
              <a:gd name="connsiteX32" fmla="*/ 2415161 w 4464183"/>
              <a:gd name="connsiteY32" fmla="*/ 3184348 h 3297123"/>
              <a:gd name="connsiteX33" fmla="*/ 2319911 w 4464183"/>
              <a:gd name="connsiteY33" fmla="*/ 3060523 h 3297123"/>
              <a:gd name="connsiteX34" fmla="*/ 2053211 w 4464183"/>
              <a:gd name="connsiteY34" fmla="*/ 3174823 h 3297123"/>
              <a:gd name="connsiteX35" fmla="*/ 2005586 w 4464183"/>
              <a:gd name="connsiteY35" fmla="*/ 3012898 h 3297123"/>
              <a:gd name="connsiteX36" fmla="*/ 1796036 w 4464183"/>
              <a:gd name="connsiteY36" fmla="*/ 3117673 h 3297123"/>
              <a:gd name="connsiteX37" fmla="*/ 1738886 w 4464183"/>
              <a:gd name="connsiteY37" fmla="*/ 3031948 h 3297123"/>
              <a:gd name="connsiteX38" fmla="*/ 1329311 w 4464183"/>
              <a:gd name="connsiteY38" fmla="*/ 3146248 h 3297123"/>
              <a:gd name="connsiteX39" fmla="*/ 1205486 w 4464183"/>
              <a:gd name="connsiteY39" fmla="*/ 2965273 h 3297123"/>
              <a:gd name="connsiteX40" fmla="*/ 376811 w 4464183"/>
              <a:gd name="connsiteY40" fmla="*/ 3241498 h 3297123"/>
              <a:gd name="connsiteX41" fmla="*/ 52961 w 4464183"/>
              <a:gd name="connsiteY41" fmla="*/ 2889073 h 3297123"/>
              <a:gd name="connsiteX42" fmla="*/ 1576961 w 4464183"/>
              <a:gd name="connsiteY42" fmla="*/ 898350 h 3297123"/>
              <a:gd name="connsiteX43" fmla="*/ 834011 w 4464183"/>
              <a:gd name="connsiteY43" fmla="*/ 850725 h 3297123"/>
              <a:gd name="connsiteX44" fmla="*/ 566223 w 4464183"/>
              <a:gd name="connsiteY44" fmla="*/ 220003 h 3297123"/>
              <a:gd name="connsiteX0" fmla="*/ 513262 w 4411222"/>
              <a:gd name="connsiteY0" fmla="*/ 220003 h 3297123"/>
              <a:gd name="connsiteX1" fmla="*/ 784883 w 4411222"/>
              <a:gd name="connsiteY1" fmla="*/ 115233 h 3297123"/>
              <a:gd name="connsiteX2" fmla="*/ 915009 w 4411222"/>
              <a:gd name="connsiteY2" fmla="*/ 231996 h 3297123"/>
              <a:gd name="connsiteX3" fmla="*/ 1019176 w 4411222"/>
              <a:gd name="connsiteY3" fmla="*/ 307799 h 3297123"/>
              <a:gd name="connsiteX4" fmla="*/ 1388035 w 4411222"/>
              <a:gd name="connsiteY4" fmla="*/ 933 h 3297123"/>
              <a:gd name="connsiteX5" fmla="*/ 1495426 w 4411222"/>
              <a:gd name="connsiteY5" fmla="*/ 98249 h 3297123"/>
              <a:gd name="connsiteX6" fmla="*/ 1838327 w 4411222"/>
              <a:gd name="connsiteY6" fmla="*/ 12524 h 3297123"/>
              <a:gd name="connsiteX7" fmla="*/ 2066927 w 4411222"/>
              <a:gd name="connsiteY7" fmla="*/ 288749 h 3297123"/>
              <a:gd name="connsiteX8" fmla="*/ 2745506 w 4411222"/>
              <a:gd name="connsiteY8" fmla="*/ 928 h 3297123"/>
              <a:gd name="connsiteX9" fmla="*/ 2884373 w 4411222"/>
              <a:gd name="connsiteY9" fmla="*/ 160514 h 3297123"/>
              <a:gd name="connsiteX10" fmla="*/ 3057526 w 4411222"/>
              <a:gd name="connsiteY10" fmla="*/ 164925 h 3297123"/>
              <a:gd name="connsiteX11" fmla="*/ 3295652 w 4411222"/>
              <a:gd name="connsiteY11" fmla="*/ 393525 h 3297123"/>
              <a:gd name="connsiteX12" fmla="*/ 3576485 w 4411222"/>
              <a:gd name="connsiteY12" fmla="*/ 253298 h 3297123"/>
              <a:gd name="connsiteX13" fmla="*/ 3838576 w 4411222"/>
              <a:gd name="connsiteY13" fmla="*/ 460200 h 3297123"/>
              <a:gd name="connsiteX14" fmla="*/ 4372584 w 4411222"/>
              <a:gd name="connsiteY14" fmla="*/ 427077 h 3297123"/>
              <a:gd name="connsiteX15" fmla="*/ 4349533 w 4411222"/>
              <a:gd name="connsiteY15" fmla="*/ 900998 h 3297123"/>
              <a:gd name="connsiteX16" fmla="*/ 4108195 w 4411222"/>
              <a:gd name="connsiteY16" fmla="*/ 1017764 h 3297123"/>
              <a:gd name="connsiteX17" fmla="*/ 4133850 w 4411222"/>
              <a:gd name="connsiteY17" fmla="*/ 1527000 h 3297123"/>
              <a:gd name="connsiteX18" fmla="*/ 4305300 w 4411222"/>
              <a:gd name="connsiteY18" fmla="*/ 1717499 h 3297123"/>
              <a:gd name="connsiteX19" fmla="*/ 4057650 w 4411222"/>
              <a:gd name="connsiteY19" fmla="*/ 1879424 h 3297123"/>
              <a:gd name="connsiteX20" fmla="*/ 3990975 w 4411222"/>
              <a:gd name="connsiteY20" fmla="*/ 2050875 h 3297123"/>
              <a:gd name="connsiteX21" fmla="*/ 4181475 w 4411222"/>
              <a:gd name="connsiteY21" fmla="*/ 2279474 h 3297123"/>
              <a:gd name="connsiteX22" fmla="*/ 4248150 w 4411222"/>
              <a:gd name="connsiteY22" fmla="*/ 2546174 h 3297123"/>
              <a:gd name="connsiteX23" fmla="*/ 3943350 w 4411222"/>
              <a:gd name="connsiteY23" fmla="*/ 2774774 h 3297123"/>
              <a:gd name="connsiteX24" fmla="*/ 4095750 w 4411222"/>
              <a:gd name="connsiteY24" fmla="*/ 3079573 h 3297123"/>
              <a:gd name="connsiteX25" fmla="*/ 3886200 w 4411222"/>
              <a:gd name="connsiteY25" fmla="*/ 3289123 h 3297123"/>
              <a:gd name="connsiteX26" fmla="*/ 3695700 w 4411222"/>
              <a:gd name="connsiteY26" fmla="*/ 3231973 h 3297123"/>
              <a:gd name="connsiteX27" fmla="*/ 3533775 w 4411222"/>
              <a:gd name="connsiteY27" fmla="*/ 3079573 h 3297123"/>
              <a:gd name="connsiteX28" fmla="*/ 3352800 w 4411222"/>
              <a:gd name="connsiteY28" fmla="*/ 3270073 h 3297123"/>
              <a:gd name="connsiteX29" fmla="*/ 3219450 w 4411222"/>
              <a:gd name="connsiteY29" fmla="*/ 3203398 h 3297123"/>
              <a:gd name="connsiteX30" fmla="*/ 2971800 w 4411222"/>
              <a:gd name="connsiteY30" fmla="*/ 3251023 h 3297123"/>
              <a:gd name="connsiteX31" fmla="*/ 2847975 w 4411222"/>
              <a:gd name="connsiteY31" fmla="*/ 3070048 h 3297123"/>
              <a:gd name="connsiteX32" fmla="*/ 2362200 w 4411222"/>
              <a:gd name="connsiteY32" fmla="*/ 3184348 h 3297123"/>
              <a:gd name="connsiteX33" fmla="*/ 2266950 w 4411222"/>
              <a:gd name="connsiteY33" fmla="*/ 3060523 h 3297123"/>
              <a:gd name="connsiteX34" fmla="*/ 2000250 w 4411222"/>
              <a:gd name="connsiteY34" fmla="*/ 3174823 h 3297123"/>
              <a:gd name="connsiteX35" fmla="*/ 1952625 w 4411222"/>
              <a:gd name="connsiteY35" fmla="*/ 3012898 h 3297123"/>
              <a:gd name="connsiteX36" fmla="*/ 1743075 w 4411222"/>
              <a:gd name="connsiteY36" fmla="*/ 3117673 h 3297123"/>
              <a:gd name="connsiteX37" fmla="*/ 1685925 w 4411222"/>
              <a:gd name="connsiteY37" fmla="*/ 3031948 h 3297123"/>
              <a:gd name="connsiteX38" fmla="*/ 1276350 w 4411222"/>
              <a:gd name="connsiteY38" fmla="*/ 3146248 h 3297123"/>
              <a:gd name="connsiteX39" fmla="*/ 1152525 w 4411222"/>
              <a:gd name="connsiteY39" fmla="*/ 2965273 h 3297123"/>
              <a:gd name="connsiteX40" fmla="*/ 323850 w 4411222"/>
              <a:gd name="connsiteY40" fmla="*/ 3241498 h 3297123"/>
              <a:gd name="connsiteX41" fmla="*/ 0 w 4411222"/>
              <a:gd name="connsiteY41" fmla="*/ 2889073 h 3297123"/>
              <a:gd name="connsiteX42" fmla="*/ 1524000 w 4411222"/>
              <a:gd name="connsiteY42" fmla="*/ 898350 h 3297123"/>
              <a:gd name="connsiteX43" fmla="*/ 781050 w 4411222"/>
              <a:gd name="connsiteY43" fmla="*/ 850725 h 3297123"/>
              <a:gd name="connsiteX44" fmla="*/ 513262 w 4411222"/>
              <a:gd name="connsiteY44" fmla="*/ 220003 h 3297123"/>
              <a:gd name="connsiteX0" fmla="*/ 727915 w 4625875"/>
              <a:gd name="connsiteY0" fmla="*/ 220003 h 3297123"/>
              <a:gd name="connsiteX1" fmla="*/ 999536 w 4625875"/>
              <a:gd name="connsiteY1" fmla="*/ 115233 h 3297123"/>
              <a:gd name="connsiteX2" fmla="*/ 1129662 w 4625875"/>
              <a:gd name="connsiteY2" fmla="*/ 231996 h 3297123"/>
              <a:gd name="connsiteX3" fmla="*/ 1233829 w 4625875"/>
              <a:gd name="connsiteY3" fmla="*/ 307799 h 3297123"/>
              <a:gd name="connsiteX4" fmla="*/ 1602688 w 4625875"/>
              <a:gd name="connsiteY4" fmla="*/ 933 h 3297123"/>
              <a:gd name="connsiteX5" fmla="*/ 1710079 w 4625875"/>
              <a:gd name="connsiteY5" fmla="*/ 98249 h 3297123"/>
              <a:gd name="connsiteX6" fmla="*/ 2052980 w 4625875"/>
              <a:gd name="connsiteY6" fmla="*/ 12524 h 3297123"/>
              <a:gd name="connsiteX7" fmla="*/ 2281580 w 4625875"/>
              <a:gd name="connsiteY7" fmla="*/ 288749 h 3297123"/>
              <a:gd name="connsiteX8" fmla="*/ 2960159 w 4625875"/>
              <a:gd name="connsiteY8" fmla="*/ 928 h 3297123"/>
              <a:gd name="connsiteX9" fmla="*/ 3099026 w 4625875"/>
              <a:gd name="connsiteY9" fmla="*/ 160514 h 3297123"/>
              <a:gd name="connsiteX10" fmla="*/ 3272179 w 4625875"/>
              <a:gd name="connsiteY10" fmla="*/ 164925 h 3297123"/>
              <a:gd name="connsiteX11" fmla="*/ 3510305 w 4625875"/>
              <a:gd name="connsiteY11" fmla="*/ 393525 h 3297123"/>
              <a:gd name="connsiteX12" fmla="*/ 3791138 w 4625875"/>
              <a:gd name="connsiteY12" fmla="*/ 253298 h 3297123"/>
              <a:gd name="connsiteX13" fmla="*/ 4053229 w 4625875"/>
              <a:gd name="connsiteY13" fmla="*/ 460200 h 3297123"/>
              <a:gd name="connsiteX14" fmla="*/ 4587237 w 4625875"/>
              <a:gd name="connsiteY14" fmla="*/ 427077 h 3297123"/>
              <a:gd name="connsiteX15" fmla="*/ 4564186 w 4625875"/>
              <a:gd name="connsiteY15" fmla="*/ 900998 h 3297123"/>
              <a:gd name="connsiteX16" fmla="*/ 4322848 w 4625875"/>
              <a:gd name="connsiteY16" fmla="*/ 1017764 h 3297123"/>
              <a:gd name="connsiteX17" fmla="*/ 4348503 w 4625875"/>
              <a:gd name="connsiteY17" fmla="*/ 1527000 h 3297123"/>
              <a:gd name="connsiteX18" fmla="*/ 4519953 w 4625875"/>
              <a:gd name="connsiteY18" fmla="*/ 1717499 h 3297123"/>
              <a:gd name="connsiteX19" fmla="*/ 4272303 w 4625875"/>
              <a:gd name="connsiteY19" fmla="*/ 1879424 h 3297123"/>
              <a:gd name="connsiteX20" fmla="*/ 4205628 w 4625875"/>
              <a:gd name="connsiteY20" fmla="*/ 2050875 h 3297123"/>
              <a:gd name="connsiteX21" fmla="*/ 4396128 w 4625875"/>
              <a:gd name="connsiteY21" fmla="*/ 2279474 h 3297123"/>
              <a:gd name="connsiteX22" fmla="*/ 4462803 w 4625875"/>
              <a:gd name="connsiteY22" fmla="*/ 2546174 h 3297123"/>
              <a:gd name="connsiteX23" fmla="*/ 4158003 w 4625875"/>
              <a:gd name="connsiteY23" fmla="*/ 2774774 h 3297123"/>
              <a:gd name="connsiteX24" fmla="*/ 4310403 w 4625875"/>
              <a:gd name="connsiteY24" fmla="*/ 3079573 h 3297123"/>
              <a:gd name="connsiteX25" fmla="*/ 4100853 w 4625875"/>
              <a:gd name="connsiteY25" fmla="*/ 3289123 h 3297123"/>
              <a:gd name="connsiteX26" fmla="*/ 3910353 w 4625875"/>
              <a:gd name="connsiteY26" fmla="*/ 3231973 h 3297123"/>
              <a:gd name="connsiteX27" fmla="*/ 3748428 w 4625875"/>
              <a:gd name="connsiteY27" fmla="*/ 3079573 h 3297123"/>
              <a:gd name="connsiteX28" fmla="*/ 3567453 w 4625875"/>
              <a:gd name="connsiteY28" fmla="*/ 3270073 h 3297123"/>
              <a:gd name="connsiteX29" fmla="*/ 3434103 w 4625875"/>
              <a:gd name="connsiteY29" fmla="*/ 3203398 h 3297123"/>
              <a:gd name="connsiteX30" fmla="*/ 3186453 w 4625875"/>
              <a:gd name="connsiteY30" fmla="*/ 3251023 h 3297123"/>
              <a:gd name="connsiteX31" fmla="*/ 3062628 w 4625875"/>
              <a:gd name="connsiteY31" fmla="*/ 3070048 h 3297123"/>
              <a:gd name="connsiteX32" fmla="*/ 2576853 w 4625875"/>
              <a:gd name="connsiteY32" fmla="*/ 3184348 h 3297123"/>
              <a:gd name="connsiteX33" fmla="*/ 2481603 w 4625875"/>
              <a:gd name="connsiteY33" fmla="*/ 3060523 h 3297123"/>
              <a:gd name="connsiteX34" fmla="*/ 2214903 w 4625875"/>
              <a:gd name="connsiteY34" fmla="*/ 3174823 h 3297123"/>
              <a:gd name="connsiteX35" fmla="*/ 2167278 w 4625875"/>
              <a:gd name="connsiteY35" fmla="*/ 3012898 h 3297123"/>
              <a:gd name="connsiteX36" fmla="*/ 1957728 w 4625875"/>
              <a:gd name="connsiteY36" fmla="*/ 3117673 h 3297123"/>
              <a:gd name="connsiteX37" fmla="*/ 1900578 w 4625875"/>
              <a:gd name="connsiteY37" fmla="*/ 3031948 h 3297123"/>
              <a:gd name="connsiteX38" fmla="*/ 1491003 w 4625875"/>
              <a:gd name="connsiteY38" fmla="*/ 3146248 h 3297123"/>
              <a:gd name="connsiteX39" fmla="*/ 1367178 w 4625875"/>
              <a:gd name="connsiteY39" fmla="*/ 2965273 h 3297123"/>
              <a:gd name="connsiteX40" fmla="*/ 538503 w 4625875"/>
              <a:gd name="connsiteY40" fmla="*/ 3241498 h 3297123"/>
              <a:gd name="connsiteX41" fmla="*/ 214653 w 4625875"/>
              <a:gd name="connsiteY41" fmla="*/ 2889073 h 3297123"/>
              <a:gd name="connsiteX42" fmla="*/ 90828 w 4625875"/>
              <a:gd name="connsiteY42" fmla="*/ 2631898 h 3297123"/>
              <a:gd name="connsiteX43" fmla="*/ 1738653 w 4625875"/>
              <a:gd name="connsiteY43" fmla="*/ 898350 h 3297123"/>
              <a:gd name="connsiteX44" fmla="*/ 995703 w 4625875"/>
              <a:gd name="connsiteY44" fmla="*/ 850725 h 3297123"/>
              <a:gd name="connsiteX45" fmla="*/ 727915 w 4625875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1647825 w 4535047"/>
              <a:gd name="connsiteY43" fmla="*/ 898350 h 3297123"/>
              <a:gd name="connsiteX44" fmla="*/ 904875 w 4535047"/>
              <a:gd name="connsiteY44" fmla="*/ 850725 h 3297123"/>
              <a:gd name="connsiteX45" fmla="*/ 637087 w 4535047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219076 w 4535047"/>
              <a:gd name="connsiteY43" fmla="*/ 2346148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718705 w 4616665"/>
              <a:gd name="connsiteY0" fmla="*/ 220003 h 3297123"/>
              <a:gd name="connsiteX1" fmla="*/ 990326 w 4616665"/>
              <a:gd name="connsiteY1" fmla="*/ 115233 h 3297123"/>
              <a:gd name="connsiteX2" fmla="*/ 1120452 w 4616665"/>
              <a:gd name="connsiteY2" fmla="*/ 231996 h 3297123"/>
              <a:gd name="connsiteX3" fmla="*/ 1224619 w 4616665"/>
              <a:gd name="connsiteY3" fmla="*/ 307799 h 3297123"/>
              <a:gd name="connsiteX4" fmla="*/ 1593478 w 4616665"/>
              <a:gd name="connsiteY4" fmla="*/ 933 h 3297123"/>
              <a:gd name="connsiteX5" fmla="*/ 1700869 w 4616665"/>
              <a:gd name="connsiteY5" fmla="*/ 98249 h 3297123"/>
              <a:gd name="connsiteX6" fmla="*/ 2043770 w 4616665"/>
              <a:gd name="connsiteY6" fmla="*/ 12524 h 3297123"/>
              <a:gd name="connsiteX7" fmla="*/ 2272370 w 4616665"/>
              <a:gd name="connsiteY7" fmla="*/ 288749 h 3297123"/>
              <a:gd name="connsiteX8" fmla="*/ 2950949 w 4616665"/>
              <a:gd name="connsiteY8" fmla="*/ 928 h 3297123"/>
              <a:gd name="connsiteX9" fmla="*/ 3089816 w 4616665"/>
              <a:gd name="connsiteY9" fmla="*/ 160514 h 3297123"/>
              <a:gd name="connsiteX10" fmla="*/ 3262969 w 4616665"/>
              <a:gd name="connsiteY10" fmla="*/ 164925 h 3297123"/>
              <a:gd name="connsiteX11" fmla="*/ 3501095 w 4616665"/>
              <a:gd name="connsiteY11" fmla="*/ 393525 h 3297123"/>
              <a:gd name="connsiteX12" fmla="*/ 3781928 w 4616665"/>
              <a:gd name="connsiteY12" fmla="*/ 253298 h 3297123"/>
              <a:gd name="connsiteX13" fmla="*/ 4044019 w 4616665"/>
              <a:gd name="connsiteY13" fmla="*/ 460200 h 3297123"/>
              <a:gd name="connsiteX14" fmla="*/ 4578027 w 4616665"/>
              <a:gd name="connsiteY14" fmla="*/ 427077 h 3297123"/>
              <a:gd name="connsiteX15" fmla="*/ 4554976 w 4616665"/>
              <a:gd name="connsiteY15" fmla="*/ 900998 h 3297123"/>
              <a:gd name="connsiteX16" fmla="*/ 4313638 w 4616665"/>
              <a:gd name="connsiteY16" fmla="*/ 1017764 h 3297123"/>
              <a:gd name="connsiteX17" fmla="*/ 4339293 w 4616665"/>
              <a:gd name="connsiteY17" fmla="*/ 1527000 h 3297123"/>
              <a:gd name="connsiteX18" fmla="*/ 4510743 w 4616665"/>
              <a:gd name="connsiteY18" fmla="*/ 1717499 h 3297123"/>
              <a:gd name="connsiteX19" fmla="*/ 4263093 w 4616665"/>
              <a:gd name="connsiteY19" fmla="*/ 1879424 h 3297123"/>
              <a:gd name="connsiteX20" fmla="*/ 4196418 w 4616665"/>
              <a:gd name="connsiteY20" fmla="*/ 2050875 h 3297123"/>
              <a:gd name="connsiteX21" fmla="*/ 4386918 w 4616665"/>
              <a:gd name="connsiteY21" fmla="*/ 2279474 h 3297123"/>
              <a:gd name="connsiteX22" fmla="*/ 4453593 w 4616665"/>
              <a:gd name="connsiteY22" fmla="*/ 2546174 h 3297123"/>
              <a:gd name="connsiteX23" fmla="*/ 4148793 w 4616665"/>
              <a:gd name="connsiteY23" fmla="*/ 2774774 h 3297123"/>
              <a:gd name="connsiteX24" fmla="*/ 4301193 w 4616665"/>
              <a:gd name="connsiteY24" fmla="*/ 3079573 h 3297123"/>
              <a:gd name="connsiteX25" fmla="*/ 4091643 w 4616665"/>
              <a:gd name="connsiteY25" fmla="*/ 3289123 h 3297123"/>
              <a:gd name="connsiteX26" fmla="*/ 3901143 w 4616665"/>
              <a:gd name="connsiteY26" fmla="*/ 3231973 h 3297123"/>
              <a:gd name="connsiteX27" fmla="*/ 3739218 w 4616665"/>
              <a:gd name="connsiteY27" fmla="*/ 3079573 h 3297123"/>
              <a:gd name="connsiteX28" fmla="*/ 3558243 w 4616665"/>
              <a:gd name="connsiteY28" fmla="*/ 3270073 h 3297123"/>
              <a:gd name="connsiteX29" fmla="*/ 3424893 w 4616665"/>
              <a:gd name="connsiteY29" fmla="*/ 3203398 h 3297123"/>
              <a:gd name="connsiteX30" fmla="*/ 3177243 w 4616665"/>
              <a:gd name="connsiteY30" fmla="*/ 3251023 h 3297123"/>
              <a:gd name="connsiteX31" fmla="*/ 3053418 w 4616665"/>
              <a:gd name="connsiteY31" fmla="*/ 3070048 h 3297123"/>
              <a:gd name="connsiteX32" fmla="*/ 2567643 w 4616665"/>
              <a:gd name="connsiteY32" fmla="*/ 3184348 h 3297123"/>
              <a:gd name="connsiteX33" fmla="*/ 2472393 w 4616665"/>
              <a:gd name="connsiteY33" fmla="*/ 3060523 h 3297123"/>
              <a:gd name="connsiteX34" fmla="*/ 2205693 w 4616665"/>
              <a:gd name="connsiteY34" fmla="*/ 3174823 h 3297123"/>
              <a:gd name="connsiteX35" fmla="*/ 2158068 w 4616665"/>
              <a:gd name="connsiteY35" fmla="*/ 3012898 h 3297123"/>
              <a:gd name="connsiteX36" fmla="*/ 1948518 w 4616665"/>
              <a:gd name="connsiteY36" fmla="*/ 3117673 h 3297123"/>
              <a:gd name="connsiteX37" fmla="*/ 1891368 w 4616665"/>
              <a:gd name="connsiteY37" fmla="*/ 3031948 h 3297123"/>
              <a:gd name="connsiteX38" fmla="*/ 1481793 w 4616665"/>
              <a:gd name="connsiteY38" fmla="*/ 3146248 h 3297123"/>
              <a:gd name="connsiteX39" fmla="*/ 1357968 w 4616665"/>
              <a:gd name="connsiteY39" fmla="*/ 2965273 h 3297123"/>
              <a:gd name="connsiteX40" fmla="*/ 529293 w 4616665"/>
              <a:gd name="connsiteY40" fmla="*/ 3241498 h 3297123"/>
              <a:gd name="connsiteX41" fmla="*/ 205443 w 4616665"/>
              <a:gd name="connsiteY41" fmla="*/ 2889073 h 3297123"/>
              <a:gd name="connsiteX42" fmla="*/ 81618 w 4616665"/>
              <a:gd name="connsiteY42" fmla="*/ 2631898 h 3297123"/>
              <a:gd name="connsiteX43" fmla="*/ 129244 w 4616665"/>
              <a:gd name="connsiteY43" fmla="*/ 2527123 h 3297123"/>
              <a:gd name="connsiteX44" fmla="*/ 1729443 w 4616665"/>
              <a:gd name="connsiteY44" fmla="*/ 898350 h 3297123"/>
              <a:gd name="connsiteX45" fmla="*/ 986493 w 4616665"/>
              <a:gd name="connsiteY45" fmla="*/ 850725 h 3297123"/>
              <a:gd name="connsiteX46" fmla="*/ 718705 w 4616665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333376 w 4535047"/>
              <a:gd name="connsiteY44" fmla="*/ 2155648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708637 w 4606597"/>
              <a:gd name="connsiteY0" fmla="*/ 220003 h 3297123"/>
              <a:gd name="connsiteX1" fmla="*/ 980258 w 4606597"/>
              <a:gd name="connsiteY1" fmla="*/ 115233 h 3297123"/>
              <a:gd name="connsiteX2" fmla="*/ 1110384 w 4606597"/>
              <a:gd name="connsiteY2" fmla="*/ 231996 h 3297123"/>
              <a:gd name="connsiteX3" fmla="*/ 1214551 w 4606597"/>
              <a:gd name="connsiteY3" fmla="*/ 307799 h 3297123"/>
              <a:gd name="connsiteX4" fmla="*/ 1583410 w 4606597"/>
              <a:gd name="connsiteY4" fmla="*/ 933 h 3297123"/>
              <a:gd name="connsiteX5" fmla="*/ 1690801 w 4606597"/>
              <a:gd name="connsiteY5" fmla="*/ 98249 h 3297123"/>
              <a:gd name="connsiteX6" fmla="*/ 2033702 w 4606597"/>
              <a:gd name="connsiteY6" fmla="*/ 12524 h 3297123"/>
              <a:gd name="connsiteX7" fmla="*/ 2262302 w 4606597"/>
              <a:gd name="connsiteY7" fmla="*/ 288749 h 3297123"/>
              <a:gd name="connsiteX8" fmla="*/ 2940881 w 4606597"/>
              <a:gd name="connsiteY8" fmla="*/ 928 h 3297123"/>
              <a:gd name="connsiteX9" fmla="*/ 3079748 w 4606597"/>
              <a:gd name="connsiteY9" fmla="*/ 160514 h 3297123"/>
              <a:gd name="connsiteX10" fmla="*/ 3252901 w 4606597"/>
              <a:gd name="connsiteY10" fmla="*/ 164925 h 3297123"/>
              <a:gd name="connsiteX11" fmla="*/ 3491027 w 4606597"/>
              <a:gd name="connsiteY11" fmla="*/ 393525 h 3297123"/>
              <a:gd name="connsiteX12" fmla="*/ 3771860 w 4606597"/>
              <a:gd name="connsiteY12" fmla="*/ 253298 h 3297123"/>
              <a:gd name="connsiteX13" fmla="*/ 4033951 w 4606597"/>
              <a:gd name="connsiteY13" fmla="*/ 460200 h 3297123"/>
              <a:gd name="connsiteX14" fmla="*/ 4567959 w 4606597"/>
              <a:gd name="connsiteY14" fmla="*/ 427077 h 3297123"/>
              <a:gd name="connsiteX15" fmla="*/ 4544908 w 4606597"/>
              <a:gd name="connsiteY15" fmla="*/ 900998 h 3297123"/>
              <a:gd name="connsiteX16" fmla="*/ 4303570 w 4606597"/>
              <a:gd name="connsiteY16" fmla="*/ 1017764 h 3297123"/>
              <a:gd name="connsiteX17" fmla="*/ 4329225 w 4606597"/>
              <a:gd name="connsiteY17" fmla="*/ 1527000 h 3297123"/>
              <a:gd name="connsiteX18" fmla="*/ 4500675 w 4606597"/>
              <a:gd name="connsiteY18" fmla="*/ 1717499 h 3297123"/>
              <a:gd name="connsiteX19" fmla="*/ 4253025 w 4606597"/>
              <a:gd name="connsiteY19" fmla="*/ 1879424 h 3297123"/>
              <a:gd name="connsiteX20" fmla="*/ 4186350 w 4606597"/>
              <a:gd name="connsiteY20" fmla="*/ 2050875 h 3297123"/>
              <a:gd name="connsiteX21" fmla="*/ 4376850 w 4606597"/>
              <a:gd name="connsiteY21" fmla="*/ 2279474 h 3297123"/>
              <a:gd name="connsiteX22" fmla="*/ 4443525 w 4606597"/>
              <a:gd name="connsiteY22" fmla="*/ 2546174 h 3297123"/>
              <a:gd name="connsiteX23" fmla="*/ 4138725 w 4606597"/>
              <a:gd name="connsiteY23" fmla="*/ 2774774 h 3297123"/>
              <a:gd name="connsiteX24" fmla="*/ 4291125 w 4606597"/>
              <a:gd name="connsiteY24" fmla="*/ 3079573 h 3297123"/>
              <a:gd name="connsiteX25" fmla="*/ 4081575 w 4606597"/>
              <a:gd name="connsiteY25" fmla="*/ 3289123 h 3297123"/>
              <a:gd name="connsiteX26" fmla="*/ 3891075 w 4606597"/>
              <a:gd name="connsiteY26" fmla="*/ 3231973 h 3297123"/>
              <a:gd name="connsiteX27" fmla="*/ 3729150 w 4606597"/>
              <a:gd name="connsiteY27" fmla="*/ 3079573 h 3297123"/>
              <a:gd name="connsiteX28" fmla="*/ 3548175 w 4606597"/>
              <a:gd name="connsiteY28" fmla="*/ 3270073 h 3297123"/>
              <a:gd name="connsiteX29" fmla="*/ 3414825 w 4606597"/>
              <a:gd name="connsiteY29" fmla="*/ 3203398 h 3297123"/>
              <a:gd name="connsiteX30" fmla="*/ 3167175 w 4606597"/>
              <a:gd name="connsiteY30" fmla="*/ 3251023 h 3297123"/>
              <a:gd name="connsiteX31" fmla="*/ 3043350 w 4606597"/>
              <a:gd name="connsiteY31" fmla="*/ 3070048 h 3297123"/>
              <a:gd name="connsiteX32" fmla="*/ 2557575 w 4606597"/>
              <a:gd name="connsiteY32" fmla="*/ 3184348 h 3297123"/>
              <a:gd name="connsiteX33" fmla="*/ 2462325 w 4606597"/>
              <a:gd name="connsiteY33" fmla="*/ 3060523 h 3297123"/>
              <a:gd name="connsiteX34" fmla="*/ 2195625 w 4606597"/>
              <a:gd name="connsiteY34" fmla="*/ 3174823 h 3297123"/>
              <a:gd name="connsiteX35" fmla="*/ 2148000 w 4606597"/>
              <a:gd name="connsiteY35" fmla="*/ 3012898 h 3297123"/>
              <a:gd name="connsiteX36" fmla="*/ 1938450 w 4606597"/>
              <a:gd name="connsiteY36" fmla="*/ 3117673 h 3297123"/>
              <a:gd name="connsiteX37" fmla="*/ 1881300 w 4606597"/>
              <a:gd name="connsiteY37" fmla="*/ 3031948 h 3297123"/>
              <a:gd name="connsiteX38" fmla="*/ 1471725 w 4606597"/>
              <a:gd name="connsiteY38" fmla="*/ 3146248 h 3297123"/>
              <a:gd name="connsiteX39" fmla="*/ 1347900 w 4606597"/>
              <a:gd name="connsiteY39" fmla="*/ 2965273 h 3297123"/>
              <a:gd name="connsiteX40" fmla="*/ 519225 w 4606597"/>
              <a:gd name="connsiteY40" fmla="*/ 3241498 h 3297123"/>
              <a:gd name="connsiteX41" fmla="*/ 195375 w 4606597"/>
              <a:gd name="connsiteY41" fmla="*/ 2889073 h 3297123"/>
              <a:gd name="connsiteX42" fmla="*/ 71550 w 4606597"/>
              <a:gd name="connsiteY42" fmla="*/ 2631898 h 3297123"/>
              <a:gd name="connsiteX43" fmla="*/ 119176 w 4606597"/>
              <a:gd name="connsiteY43" fmla="*/ 2527123 h 3297123"/>
              <a:gd name="connsiteX44" fmla="*/ 100126 w 4606597"/>
              <a:gd name="connsiteY44" fmla="*/ 2393773 h 3297123"/>
              <a:gd name="connsiteX45" fmla="*/ 1719375 w 4606597"/>
              <a:gd name="connsiteY45" fmla="*/ 898350 h 3297123"/>
              <a:gd name="connsiteX46" fmla="*/ 976425 w 4606597"/>
              <a:gd name="connsiteY46" fmla="*/ 850725 h 3297123"/>
              <a:gd name="connsiteX47" fmla="*/ 708637 w 4606597"/>
              <a:gd name="connsiteY47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663298 w 4561258"/>
              <a:gd name="connsiteY0" fmla="*/ 220003 h 3297123"/>
              <a:gd name="connsiteX1" fmla="*/ 934919 w 4561258"/>
              <a:gd name="connsiteY1" fmla="*/ 115233 h 3297123"/>
              <a:gd name="connsiteX2" fmla="*/ 1065045 w 4561258"/>
              <a:gd name="connsiteY2" fmla="*/ 231996 h 3297123"/>
              <a:gd name="connsiteX3" fmla="*/ 1169212 w 4561258"/>
              <a:gd name="connsiteY3" fmla="*/ 307799 h 3297123"/>
              <a:gd name="connsiteX4" fmla="*/ 1538071 w 4561258"/>
              <a:gd name="connsiteY4" fmla="*/ 933 h 3297123"/>
              <a:gd name="connsiteX5" fmla="*/ 1645462 w 4561258"/>
              <a:gd name="connsiteY5" fmla="*/ 98249 h 3297123"/>
              <a:gd name="connsiteX6" fmla="*/ 1988363 w 4561258"/>
              <a:gd name="connsiteY6" fmla="*/ 12524 h 3297123"/>
              <a:gd name="connsiteX7" fmla="*/ 2216963 w 4561258"/>
              <a:gd name="connsiteY7" fmla="*/ 288749 h 3297123"/>
              <a:gd name="connsiteX8" fmla="*/ 2895542 w 4561258"/>
              <a:gd name="connsiteY8" fmla="*/ 928 h 3297123"/>
              <a:gd name="connsiteX9" fmla="*/ 3034409 w 4561258"/>
              <a:gd name="connsiteY9" fmla="*/ 160514 h 3297123"/>
              <a:gd name="connsiteX10" fmla="*/ 3207562 w 4561258"/>
              <a:gd name="connsiteY10" fmla="*/ 164925 h 3297123"/>
              <a:gd name="connsiteX11" fmla="*/ 3445688 w 4561258"/>
              <a:gd name="connsiteY11" fmla="*/ 393525 h 3297123"/>
              <a:gd name="connsiteX12" fmla="*/ 3726521 w 4561258"/>
              <a:gd name="connsiteY12" fmla="*/ 253298 h 3297123"/>
              <a:gd name="connsiteX13" fmla="*/ 3988612 w 4561258"/>
              <a:gd name="connsiteY13" fmla="*/ 460200 h 3297123"/>
              <a:gd name="connsiteX14" fmla="*/ 4522620 w 4561258"/>
              <a:gd name="connsiteY14" fmla="*/ 427077 h 3297123"/>
              <a:gd name="connsiteX15" fmla="*/ 4499569 w 4561258"/>
              <a:gd name="connsiteY15" fmla="*/ 900998 h 3297123"/>
              <a:gd name="connsiteX16" fmla="*/ 4258231 w 4561258"/>
              <a:gd name="connsiteY16" fmla="*/ 1017764 h 3297123"/>
              <a:gd name="connsiteX17" fmla="*/ 4283886 w 4561258"/>
              <a:gd name="connsiteY17" fmla="*/ 1527000 h 3297123"/>
              <a:gd name="connsiteX18" fmla="*/ 4455336 w 4561258"/>
              <a:gd name="connsiteY18" fmla="*/ 1717499 h 3297123"/>
              <a:gd name="connsiteX19" fmla="*/ 4207686 w 4561258"/>
              <a:gd name="connsiteY19" fmla="*/ 1879424 h 3297123"/>
              <a:gd name="connsiteX20" fmla="*/ 4141011 w 4561258"/>
              <a:gd name="connsiteY20" fmla="*/ 2050875 h 3297123"/>
              <a:gd name="connsiteX21" fmla="*/ 4331511 w 4561258"/>
              <a:gd name="connsiteY21" fmla="*/ 2279474 h 3297123"/>
              <a:gd name="connsiteX22" fmla="*/ 4398186 w 4561258"/>
              <a:gd name="connsiteY22" fmla="*/ 2546174 h 3297123"/>
              <a:gd name="connsiteX23" fmla="*/ 4093386 w 4561258"/>
              <a:gd name="connsiteY23" fmla="*/ 2774774 h 3297123"/>
              <a:gd name="connsiteX24" fmla="*/ 4245786 w 4561258"/>
              <a:gd name="connsiteY24" fmla="*/ 3079573 h 3297123"/>
              <a:gd name="connsiteX25" fmla="*/ 4036236 w 4561258"/>
              <a:gd name="connsiteY25" fmla="*/ 3289123 h 3297123"/>
              <a:gd name="connsiteX26" fmla="*/ 3845736 w 4561258"/>
              <a:gd name="connsiteY26" fmla="*/ 3231973 h 3297123"/>
              <a:gd name="connsiteX27" fmla="*/ 3683811 w 4561258"/>
              <a:gd name="connsiteY27" fmla="*/ 3079573 h 3297123"/>
              <a:gd name="connsiteX28" fmla="*/ 3502836 w 4561258"/>
              <a:gd name="connsiteY28" fmla="*/ 3270073 h 3297123"/>
              <a:gd name="connsiteX29" fmla="*/ 3369486 w 4561258"/>
              <a:gd name="connsiteY29" fmla="*/ 3203398 h 3297123"/>
              <a:gd name="connsiteX30" fmla="*/ 3121836 w 4561258"/>
              <a:gd name="connsiteY30" fmla="*/ 3251023 h 3297123"/>
              <a:gd name="connsiteX31" fmla="*/ 2998011 w 4561258"/>
              <a:gd name="connsiteY31" fmla="*/ 3070048 h 3297123"/>
              <a:gd name="connsiteX32" fmla="*/ 2512236 w 4561258"/>
              <a:gd name="connsiteY32" fmla="*/ 3184348 h 3297123"/>
              <a:gd name="connsiteX33" fmla="*/ 2416986 w 4561258"/>
              <a:gd name="connsiteY33" fmla="*/ 3060523 h 3297123"/>
              <a:gd name="connsiteX34" fmla="*/ 2150286 w 4561258"/>
              <a:gd name="connsiteY34" fmla="*/ 3174823 h 3297123"/>
              <a:gd name="connsiteX35" fmla="*/ 2102661 w 4561258"/>
              <a:gd name="connsiteY35" fmla="*/ 3012898 h 3297123"/>
              <a:gd name="connsiteX36" fmla="*/ 1893111 w 4561258"/>
              <a:gd name="connsiteY36" fmla="*/ 3117673 h 3297123"/>
              <a:gd name="connsiteX37" fmla="*/ 1835961 w 4561258"/>
              <a:gd name="connsiteY37" fmla="*/ 3031948 h 3297123"/>
              <a:gd name="connsiteX38" fmla="*/ 1426386 w 4561258"/>
              <a:gd name="connsiteY38" fmla="*/ 3146248 h 3297123"/>
              <a:gd name="connsiteX39" fmla="*/ 1302561 w 4561258"/>
              <a:gd name="connsiteY39" fmla="*/ 2965273 h 3297123"/>
              <a:gd name="connsiteX40" fmla="*/ 473886 w 4561258"/>
              <a:gd name="connsiteY40" fmla="*/ 3241498 h 3297123"/>
              <a:gd name="connsiteX41" fmla="*/ 150036 w 4561258"/>
              <a:gd name="connsiteY41" fmla="*/ 2889073 h 3297123"/>
              <a:gd name="connsiteX42" fmla="*/ 26211 w 4561258"/>
              <a:gd name="connsiteY42" fmla="*/ 2631898 h 3297123"/>
              <a:gd name="connsiteX43" fmla="*/ 73837 w 4561258"/>
              <a:gd name="connsiteY43" fmla="*/ 2527123 h 3297123"/>
              <a:gd name="connsiteX44" fmla="*/ 54787 w 4561258"/>
              <a:gd name="connsiteY44" fmla="*/ 2393773 h 3297123"/>
              <a:gd name="connsiteX45" fmla="*/ 130987 w 4561258"/>
              <a:gd name="connsiteY45" fmla="*/ 2317573 h 3297123"/>
              <a:gd name="connsiteX46" fmla="*/ 1674036 w 4561258"/>
              <a:gd name="connsiteY46" fmla="*/ 898350 h 3297123"/>
              <a:gd name="connsiteX47" fmla="*/ 931086 w 4561258"/>
              <a:gd name="connsiteY47" fmla="*/ 850725 h 3297123"/>
              <a:gd name="connsiteX48" fmla="*/ 663298 w 4561258"/>
              <a:gd name="connsiteY48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647825 w 4535047"/>
              <a:gd name="connsiteY46" fmla="*/ 898350 h 3297123"/>
              <a:gd name="connsiteX47" fmla="*/ 904875 w 4535047"/>
              <a:gd name="connsiteY47" fmla="*/ 850725 h 3297123"/>
              <a:gd name="connsiteX48" fmla="*/ 637087 w 4535047"/>
              <a:gd name="connsiteY48" fmla="*/ 220003 h 3297123"/>
              <a:gd name="connsiteX0" fmla="*/ 702329 w 4600289"/>
              <a:gd name="connsiteY0" fmla="*/ 220003 h 3297123"/>
              <a:gd name="connsiteX1" fmla="*/ 973950 w 4600289"/>
              <a:gd name="connsiteY1" fmla="*/ 115233 h 3297123"/>
              <a:gd name="connsiteX2" fmla="*/ 1104076 w 4600289"/>
              <a:gd name="connsiteY2" fmla="*/ 231996 h 3297123"/>
              <a:gd name="connsiteX3" fmla="*/ 1208243 w 4600289"/>
              <a:gd name="connsiteY3" fmla="*/ 307799 h 3297123"/>
              <a:gd name="connsiteX4" fmla="*/ 1577102 w 4600289"/>
              <a:gd name="connsiteY4" fmla="*/ 933 h 3297123"/>
              <a:gd name="connsiteX5" fmla="*/ 1684493 w 4600289"/>
              <a:gd name="connsiteY5" fmla="*/ 98249 h 3297123"/>
              <a:gd name="connsiteX6" fmla="*/ 2027394 w 4600289"/>
              <a:gd name="connsiteY6" fmla="*/ 12524 h 3297123"/>
              <a:gd name="connsiteX7" fmla="*/ 2255994 w 4600289"/>
              <a:gd name="connsiteY7" fmla="*/ 288749 h 3297123"/>
              <a:gd name="connsiteX8" fmla="*/ 2934573 w 4600289"/>
              <a:gd name="connsiteY8" fmla="*/ 928 h 3297123"/>
              <a:gd name="connsiteX9" fmla="*/ 3073440 w 4600289"/>
              <a:gd name="connsiteY9" fmla="*/ 160514 h 3297123"/>
              <a:gd name="connsiteX10" fmla="*/ 3246593 w 4600289"/>
              <a:gd name="connsiteY10" fmla="*/ 164925 h 3297123"/>
              <a:gd name="connsiteX11" fmla="*/ 3484719 w 4600289"/>
              <a:gd name="connsiteY11" fmla="*/ 393525 h 3297123"/>
              <a:gd name="connsiteX12" fmla="*/ 3765552 w 4600289"/>
              <a:gd name="connsiteY12" fmla="*/ 253298 h 3297123"/>
              <a:gd name="connsiteX13" fmla="*/ 4027643 w 4600289"/>
              <a:gd name="connsiteY13" fmla="*/ 460200 h 3297123"/>
              <a:gd name="connsiteX14" fmla="*/ 4561651 w 4600289"/>
              <a:gd name="connsiteY14" fmla="*/ 427077 h 3297123"/>
              <a:gd name="connsiteX15" fmla="*/ 4538600 w 4600289"/>
              <a:gd name="connsiteY15" fmla="*/ 900998 h 3297123"/>
              <a:gd name="connsiteX16" fmla="*/ 4297262 w 4600289"/>
              <a:gd name="connsiteY16" fmla="*/ 1017764 h 3297123"/>
              <a:gd name="connsiteX17" fmla="*/ 4322917 w 4600289"/>
              <a:gd name="connsiteY17" fmla="*/ 1527000 h 3297123"/>
              <a:gd name="connsiteX18" fmla="*/ 4494367 w 4600289"/>
              <a:gd name="connsiteY18" fmla="*/ 1717499 h 3297123"/>
              <a:gd name="connsiteX19" fmla="*/ 4246717 w 4600289"/>
              <a:gd name="connsiteY19" fmla="*/ 1879424 h 3297123"/>
              <a:gd name="connsiteX20" fmla="*/ 4180042 w 4600289"/>
              <a:gd name="connsiteY20" fmla="*/ 2050875 h 3297123"/>
              <a:gd name="connsiteX21" fmla="*/ 4370542 w 4600289"/>
              <a:gd name="connsiteY21" fmla="*/ 2279474 h 3297123"/>
              <a:gd name="connsiteX22" fmla="*/ 4437217 w 4600289"/>
              <a:gd name="connsiteY22" fmla="*/ 2546174 h 3297123"/>
              <a:gd name="connsiteX23" fmla="*/ 4132417 w 4600289"/>
              <a:gd name="connsiteY23" fmla="*/ 2774774 h 3297123"/>
              <a:gd name="connsiteX24" fmla="*/ 4284817 w 4600289"/>
              <a:gd name="connsiteY24" fmla="*/ 3079573 h 3297123"/>
              <a:gd name="connsiteX25" fmla="*/ 4075267 w 4600289"/>
              <a:gd name="connsiteY25" fmla="*/ 3289123 h 3297123"/>
              <a:gd name="connsiteX26" fmla="*/ 3884767 w 4600289"/>
              <a:gd name="connsiteY26" fmla="*/ 3231973 h 3297123"/>
              <a:gd name="connsiteX27" fmla="*/ 3722842 w 4600289"/>
              <a:gd name="connsiteY27" fmla="*/ 3079573 h 3297123"/>
              <a:gd name="connsiteX28" fmla="*/ 3541867 w 4600289"/>
              <a:gd name="connsiteY28" fmla="*/ 3270073 h 3297123"/>
              <a:gd name="connsiteX29" fmla="*/ 3408517 w 4600289"/>
              <a:gd name="connsiteY29" fmla="*/ 3203398 h 3297123"/>
              <a:gd name="connsiteX30" fmla="*/ 3160867 w 4600289"/>
              <a:gd name="connsiteY30" fmla="*/ 3251023 h 3297123"/>
              <a:gd name="connsiteX31" fmla="*/ 3037042 w 4600289"/>
              <a:gd name="connsiteY31" fmla="*/ 3070048 h 3297123"/>
              <a:gd name="connsiteX32" fmla="*/ 2551267 w 4600289"/>
              <a:gd name="connsiteY32" fmla="*/ 3184348 h 3297123"/>
              <a:gd name="connsiteX33" fmla="*/ 2456017 w 4600289"/>
              <a:gd name="connsiteY33" fmla="*/ 3060523 h 3297123"/>
              <a:gd name="connsiteX34" fmla="*/ 2189317 w 4600289"/>
              <a:gd name="connsiteY34" fmla="*/ 3174823 h 3297123"/>
              <a:gd name="connsiteX35" fmla="*/ 2141692 w 4600289"/>
              <a:gd name="connsiteY35" fmla="*/ 3012898 h 3297123"/>
              <a:gd name="connsiteX36" fmla="*/ 1932142 w 4600289"/>
              <a:gd name="connsiteY36" fmla="*/ 3117673 h 3297123"/>
              <a:gd name="connsiteX37" fmla="*/ 1874992 w 4600289"/>
              <a:gd name="connsiteY37" fmla="*/ 3031948 h 3297123"/>
              <a:gd name="connsiteX38" fmla="*/ 1465417 w 4600289"/>
              <a:gd name="connsiteY38" fmla="*/ 3146248 h 3297123"/>
              <a:gd name="connsiteX39" fmla="*/ 1341592 w 4600289"/>
              <a:gd name="connsiteY39" fmla="*/ 2965273 h 3297123"/>
              <a:gd name="connsiteX40" fmla="*/ 512917 w 4600289"/>
              <a:gd name="connsiteY40" fmla="*/ 3241498 h 3297123"/>
              <a:gd name="connsiteX41" fmla="*/ 189067 w 4600289"/>
              <a:gd name="connsiteY41" fmla="*/ 2889073 h 3297123"/>
              <a:gd name="connsiteX42" fmla="*/ 65242 w 4600289"/>
              <a:gd name="connsiteY42" fmla="*/ 2631898 h 3297123"/>
              <a:gd name="connsiteX43" fmla="*/ 112868 w 4600289"/>
              <a:gd name="connsiteY43" fmla="*/ 2527123 h 3297123"/>
              <a:gd name="connsiteX44" fmla="*/ 93818 w 4600289"/>
              <a:gd name="connsiteY44" fmla="*/ 2393773 h 3297123"/>
              <a:gd name="connsiteX45" fmla="*/ 170018 w 4600289"/>
              <a:gd name="connsiteY45" fmla="*/ 2317573 h 3297123"/>
              <a:gd name="connsiteX46" fmla="*/ 84293 w 4600289"/>
              <a:gd name="connsiteY46" fmla="*/ 2041348 h 3297123"/>
              <a:gd name="connsiteX47" fmla="*/ 1713067 w 4600289"/>
              <a:gd name="connsiteY47" fmla="*/ 898350 h 3297123"/>
              <a:gd name="connsiteX48" fmla="*/ 970117 w 4600289"/>
              <a:gd name="connsiteY48" fmla="*/ 850725 h 3297123"/>
              <a:gd name="connsiteX49" fmla="*/ 702329 w 4600289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1647825 w 4535047"/>
              <a:gd name="connsiteY47" fmla="*/ 898350 h 3297123"/>
              <a:gd name="connsiteX48" fmla="*/ 904875 w 4535047"/>
              <a:gd name="connsiteY48" fmla="*/ 850725 h 3297123"/>
              <a:gd name="connsiteX49" fmla="*/ 637087 w 4535047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1647825 w 4535047"/>
              <a:gd name="connsiteY48" fmla="*/ 898350 h 3297123"/>
              <a:gd name="connsiteX49" fmla="*/ 904875 w 4535047"/>
              <a:gd name="connsiteY49" fmla="*/ 850725 h 3297123"/>
              <a:gd name="connsiteX50" fmla="*/ 637087 w 4535047"/>
              <a:gd name="connsiteY50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1647825 w 4535047"/>
              <a:gd name="connsiteY49" fmla="*/ 898350 h 3297123"/>
              <a:gd name="connsiteX50" fmla="*/ 904875 w 4535047"/>
              <a:gd name="connsiteY50" fmla="*/ 850725 h 3297123"/>
              <a:gd name="connsiteX51" fmla="*/ 637087 w 4535047"/>
              <a:gd name="connsiteY51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52377 w 4550337"/>
              <a:gd name="connsiteY0" fmla="*/ 220003 h 3297123"/>
              <a:gd name="connsiteX1" fmla="*/ 923998 w 4550337"/>
              <a:gd name="connsiteY1" fmla="*/ 115233 h 3297123"/>
              <a:gd name="connsiteX2" fmla="*/ 1054124 w 4550337"/>
              <a:gd name="connsiteY2" fmla="*/ 231996 h 3297123"/>
              <a:gd name="connsiteX3" fmla="*/ 1158291 w 4550337"/>
              <a:gd name="connsiteY3" fmla="*/ 307799 h 3297123"/>
              <a:gd name="connsiteX4" fmla="*/ 1527150 w 4550337"/>
              <a:gd name="connsiteY4" fmla="*/ 933 h 3297123"/>
              <a:gd name="connsiteX5" fmla="*/ 1634541 w 4550337"/>
              <a:gd name="connsiteY5" fmla="*/ 98249 h 3297123"/>
              <a:gd name="connsiteX6" fmla="*/ 1977442 w 4550337"/>
              <a:gd name="connsiteY6" fmla="*/ 12524 h 3297123"/>
              <a:gd name="connsiteX7" fmla="*/ 2206042 w 4550337"/>
              <a:gd name="connsiteY7" fmla="*/ 288749 h 3297123"/>
              <a:gd name="connsiteX8" fmla="*/ 2884621 w 4550337"/>
              <a:gd name="connsiteY8" fmla="*/ 928 h 3297123"/>
              <a:gd name="connsiteX9" fmla="*/ 3023488 w 4550337"/>
              <a:gd name="connsiteY9" fmla="*/ 160514 h 3297123"/>
              <a:gd name="connsiteX10" fmla="*/ 3196641 w 4550337"/>
              <a:gd name="connsiteY10" fmla="*/ 164925 h 3297123"/>
              <a:gd name="connsiteX11" fmla="*/ 3434767 w 4550337"/>
              <a:gd name="connsiteY11" fmla="*/ 393525 h 3297123"/>
              <a:gd name="connsiteX12" fmla="*/ 3715600 w 4550337"/>
              <a:gd name="connsiteY12" fmla="*/ 253298 h 3297123"/>
              <a:gd name="connsiteX13" fmla="*/ 3977691 w 4550337"/>
              <a:gd name="connsiteY13" fmla="*/ 460200 h 3297123"/>
              <a:gd name="connsiteX14" fmla="*/ 4511699 w 4550337"/>
              <a:gd name="connsiteY14" fmla="*/ 427077 h 3297123"/>
              <a:gd name="connsiteX15" fmla="*/ 4488648 w 4550337"/>
              <a:gd name="connsiteY15" fmla="*/ 900998 h 3297123"/>
              <a:gd name="connsiteX16" fmla="*/ 4247310 w 4550337"/>
              <a:gd name="connsiteY16" fmla="*/ 1017764 h 3297123"/>
              <a:gd name="connsiteX17" fmla="*/ 4272965 w 4550337"/>
              <a:gd name="connsiteY17" fmla="*/ 1527000 h 3297123"/>
              <a:gd name="connsiteX18" fmla="*/ 4444415 w 4550337"/>
              <a:gd name="connsiteY18" fmla="*/ 1717499 h 3297123"/>
              <a:gd name="connsiteX19" fmla="*/ 4196765 w 4550337"/>
              <a:gd name="connsiteY19" fmla="*/ 1879424 h 3297123"/>
              <a:gd name="connsiteX20" fmla="*/ 4130090 w 4550337"/>
              <a:gd name="connsiteY20" fmla="*/ 2050875 h 3297123"/>
              <a:gd name="connsiteX21" fmla="*/ 4320590 w 4550337"/>
              <a:gd name="connsiteY21" fmla="*/ 2279474 h 3297123"/>
              <a:gd name="connsiteX22" fmla="*/ 4387265 w 4550337"/>
              <a:gd name="connsiteY22" fmla="*/ 2546174 h 3297123"/>
              <a:gd name="connsiteX23" fmla="*/ 4082465 w 4550337"/>
              <a:gd name="connsiteY23" fmla="*/ 2774774 h 3297123"/>
              <a:gd name="connsiteX24" fmla="*/ 4234865 w 4550337"/>
              <a:gd name="connsiteY24" fmla="*/ 3079573 h 3297123"/>
              <a:gd name="connsiteX25" fmla="*/ 4025315 w 4550337"/>
              <a:gd name="connsiteY25" fmla="*/ 3289123 h 3297123"/>
              <a:gd name="connsiteX26" fmla="*/ 3834815 w 4550337"/>
              <a:gd name="connsiteY26" fmla="*/ 3231973 h 3297123"/>
              <a:gd name="connsiteX27" fmla="*/ 3672890 w 4550337"/>
              <a:gd name="connsiteY27" fmla="*/ 3079573 h 3297123"/>
              <a:gd name="connsiteX28" fmla="*/ 3491915 w 4550337"/>
              <a:gd name="connsiteY28" fmla="*/ 3270073 h 3297123"/>
              <a:gd name="connsiteX29" fmla="*/ 3358565 w 4550337"/>
              <a:gd name="connsiteY29" fmla="*/ 3203398 h 3297123"/>
              <a:gd name="connsiteX30" fmla="*/ 3110915 w 4550337"/>
              <a:gd name="connsiteY30" fmla="*/ 3251023 h 3297123"/>
              <a:gd name="connsiteX31" fmla="*/ 2987090 w 4550337"/>
              <a:gd name="connsiteY31" fmla="*/ 3070048 h 3297123"/>
              <a:gd name="connsiteX32" fmla="*/ 2501315 w 4550337"/>
              <a:gd name="connsiteY32" fmla="*/ 3184348 h 3297123"/>
              <a:gd name="connsiteX33" fmla="*/ 2406065 w 4550337"/>
              <a:gd name="connsiteY33" fmla="*/ 3060523 h 3297123"/>
              <a:gd name="connsiteX34" fmla="*/ 2139365 w 4550337"/>
              <a:gd name="connsiteY34" fmla="*/ 3174823 h 3297123"/>
              <a:gd name="connsiteX35" fmla="*/ 2091740 w 4550337"/>
              <a:gd name="connsiteY35" fmla="*/ 3012898 h 3297123"/>
              <a:gd name="connsiteX36" fmla="*/ 1882190 w 4550337"/>
              <a:gd name="connsiteY36" fmla="*/ 3117673 h 3297123"/>
              <a:gd name="connsiteX37" fmla="*/ 1825040 w 4550337"/>
              <a:gd name="connsiteY37" fmla="*/ 3031948 h 3297123"/>
              <a:gd name="connsiteX38" fmla="*/ 1415465 w 4550337"/>
              <a:gd name="connsiteY38" fmla="*/ 3146248 h 3297123"/>
              <a:gd name="connsiteX39" fmla="*/ 1291640 w 4550337"/>
              <a:gd name="connsiteY39" fmla="*/ 2965273 h 3297123"/>
              <a:gd name="connsiteX40" fmla="*/ 462965 w 4550337"/>
              <a:gd name="connsiteY40" fmla="*/ 3241498 h 3297123"/>
              <a:gd name="connsiteX41" fmla="*/ 139115 w 4550337"/>
              <a:gd name="connsiteY41" fmla="*/ 2889073 h 3297123"/>
              <a:gd name="connsiteX42" fmla="*/ 15290 w 4550337"/>
              <a:gd name="connsiteY42" fmla="*/ 2631898 h 3297123"/>
              <a:gd name="connsiteX43" fmla="*/ 62916 w 4550337"/>
              <a:gd name="connsiteY43" fmla="*/ 2527123 h 3297123"/>
              <a:gd name="connsiteX44" fmla="*/ 43866 w 4550337"/>
              <a:gd name="connsiteY44" fmla="*/ 2393773 h 3297123"/>
              <a:gd name="connsiteX45" fmla="*/ 120066 w 4550337"/>
              <a:gd name="connsiteY45" fmla="*/ 2317573 h 3297123"/>
              <a:gd name="connsiteX46" fmla="*/ 34341 w 4550337"/>
              <a:gd name="connsiteY46" fmla="*/ 2041348 h 3297123"/>
              <a:gd name="connsiteX47" fmla="*/ 367716 w 4550337"/>
              <a:gd name="connsiteY47" fmla="*/ 1755598 h 3297123"/>
              <a:gd name="connsiteX48" fmla="*/ 367716 w 4550337"/>
              <a:gd name="connsiteY48" fmla="*/ 1688923 h 3297123"/>
              <a:gd name="connsiteX49" fmla="*/ 215316 w 4550337"/>
              <a:gd name="connsiteY49" fmla="*/ 1727023 h 3297123"/>
              <a:gd name="connsiteX50" fmla="*/ 120066 w 4550337"/>
              <a:gd name="connsiteY50" fmla="*/ 1307923 h 3297123"/>
              <a:gd name="connsiteX51" fmla="*/ 224841 w 4550337"/>
              <a:gd name="connsiteY51" fmla="*/ 1241248 h 3297123"/>
              <a:gd name="connsiteX52" fmla="*/ 62916 w 4550337"/>
              <a:gd name="connsiteY52" fmla="*/ 907873 h 3297123"/>
              <a:gd name="connsiteX53" fmla="*/ 1663115 w 4550337"/>
              <a:gd name="connsiteY53" fmla="*/ 898350 h 3297123"/>
              <a:gd name="connsiteX54" fmla="*/ 920165 w 4550337"/>
              <a:gd name="connsiteY54" fmla="*/ 850725 h 3297123"/>
              <a:gd name="connsiteX55" fmla="*/ 652377 w 455033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14300 w 4535047"/>
              <a:gd name="connsiteY54" fmla="*/ 30780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35047" h="3303648">
                <a:moveTo>
                  <a:pt x="637087" y="226528"/>
                </a:moveTo>
                <a:lnTo>
                  <a:pt x="908708" y="121758"/>
                </a:lnTo>
                <a:cubicBezTo>
                  <a:pt x="1015583" y="182904"/>
                  <a:pt x="979584" y="177375"/>
                  <a:pt x="1038834" y="238521"/>
                </a:cubicBezTo>
                <a:cubicBezTo>
                  <a:pt x="1048156" y="251089"/>
                  <a:pt x="1133679" y="301756"/>
                  <a:pt x="1143001" y="314324"/>
                </a:cubicBezTo>
                <a:lnTo>
                  <a:pt x="1511860" y="7458"/>
                </a:lnTo>
                <a:cubicBezTo>
                  <a:pt x="1674657" y="151022"/>
                  <a:pt x="1561229" y="56460"/>
                  <a:pt x="1619251" y="104774"/>
                </a:cubicBezTo>
                <a:cubicBezTo>
                  <a:pt x="1635562" y="128931"/>
                  <a:pt x="1757364" y="57149"/>
                  <a:pt x="1962152" y="19049"/>
                </a:cubicBezTo>
                <a:cubicBezTo>
                  <a:pt x="1919290" y="-57151"/>
                  <a:pt x="2120518" y="236882"/>
                  <a:pt x="2190752" y="295274"/>
                </a:cubicBezTo>
                <a:cubicBezTo>
                  <a:pt x="2426470" y="208859"/>
                  <a:pt x="2652663" y="46243"/>
                  <a:pt x="2869331" y="7453"/>
                </a:cubicBezTo>
                <a:cubicBezTo>
                  <a:pt x="2928320" y="16198"/>
                  <a:pt x="2911109" y="43994"/>
                  <a:pt x="3008198" y="167039"/>
                </a:cubicBezTo>
                <a:cubicBezTo>
                  <a:pt x="3076076" y="197547"/>
                  <a:pt x="3127092" y="161190"/>
                  <a:pt x="3181351" y="171450"/>
                </a:cubicBezTo>
                <a:cubicBezTo>
                  <a:pt x="3235610" y="181710"/>
                  <a:pt x="3317109" y="247209"/>
                  <a:pt x="3419477" y="400050"/>
                </a:cubicBezTo>
                <a:cubicBezTo>
                  <a:pt x="3614688" y="493008"/>
                  <a:pt x="3543199" y="338315"/>
                  <a:pt x="3700310" y="259823"/>
                </a:cubicBezTo>
                <a:cubicBezTo>
                  <a:pt x="3744760" y="275698"/>
                  <a:pt x="3913855" y="437762"/>
                  <a:pt x="3962401" y="466725"/>
                </a:cubicBezTo>
                <a:cubicBezTo>
                  <a:pt x="4010947" y="495688"/>
                  <a:pt x="4225512" y="388711"/>
                  <a:pt x="4496409" y="433602"/>
                </a:cubicBezTo>
                <a:cubicBezTo>
                  <a:pt x="4215675" y="1105926"/>
                  <a:pt x="4439767" y="625724"/>
                  <a:pt x="4473358" y="907523"/>
                </a:cubicBezTo>
                <a:cubicBezTo>
                  <a:pt x="4678662" y="1070270"/>
                  <a:pt x="4312466" y="966317"/>
                  <a:pt x="4232020" y="1024289"/>
                </a:cubicBezTo>
                <a:cubicBezTo>
                  <a:pt x="4142147" y="1000359"/>
                  <a:pt x="4309448" y="1386005"/>
                  <a:pt x="4257675" y="1533525"/>
                </a:cubicBezTo>
                <a:cubicBezTo>
                  <a:pt x="4434988" y="1670785"/>
                  <a:pt x="4479925" y="1671637"/>
                  <a:pt x="4429125" y="1724024"/>
                </a:cubicBezTo>
                <a:cubicBezTo>
                  <a:pt x="4383088" y="1779586"/>
                  <a:pt x="4260850" y="1865311"/>
                  <a:pt x="4181475" y="1885949"/>
                </a:cubicBezTo>
                <a:cubicBezTo>
                  <a:pt x="4102100" y="1906587"/>
                  <a:pt x="4219575" y="2065338"/>
                  <a:pt x="4114800" y="2057400"/>
                </a:cubicBezTo>
                <a:cubicBezTo>
                  <a:pt x="4010025" y="2049463"/>
                  <a:pt x="4402137" y="2327274"/>
                  <a:pt x="4305300" y="2285999"/>
                </a:cubicBezTo>
                <a:cubicBezTo>
                  <a:pt x="4208463" y="2244724"/>
                  <a:pt x="4465637" y="2554286"/>
                  <a:pt x="4371975" y="2552699"/>
                </a:cubicBezTo>
                <a:cubicBezTo>
                  <a:pt x="4278313" y="2551112"/>
                  <a:pt x="4238625" y="2838449"/>
                  <a:pt x="4067175" y="2781299"/>
                </a:cubicBezTo>
                <a:cubicBezTo>
                  <a:pt x="3895725" y="2724149"/>
                  <a:pt x="4291012" y="3117848"/>
                  <a:pt x="4219575" y="3086098"/>
                </a:cubicBezTo>
                <a:cubicBezTo>
                  <a:pt x="4148138" y="3054348"/>
                  <a:pt x="4140200" y="3355973"/>
                  <a:pt x="4010025" y="3295648"/>
                </a:cubicBezTo>
                <a:cubicBezTo>
                  <a:pt x="3879850" y="3235323"/>
                  <a:pt x="3956050" y="3359148"/>
                  <a:pt x="3819525" y="3238498"/>
                </a:cubicBezTo>
                <a:cubicBezTo>
                  <a:pt x="3683000" y="3117848"/>
                  <a:pt x="3775075" y="3214686"/>
                  <a:pt x="3657600" y="3086098"/>
                </a:cubicBezTo>
                <a:cubicBezTo>
                  <a:pt x="3549650" y="3167061"/>
                  <a:pt x="3668712" y="3068635"/>
                  <a:pt x="3476625" y="3276598"/>
                </a:cubicBezTo>
                <a:cubicBezTo>
                  <a:pt x="3398838" y="3243261"/>
                  <a:pt x="3476625" y="3281360"/>
                  <a:pt x="3343275" y="3209923"/>
                </a:cubicBezTo>
                <a:cubicBezTo>
                  <a:pt x="3248025" y="3094036"/>
                  <a:pt x="3387725" y="3184523"/>
                  <a:pt x="3095625" y="3257548"/>
                </a:cubicBezTo>
                <a:cubicBezTo>
                  <a:pt x="2971800" y="3125786"/>
                  <a:pt x="3213100" y="3468685"/>
                  <a:pt x="2971800" y="3076573"/>
                </a:cubicBezTo>
                <a:cubicBezTo>
                  <a:pt x="2884487" y="2932110"/>
                  <a:pt x="2954338" y="3047998"/>
                  <a:pt x="2486025" y="3190873"/>
                </a:cubicBezTo>
                <a:cubicBezTo>
                  <a:pt x="2347912" y="3049585"/>
                  <a:pt x="2530475" y="3448048"/>
                  <a:pt x="2390775" y="3067048"/>
                </a:cubicBezTo>
                <a:cubicBezTo>
                  <a:pt x="2232025" y="3103561"/>
                  <a:pt x="2390775" y="3055935"/>
                  <a:pt x="2124075" y="3181348"/>
                </a:cubicBezTo>
                <a:cubicBezTo>
                  <a:pt x="2054225" y="3051173"/>
                  <a:pt x="2155825" y="3398835"/>
                  <a:pt x="2076450" y="3019423"/>
                </a:cubicBezTo>
                <a:cubicBezTo>
                  <a:pt x="2049463" y="2878136"/>
                  <a:pt x="2081213" y="3047998"/>
                  <a:pt x="1866900" y="3124198"/>
                </a:cubicBezTo>
                <a:cubicBezTo>
                  <a:pt x="1822450" y="3024186"/>
                  <a:pt x="1893888" y="3103560"/>
                  <a:pt x="1809750" y="3038473"/>
                </a:cubicBezTo>
                <a:cubicBezTo>
                  <a:pt x="1624013" y="3119436"/>
                  <a:pt x="1760538" y="3070223"/>
                  <a:pt x="1400175" y="3152773"/>
                </a:cubicBezTo>
                <a:cubicBezTo>
                  <a:pt x="1341438" y="3078161"/>
                  <a:pt x="1358900" y="3127372"/>
                  <a:pt x="1276350" y="2971798"/>
                </a:cubicBezTo>
                <a:cubicBezTo>
                  <a:pt x="1281112" y="2825748"/>
                  <a:pt x="976312" y="3030535"/>
                  <a:pt x="447675" y="3248023"/>
                </a:cubicBezTo>
                <a:cubicBezTo>
                  <a:pt x="347663" y="3214686"/>
                  <a:pt x="428625" y="3286123"/>
                  <a:pt x="123825" y="2895598"/>
                </a:cubicBezTo>
                <a:cubicBezTo>
                  <a:pt x="103188" y="2790823"/>
                  <a:pt x="98425" y="2903535"/>
                  <a:pt x="0" y="2638423"/>
                </a:cubicBezTo>
                <a:cubicBezTo>
                  <a:pt x="25400" y="2549523"/>
                  <a:pt x="-36511" y="2613023"/>
                  <a:pt x="47626" y="2533648"/>
                </a:cubicBezTo>
                <a:cubicBezTo>
                  <a:pt x="120651" y="2452686"/>
                  <a:pt x="95251" y="2566985"/>
                  <a:pt x="28576" y="2400298"/>
                </a:cubicBezTo>
                <a:cubicBezTo>
                  <a:pt x="73026" y="2333623"/>
                  <a:pt x="25401" y="2382835"/>
                  <a:pt x="104776" y="2324098"/>
                </a:cubicBezTo>
                <a:cubicBezTo>
                  <a:pt x="182563" y="2255836"/>
                  <a:pt x="114301" y="2332035"/>
                  <a:pt x="19051" y="2047873"/>
                </a:cubicBezTo>
                <a:cubicBezTo>
                  <a:pt x="80963" y="1951036"/>
                  <a:pt x="80964" y="1952623"/>
                  <a:pt x="352426" y="1762123"/>
                </a:cubicBezTo>
                <a:cubicBezTo>
                  <a:pt x="433388" y="1700211"/>
                  <a:pt x="136526" y="1838323"/>
                  <a:pt x="352426" y="1695448"/>
                </a:cubicBezTo>
                <a:cubicBezTo>
                  <a:pt x="393701" y="1662111"/>
                  <a:pt x="327026" y="1712910"/>
                  <a:pt x="200026" y="1733548"/>
                </a:cubicBezTo>
                <a:cubicBezTo>
                  <a:pt x="252413" y="1697036"/>
                  <a:pt x="25401" y="1490660"/>
                  <a:pt x="104776" y="1314448"/>
                </a:cubicBezTo>
                <a:cubicBezTo>
                  <a:pt x="195264" y="1214436"/>
                  <a:pt x="95251" y="1344610"/>
                  <a:pt x="209551" y="1247773"/>
                </a:cubicBezTo>
                <a:cubicBezTo>
                  <a:pt x="92076" y="1127123"/>
                  <a:pt x="17464" y="1162048"/>
                  <a:pt x="47626" y="914398"/>
                </a:cubicBezTo>
                <a:cubicBezTo>
                  <a:pt x="103189" y="854073"/>
                  <a:pt x="57151" y="915985"/>
                  <a:pt x="247651" y="704848"/>
                </a:cubicBezTo>
                <a:cubicBezTo>
                  <a:pt x="104776" y="446086"/>
                  <a:pt x="73025" y="309562"/>
                  <a:pt x="133350" y="304800"/>
                </a:cubicBezTo>
                <a:cubicBezTo>
                  <a:pt x="-25400" y="200025"/>
                  <a:pt x="225425" y="219075"/>
                  <a:pt x="552450" y="0"/>
                </a:cubicBezTo>
                <a:cubicBezTo>
                  <a:pt x="669562" y="177109"/>
                  <a:pt x="596175" y="125619"/>
                  <a:pt x="637087" y="226528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17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5536" y="4595986"/>
            <a:ext cx="799288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E" sz="2400" dirty="0" smtClean="0"/>
              <a:t>Young </a:t>
            </a:r>
            <a:r>
              <a:rPr lang="en-IE" sz="2400" dirty="0"/>
              <a:t>children need a certain amount of fat in their diets so the </a:t>
            </a:r>
            <a:r>
              <a:rPr lang="en-IE" sz="2400" b="1" dirty="0"/>
              <a:t>brain</a:t>
            </a:r>
            <a:r>
              <a:rPr lang="en-IE" sz="2400" dirty="0"/>
              <a:t> and </a:t>
            </a:r>
            <a:r>
              <a:rPr lang="en-IE" sz="2400" b="1" dirty="0"/>
              <a:t>nervous system</a:t>
            </a:r>
            <a:r>
              <a:rPr lang="en-IE" sz="2400" dirty="0"/>
              <a:t> develop correctly. That's why toddlers need to drink whole milk, which has more fat, and older children can drink low-fat or skimmed milk.</a:t>
            </a:r>
            <a:endParaRPr lang="en-IE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9557" y="1465620"/>
            <a:ext cx="748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cs typeface="Rockwell"/>
              </a:rPr>
              <a:t>Fats</a:t>
            </a:r>
            <a:endParaRPr lang="en-IE" sz="2800" b="1" dirty="0">
              <a:cs typeface="Rockwell"/>
            </a:endParaRPr>
          </a:p>
        </p:txBody>
      </p:sp>
      <p:sp>
        <p:nvSpPr>
          <p:cNvPr id="5" name="5-Point Star 2"/>
          <p:cNvSpPr/>
          <p:nvPr/>
        </p:nvSpPr>
        <p:spPr>
          <a:xfrm>
            <a:off x="2586436" y="1973370"/>
            <a:ext cx="3611087" cy="2514401"/>
          </a:xfrm>
          <a:custGeom>
            <a:avLst/>
            <a:gdLst>
              <a:gd name="connsiteX0" fmla="*/ 2 w 2232248"/>
              <a:gd name="connsiteY0" fmla="*/ 797632 h 2088232"/>
              <a:gd name="connsiteX1" fmla="*/ 852648 w 2232248"/>
              <a:gd name="connsiteY1" fmla="*/ 797637 h 2088232"/>
              <a:gd name="connsiteX2" fmla="*/ 1116124 w 2232248"/>
              <a:gd name="connsiteY2" fmla="*/ 0 h 2088232"/>
              <a:gd name="connsiteX3" fmla="*/ 1379600 w 2232248"/>
              <a:gd name="connsiteY3" fmla="*/ 797637 h 2088232"/>
              <a:gd name="connsiteX4" fmla="*/ 2232246 w 2232248"/>
              <a:gd name="connsiteY4" fmla="*/ 797632 h 2088232"/>
              <a:gd name="connsiteX5" fmla="*/ 1542438 w 2232248"/>
              <a:gd name="connsiteY5" fmla="*/ 1290593 h 2088232"/>
              <a:gd name="connsiteX6" fmla="*/ 1805925 w 2232248"/>
              <a:gd name="connsiteY6" fmla="*/ 2088227 h 2088232"/>
              <a:gd name="connsiteX7" fmla="*/ 1116124 w 2232248"/>
              <a:gd name="connsiteY7" fmla="*/ 1595256 h 2088232"/>
              <a:gd name="connsiteX8" fmla="*/ 426323 w 2232248"/>
              <a:gd name="connsiteY8" fmla="*/ 2088227 h 2088232"/>
              <a:gd name="connsiteX9" fmla="*/ 689810 w 2232248"/>
              <a:gd name="connsiteY9" fmla="*/ 1290593 h 2088232"/>
              <a:gd name="connsiteX10" fmla="*/ 2 w 2232248"/>
              <a:gd name="connsiteY10" fmla="*/ 797632 h 2088232"/>
              <a:gd name="connsiteX0" fmla="*/ 0 w 2346544"/>
              <a:gd name="connsiteY0" fmla="*/ 0 h 2319295"/>
              <a:gd name="connsiteX1" fmla="*/ 966946 w 2346544"/>
              <a:gd name="connsiteY1" fmla="*/ 10287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46544"/>
              <a:gd name="connsiteY0" fmla="*/ 0 h 2319295"/>
              <a:gd name="connsiteX1" fmla="*/ 328771 w 2346544"/>
              <a:gd name="connsiteY1" fmla="*/ 2286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08444"/>
              <a:gd name="connsiteY0" fmla="*/ 0 h 2252620"/>
              <a:gd name="connsiteX1" fmla="*/ 290671 w 2308444"/>
              <a:gd name="connsiteY1" fmla="*/ 161930 h 2252620"/>
              <a:gd name="connsiteX2" fmla="*/ 1192322 w 2308444"/>
              <a:gd name="connsiteY2" fmla="*/ 164393 h 2252620"/>
              <a:gd name="connsiteX3" fmla="*/ 1455798 w 2308444"/>
              <a:gd name="connsiteY3" fmla="*/ 962030 h 2252620"/>
              <a:gd name="connsiteX4" fmla="*/ 2308444 w 2308444"/>
              <a:gd name="connsiteY4" fmla="*/ 962025 h 2252620"/>
              <a:gd name="connsiteX5" fmla="*/ 1618636 w 2308444"/>
              <a:gd name="connsiteY5" fmla="*/ 1454986 h 2252620"/>
              <a:gd name="connsiteX6" fmla="*/ 1882123 w 2308444"/>
              <a:gd name="connsiteY6" fmla="*/ 2252620 h 2252620"/>
              <a:gd name="connsiteX7" fmla="*/ 1192322 w 2308444"/>
              <a:gd name="connsiteY7" fmla="*/ 1759649 h 2252620"/>
              <a:gd name="connsiteX8" fmla="*/ 502521 w 2308444"/>
              <a:gd name="connsiteY8" fmla="*/ 2252620 h 2252620"/>
              <a:gd name="connsiteX9" fmla="*/ 766008 w 2308444"/>
              <a:gd name="connsiteY9" fmla="*/ 1454986 h 2252620"/>
              <a:gd name="connsiteX10" fmla="*/ 0 w 2308444"/>
              <a:gd name="connsiteY10" fmla="*/ 0 h 225262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20797 w 2308444"/>
              <a:gd name="connsiteY2" fmla="*/ 164388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112898 w 2308444"/>
              <a:gd name="connsiteY4" fmla="*/ 2667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2308444 w 2308444"/>
              <a:gd name="connsiteY5" fmla="*/ 1181095 h 2471690"/>
              <a:gd name="connsiteX6" fmla="*/ 1618636 w 2308444"/>
              <a:gd name="connsiteY6" fmla="*/ 1674056 h 2471690"/>
              <a:gd name="connsiteX7" fmla="*/ 1882123 w 2308444"/>
              <a:gd name="connsiteY7" fmla="*/ 2471690 h 2471690"/>
              <a:gd name="connsiteX8" fmla="*/ 1192322 w 2308444"/>
              <a:gd name="connsiteY8" fmla="*/ 1978719 h 2471690"/>
              <a:gd name="connsiteX9" fmla="*/ 502521 w 2308444"/>
              <a:gd name="connsiteY9" fmla="*/ 2471690 h 2471690"/>
              <a:gd name="connsiteX10" fmla="*/ 766008 w 2308444"/>
              <a:gd name="connsiteY10" fmla="*/ 1674056 h 2471690"/>
              <a:gd name="connsiteX11" fmla="*/ 0 w 2308444"/>
              <a:gd name="connsiteY11" fmla="*/ 219070 h 24716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1058364 w 2308444"/>
              <a:gd name="connsiteY5" fmla="*/ 249716 h 2471690"/>
              <a:gd name="connsiteX6" fmla="*/ 2308444 w 2308444"/>
              <a:gd name="connsiteY6" fmla="*/ 1181095 h 2471690"/>
              <a:gd name="connsiteX7" fmla="*/ 1618636 w 2308444"/>
              <a:gd name="connsiteY7" fmla="*/ 1674056 h 2471690"/>
              <a:gd name="connsiteX8" fmla="*/ 1882123 w 2308444"/>
              <a:gd name="connsiteY8" fmla="*/ 2471690 h 2471690"/>
              <a:gd name="connsiteX9" fmla="*/ 1192322 w 2308444"/>
              <a:gd name="connsiteY9" fmla="*/ 1978719 h 2471690"/>
              <a:gd name="connsiteX10" fmla="*/ 502521 w 2308444"/>
              <a:gd name="connsiteY10" fmla="*/ 2471690 h 2471690"/>
              <a:gd name="connsiteX11" fmla="*/ 766008 w 2308444"/>
              <a:gd name="connsiteY11" fmla="*/ 1674056 h 2471690"/>
              <a:gd name="connsiteX12" fmla="*/ 0 w 2308444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322362 h 2574982"/>
              <a:gd name="connsiteX1" fmla="*/ 271621 w 1882123"/>
              <a:gd name="connsiteY1" fmla="*/ 217592 h 2574982"/>
              <a:gd name="connsiteX2" fmla="*/ 401747 w 1882123"/>
              <a:gd name="connsiteY2" fmla="*/ 334355 h 2574982"/>
              <a:gd name="connsiteX3" fmla="*/ 420189 w 1882123"/>
              <a:gd name="connsiteY3" fmla="*/ 438733 h 2574982"/>
              <a:gd name="connsiteX4" fmla="*/ 874773 w 1882123"/>
              <a:gd name="connsiteY4" fmla="*/ 103292 h 2574982"/>
              <a:gd name="connsiteX5" fmla="*/ 1058364 w 1882123"/>
              <a:gd name="connsiteY5" fmla="*/ 353008 h 2574982"/>
              <a:gd name="connsiteX6" fmla="*/ 955894 w 1882123"/>
              <a:gd name="connsiteY6" fmla="*/ 179487 h 2574982"/>
              <a:gd name="connsiteX7" fmla="*/ 1723411 w 1882123"/>
              <a:gd name="connsiteY7" fmla="*/ 119998 h 2574982"/>
              <a:gd name="connsiteX8" fmla="*/ 1882123 w 1882123"/>
              <a:gd name="connsiteY8" fmla="*/ 2574982 h 2574982"/>
              <a:gd name="connsiteX9" fmla="*/ 1192322 w 1882123"/>
              <a:gd name="connsiteY9" fmla="*/ 2082011 h 2574982"/>
              <a:gd name="connsiteX10" fmla="*/ 502521 w 1882123"/>
              <a:gd name="connsiteY10" fmla="*/ 2574982 h 2574982"/>
              <a:gd name="connsiteX11" fmla="*/ 766008 w 1882123"/>
              <a:gd name="connsiteY11" fmla="*/ 1777348 h 2574982"/>
              <a:gd name="connsiteX12" fmla="*/ 0 w 1882123"/>
              <a:gd name="connsiteY12" fmla="*/ 322362 h 2574982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1622644 w 1882123"/>
              <a:gd name="connsiteY6" fmla="*/ 20954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3590 w 1882123"/>
              <a:gd name="connsiteY6" fmla="*/ 87791 h 2471690"/>
              <a:gd name="connsiteX7" fmla="*/ 1622644 w 1882123"/>
              <a:gd name="connsiteY7" fmla="*/ 209545 h 2471690"/>
              <a:gd name="connsiteX8" fmla="*/ 1723411 w 1882123"/>
              <a:gd name="connsiteY8" fmla="*/ 16706 h 2471690"/>
              <a:gd name="connsiteX9" fmla="*/ 1882123 w 1882123"/>
              <a:gd name="connsiteY9" fmla="*/ 2471690 h 2471690"/>
              <a:gd name="connsiteX10" fmla="*/ 1192322 w 1882123"/>
              <a:gd name="connsiteY10" fmla="*/ 1978719 h 2471690"/>
              <a:gd name="connsiteX11" fmla="*/ 502521 w 1882123"/>
              <a:gd name="connsiteY11" fmla="*/ 2471690 h 2471690"/>
              <a:gd name="connsiteX12" fmla="*/ 766008 w 1882123"/>
              <a:gd name="connsiteY12" fmla="*/ 1674056 h 2471690"/>
              <a:gd name="connsiteX13" fmla="*/ 0 w 1882123"/>
              <a:gd name="connsiteY13" fmla="*/ 219070 h 2471690"/>
              <a:gd name="connsiteX0" fmla="*/ 0 w 2050507"/>
              <a:gd name="connsiteY0" fmla="*/ 219070 h 2471690"/>
              <a:gd name="connsiteX1" fmla="*/ 271621 w 2050507"/>
              <a:gd name="connsiteY1" fmla="*/ 114300 h 2471690"/>
              <a:gd name="connsiteX2" fmla="*/ 401747 w 2050507"/>
              <a:gd name="connsiteY2" fmla="*/ 231063 h 2471690"/>
              <a:gd name="connsiteX3" fmla="*/ 420189 w 2050507"/>
              <a:gd name="connsiteY3" fmla="*/ 335441 h 2471690"/>
              <a:gd name="connsiteX4" fmla="*/ 874773 w 2050507"/>
              <a:gd name="connsiteY4" fmla="*/ 0 h 2471690"/>
              <a:gd name="connsiteX5" fmla="*/ 1210764 w 2050507"/>
              <a:gd name="connsiteY5" fmla="*/ 544991 h 2471690"/>
              <a:gd name="connsiteX6" fmla="*/ 2048965 w 2050507"/>
              <a:gd name="connsiteY6" fmla="*/ 564041 h 2471690"/>
              <a:gd name="connsiteX7" fmla="*/ 953590 w 2050507"/>
              <a:gd name="connsiteY7" fmla="*/ 87791 h 2471690"/>
              <a:gd name="connsiteX8" fmla="*/ 1622644 w 2050507"/>
              <a:gd name="connsiteY8" fmla="*/ 209545 h 2471690"/>
              <a:gd name="connsiteX9" fmla="*/ 1723411 w 2050507"/>
              <a:gd name="connsiteY9" fmla="*/ 16706 h 2471690"/>
              <a:gd name="connsiteX10" fmla="*/ 1882123 w 2050507"/>
              <a:gd name="connsiteY10" fmla="*/ 2471690 h 2471690"/>
              <a:gd name="connsiteX11" fmla="*/ 1192322 w 2050507"/>
              <a:gd name="connsiteY11" fmla="*/ 1978719 h 2471690"/>
              <a:gd name="connsiteX12" fmla="*/ 502521 w 2050507"/>
              <a:gd name="connsiteY12" fmla="*/ 2471690 h 2471690"/>
              <a:gd name="connsiteX13" fmla="*/ 766008 w 2050507"/>
              <a:gd name="connsiteY13" fmla="*/ 1674056 h 2471690"/>
              <a:gd name="connsiteX14" fmla="*/ 0 w 2050507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1210764 w 2306140"/>
              <a:gd name="connsiteY5" fmla="*/ 544991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28457 h 2481077"/>
              <a:gd name="connsiteX1" fmla="*/ 271621 w 2306140"/>
              <a:gd name="connsiteY1" fmla="*/ 123687 h 2481077"/>
              <a:gd name="connsiteX2" fmla="*/ 401747 w 2306140"/>
              <a:gd name="connsiteY2" fmla="*/ 240450 h 2481077"/>
              <a:gd name="connsiteX3" fmla="*/ 420189 w 2306140"/>
              <a:gd name="connsiteY3" fmla="*/ 344828 h 2481077"/>
              <a:gd name="connsiteX4" fmla="*/ 874773 w 2306140"/>
              <a:gd name="connsiteY4" fmla="*/ 9387 h 2481077"/>
              <a:gd name="connsiteX5" fmla="*/ 982164 w 2306140"/>
              <a:gd name="connsiteY5" fmla="*/ 106703 h 2481077"/>
              <a:gd name="connsiteX6" fmla="*/ 1353640 w 2306140"/>
              <a:gd name="connsiteY6" fmla="*/ 11453 h 2481077"/>
              <a:gd name="connsiteX7" fmla="*/ 2306140 w 2306140"/>
              <a:gd name="connsiteY7" fmla="*/ 306728 h 2481077"/>
              <a:gd name="connsiteX8" fmla="*/ 1622644 w 2306140"/>
              <a:gd name="connsiteY8" fmla="*/ 218932 h 2481077"/>
              <a:gd name="connsiteX9" fmla="*/ 1723411 w 2306140"/>
              <a:gd name="connsiteY9" fmla="*/ 26093 h 2481077"/>
              <a:gd name="connsiteX10" fmla="*/ 1882123 w 2306140"/>
              <a:gd name="connsiteY10" fmla="*/ 2481077 h 2481077"/>
              <a:gd name="connsiteX11" fmla="*/ 1192322 w 2306140"/>
              <a:gd name="connsiteY11" fmla="*/ 1988106 h 2481077"/>
              <a:gd name="connsiteX12" fmla="*/ 502521 w 2306140"/>
              <a:gd name="connsiteY12" fmla="*/ 2481077 h 2481077"/>
              <a:gd name="connsiteX13" fmla="*/ 766008 w 2306140"/>
              <a:gd name="connsiteY13" fmla="*/ 1683443 h 2481077"/>
              <a:gd name="connsiteX14" fmla="*/ 0 w 2306140"/>
              <a:gd name="connsiteY14" fmla="*/ 228457 h 2481077"/>
              <a:gd name="connsiteX0" fmla="*/ 0 w 2306140"/>
              <a:gd name="connsiteY0" fmla="*/ 219469 h 2472089"/>
              <a:gd name="connsiteX1" fmla="*/ 271621 w 2306140"/>
              <a:gd name="connsiteY1" fmla="*/ 114699 h 2472089"/>
              <a:gd name="connsiteX2" fmla="*/ 401747 w 2306140"/>
              <a:gd name="connsiteY2" fmla="*/ 231462 h 2472089"/>
              <a:gd name="connsiteX3" fmla="*/ 420189 w 2306140"/>
              <a:gd name="connsiteY3" fmla="*/ 335840 h 2472089"/>
              <a:gd name="connsiteX4" fmla="*/ 874773 w 2306140"/>
              <a:gd name="connsiteY4" fmla="*/ 399 h 2472089"/>
              <a:gd name="connsiteX5" fmla="*/ 982164 w 2306140"/>
              <a:gd name="connsiteY5" fmla="*/ 97715 h 2472089"/>
              <a:gd name="connsiteX6" fmla="*/ 1325065 w 2306140"/>
              <a:gd name="connsiteY6" fmla="*/ 11990 h 2472089"/>
              <a:gd name="connsiteX7" fmla="*/ 2306140 w 2306140"/>
              <a:gd name="connsiteY7" fmla="*/ 297740 h 2472089"/>
              <a:gd name="connsiteX8" fmla="*/ 1622644 w 2306140"/>
              <a:gd name="connsiteY8" fmla="*/ 209944 h 2472089"/>
              <a:gd name="connsiteX9" fmla="*/ 1723411 w 2306140"/>
              <a:gd name="connsiteY9" fmla="*/ 17105 h 2472089"/>
              <a:gd name="connsiteX10" fmla="*/ 1882123 w 2306140"/>
              <a:gd name="connsiteY10" fmla="*/ 2472089 h 2472089"/>
              <a:gd name="connsiteX11" fmla="*/ 1192322 w 2306140"/>
              <a:gd name="connsiteY11" fmla="*/ 1979118 h 2472089"/>
              <a:gd name="connsiteX12" fmla="*/ 502521 w 2306140"/>
              <a:gd name="connsiteY12" fmla="*/ 2472089 h 2472089"/>
              <a:gd name="connsiteX13" fmla="*/ 766008 w 2306140"/>
              <a:gd name="connsiteY13" fmla="*/ 1674455 h 2472089"/>
              <a:gd name="connsiteX14" fmla="*/ 0 w 2306140"/>
              <a:gd name="connsiteY14" fmla="*/ 219469 h 2472089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25065 w 2306140"/>
              <a:gd name="connsiteY6" fmla="*/ 1159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723411 w 2460844"/>
              <a:gd name="connsiteY9" fmla="*/ 1670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220290 w 2460844"/>
              <a:gd name="connsiteY7" fmla="*/ 46879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553665 w 2460844"/>
              <a:gd name="connsiteY7" fmla="*/ 287816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20002 h 2472622"/>
              <a:gd name="connsiteX1" fmla="*/ 271621 w 2460844"/>
              <a:gd name="connsiteY1" fmla="*/ 115232 h 2472622"/>
              <a:gd name="connsiteX2" fmla="*/ 401747 w 2460844"/>
              <a:gd name="connsiteY2" fmla="*/ 231995 h 2472622"/>
              <a:gd name="connsiteX3" fmla="*/ 420189 w 2460844"/>
              <a:gd name="connsiteY3" fmla="*/ 336373 h 2472622"/>
              <a:gd name="connsiteX4" fmla="*/ 874773 w 2460844"/>
              <a:gd name="connsiteY4" fmla="*/ 932 h 2472622"/>
              <a:gd name="connsiteX5" fmla="*/ 982164 w 2460844"/>
              <a:gd name="connsiteY5" fmla="*/ 98248 h 2472622"/>
              <a:gd name="connsiteX6" fmla="*/ 1325065 w 2460844"/>
              <a:gd name="connsiteY6" fmla="*/ 12523 h 2472622"/>
              <a:gd name="connsiteX7" fmla="*/ 1553665 w 2460844"/>
              <a:gd name="connsiteY7" fmla="*/ 288748 h 2472622"/>
              <a:gd name="connsiteX8" fmla="*/ 2460844 w 2460844"/>
              <a:gd name="connsiteY8" fmla="*/ 762927 h 2472622"/>
              <a:gd name="connsiteX9" fmla="*/ 1551961 w 2460844"/>
              <a:gd name="connsiteY9" fmla="*/ 951088 h 2472622"/>
              <a:gd name="connsiteX10" fmla="*/ 1882123 w 2460844"/>
              <a:gd name="connsiteY10" fmla="*/ 2472622 h 2472622"/>
              <a:gd name="connsiteX11" fmla="*/ 1192322 w 2460844"/>
              <a:gd name="connsiteY11" fmla="*/ 1979651 h 2472622"/>
              <a:gd name="connsiteX12" fmla="*/ 502521 w 2460844"/>
              <a:gd name="connsiteY12" fmla="*/ 2472622 h 2472622"/>
              <a:gd name="connsiteX13" fmla="*/ 766008 w 2460844"/>
              <a:gd name="connsiteY13" fmla="*/ 1674988 h 2472622"/>
              <a:gd name="connsiteX14" fmla="*/ 0 w 2460844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32244"/>
              <a:gd name="connsiteY0" fmla="*/ 223053 h 2475673"/>
              <a:gd name="connsiteX1" fmla="*/ 271621 w 2232244"/>
              <a:gd name="connsiteY1" fmla="*/ 118283 h 2475673"/>
              <a:gd name="connsiteX2" fmla="*/ 401747 w 2232244"/>
              <a:gd name="connsiteY2" fmla="*/ 235046 h 2475673"/>
              <a:gd name="connsiteX3" fmla="*/ 420189 w 2232244"/>
              <a:gd name="connsiteY3" fmla="*/ 339424 h 2475673"/>
              <a:gd name="connsiteX4" fmla="*/ 874773 w 2232244"/>
              <a:gd name="connsiteY4" fmla="*/ 3983 h 2475673"/>
              <a:gd name="connsiteX5" fmla="*/ 982164 w 2232244"/>
              <a:gd name="connsiteY5" fmla="*/ 101299 h 2475673"/>
              <a:gd name="connsiteX6" fmla="*/ 1325065 w 2232244"/>
              <a:gd name="connsiteY6" fmla="*/ 15574 h 2475673"/>
              <a:gd name="connsiteX7" fmla="*/ 1553665 w 2232244"/>
              <a:gd name="connsiteY7" fmla="*/ 291799 h 2475673"/>
              <a:gd name="connsiteX8" fmla="*/ 2232244 w 2232244"/>
              <a:gd name="connsiteY8" fmla="*/ 3978 h 2475673"/>
              <a:gd name="connsiteX9" fmla="*/ 1551961 w 2232244"/>
              <a:gd name="connsiteY9" fmla="*/ 954139 h 2475673"/>
              <a:gd name="connsiteX10" fmla="*/ 1882123 w 2232244"/>
              <a:gd name="connsiteY10" fmla="*/ 2475673 h 2475673"/>
              <a:gd name="connsiteX11" fmla="*/ 1192322 w 2232244"/>
              <a:gd name="connsiteY11" fmla="*/ 1982702 h 2475673"/>
              <a:gd name="connsiteX12" fmla="*/ 502521 w 2232244"/>
              <a:gd name="connsiteY12" fmla="*/ 2475673 h 2475673"/>
              <a:gd name="connsiteX13" fmla="*/ 766008 w 2232244"/>
              <a:gd name="connsiteY13" fmla="*/ 1678039 h 2475673"/>
              <a:gd name="connsiteX14" fmla="*/ 0 w 2232244"/>
              <a:gd name="connsiteY14" fmla="*/ 223053 h 2475673"/>
              <a:gd name="connsiteX0" fmla="*/ 0 w 2234326"/>
              <a:gd name="connsiteY0" fmla="*/ 220003 h 2472623"/>
              <a:gd name="connsiteX1" fmla="*/ 271621 w 2234326"/>
              <a:gd name="connsiteY1" fmla="*/ 115233 h 2472623"/>
              <a:gd name="connsiteX2" fmla="*/ 401747 w 2234326"/>
              <a:gd name="connsiteY2" fmla="*/ 231996 h 2472623"/>
              <a:gd name="connsiteX3" fmla="*/ 420189 w 2234326"/>
              <a:gd name="connsiteY3" fmla="*/ 336374 h 2472623"/>
              <a:gd name="connsiteX4" fmla="*/ 874773 w 2234326"/>
              <a:gd name="connsiteY4" fmla="*/ 933 h 2472623"/>
              <a:gd name="connsiteX5" fmla="*/ 982164 w 2234326"/>
              <a:gd name="connsiteY5" fmla="*/ 98249 h 2472623"/>
              <a:gd name="connsiteX6" fmla="*/ 1325065 w 2234326"/>
              <a:gd name="connsiteY6" fmla="*/ 12524 h 2472623"/>
              <a:gd name="connsiteX7" fmla="*/ 1553665 w 2234326"/>
              <a:gd name="connsiteY7" fmla="*/ 288749 h 2472623"/>
              <a:gd name="connsiteX8" fmla="*/ 2232244 w 2234326"/>
              <a:gd name="connsiteY8" fmla="*/ 928 h 2472623"/>
              <a:gd name="connsiteX9" fmla="*/ 1551961 w 2234326"/>
              <a:gd name="connsiteY9" fmla="*/ 951089 h 2472623"/>
              <a:gd name="connsiteX10" fmla="*/ 1882123 w 2234326"/>
              <a:gd name="connsiteY10" fmla="*/ 2472623 h 2472623"/>
              <a:gd name="connsiteX11" fmla="*/ 1192322 w 2234326"/>
              <a:gd name="connsiteY11" fmla="*/ 1979652 h 2472623"/>
              <a:gd name="connsiteX12" fmla="*/ 502521 w 2234326"/>
              <a:gd name="connsiteY12" fmla="*/ 2472623 h 2472623"/>
              <a:gd name="connsiteX13" fmla="*/ 766008 w 2234326"/>
              <a:gd name="connsiteY13" fmla="*/ 1674989 h 2472623"/>
              <a:gd name="connsiteX14" fmla="*/ 0 w 2234326"/>
              <a:gd name="connsiteY14" fmla="*/ 220003 h 2472623"/>
              <a:gd name="connsiteX0" fmla="*/ 0 w 2468070"/>
              <a:gd name="connsiteY0" fmla="*/ 220003 h 2472623"/>
              <a:gd name="connsiteX1" fmla="*/ 271621 w 2468070"/>
              <a:gd name="connsiteY1" fmla="*/ 115233 h 2472623"/>
              <a:gd name="connsiteX2" fmla="*/ 401747 w 2468070"/>
              <a:gd name="connsiteY2" fmla="*/ 231996 h 2472623"/>
              <a:gd name="connsiteX3" fmla="*/ 420189 w 2468070"/>
              <a:gd name="connsiteY3" fmla="*/ 336374 h 2472623"/>
              <a:gd name="connsiteX4" fmla="*/ 874773 w 2468070"/>
              <a:gd name="connsiteY4" fmla="*/ 933 h 2472623"/>
              <a:gd name="connsiteX5" fmla="*/ 982164 w 2468070"/>
              <a:gd name="connsiteY5" fmla="*/ 98249 h 2472623"/>
              <a:gd name="connsiteX6" fmla="*/ 1325065 w 2468070"/>
              <a:gd name="connsiteY6" fmla="*/ 12524 h 2472623"/>
              <a:gd name="connsiteX7" fmla="*/ 1553665 w 2468070"/>
              <a:gd name="connsiteY7" fmla="*/ 288749 h 2472623"/>
              <a:gd name="connsiteX8" fmla="*/ 2232244 w 2468070"/>
              <a:gd name="connsiteY8" fmla="*/ 928 h 2472623"/>
              <a:gd name="connsiteX9" fmla="*/ 1551961 w 2468070"/>
              <a:gd name="connsiteY9" fmla="*/ 951089 h 2472623"/>
              <a:gd name="connsiteX10" fmla="*/ 2468065 w 2468070"/>
              <a:gd name="connsiteY10" fmla="*/ 212550 h 2472623"/>
              <a:gd name="connsiteX11" fmla="*/ 1882123 w 2468070"/>
              <a:gd name="connsiteY11" fmla="*/ 2472623 h 2472623"/>
              <a:gd name="connsiteX12" fmla="*/ 1192322 w 2468070"/>
              <a:gd name="connsiteY12" fmla="*/ 1979652 h 2472623"/>
              <a:gd name="connsiteX13" fmla="*/ 502521 w 2468070"/>
              <a:gd name="connsiteY13" fmla="*/ 2472623 h 2472623"/>
              <a:gd name="connsiteX14" fmla="*/ 766008 w 2468070"/>
              <a:gd name="connsiteY14" fmla="*/ 1674989 h 2472623"/>
              <a:gd name="connsiteX15" fmla="*/ 0 w 2468070"/>
              <a:gd name="connsiteY15" fmla="*/ 220003 h 2472623"/>
              <a:gd name="connsiteX0" fmla="*/ 0 w 2410920"/>
              <a:gd name="connsiteY0" fmla="*/ 220003 h 2472623"/>
              <a:gd name="connsiteX1" fmla="*/ 271621 w 2410920"/>
              <a:gd name="connsiteY1" fmla="*/ 115233 h 2472623"/>
              <a:gd name="connsiteX2" fmla="*/ 401747 w 2410920"/>
              <a:gd name="connsiteY2" fmla="*/ 231996 h 2472623"/>
              <a:gd name="connsiteX3" fmla="*/ 420189 w 2410920"/>
              <a:gd name="connsiteY3" fmla="*/ 336374 h 2472623"/>
              <a:gd name="connsiteX4" fmla="*/ 874773 w 2410920"/>
              <a:gd name="connsiteY4" fmla="*/ 933 h 2472623"/>
              <a:gd name="connsiteX5" fmla="*/ 982164 w 2410920"/>
              <a:gd name="connsiteY5" fmla="*/ 98249 h 2472623"/>
              <a:gd name="connsiteX6" fmla="*/ 1325065 w 2410920"/>
              <a:gd name="connsiteY6" fmla="*/ 12524 h 2472623"/>
              <a:gd name="connsiteX7" fmla="*/ 1553665 w 2410920"/>
              <a:gd name="connsiteY7" fmla="*/ 288749 h 2472623"/>
              <a:gd name="connsiteX8" fmla="*/ 2232244 w 2410920"/>
              <a:gd name="connsiteY8" fmla="*/ 928 h 2472623"/>
              <a:gd name="connsiteX9" fmla="*/ 1551961 w 2410920"/>
              <a:gd name="connsiteY9" fmla="*/ 951089 h 2472623"/>
              <a:gd name="connsiteX10" fmla="*/ 2410915 w 2410920"/>
              <a:gd name="connsiteY10" fmla="*/ 136350 h 2472623"/>
              <a:gd name="connsiteX11" fmla="*/ 1882123 w 2410920"/>
              <a:gd name="connsiteY11" fmla="*/ 2472623 h 2472623"/>
              <a:gd name="connsiteX12" fmla="*/ 1192322 w 2410920"/>
              <a:gd name="connsiteY12" fmla="*/ 1979652 h 2472623"/>
              <a:gd name="connsiteX13" fmla="*/ 502521 w 2410920"/>
              <a:gd name="connsiteY13" fmla="*/ 2472623 h 2472623"/>
              <a:gd name="connsiteX14" fmla="*/ 766008 w 2410920"/>
              <a:gd name="connsiteY14" fmla="*/ 1674989 h 2472623"/>
              <a:gd name="connsiteX15" fmla="*/ 0 w 2410920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799736"/>
              <a:gd name="connsiteY0" fmla="*/ 220003 h 2472623"/>
              <a:gd name="connsiteX1" fmla="*/ 271621 w 2799736"/>
              <a:gd name="connsiteY1" fmla="*/ 115233 h 2472623"/>
              <a:gd name="connsiteX2" fmla="*/ 401747 w 2799736"/>
              <a:gd name="connsiteY2" fmla="*/ 231996 h 2472623"/>
              <a:gd name="connsiteX3" fmla="*/ 420189 w 2799736"/>
              <a:gd name="connsiteY3" fmla="*/ 336374 h 2472623"/>
              <a:gd name="connsiteX4" fmla="*/ 874773 w 2799736"/>
              <a:gd name="connsiteY4" fmla="*/ 933 h 2472623"/>
              <a:gd name="connsiteX5" fmla="*/ 982164 w 2799736"/>
              <a:gd name="connsiteY5" fmla="*/ 98249 h 2472623"/>
              <a:gd name="connsiteX6" fmla="*/ 1325065 w 2799736"/>
              <a:gd name="connsiteY6" fmla="*/ 12524 h 2472623"/>
              <a:gd name="connsiteX7" fmla="*/ 1553665 w 2799736"/>
              <a:gd name="connsiteY7" fmla="*/ 288749 h 2472623"/>
              <a:gd name="connsiteX8" fmla="*/ 2232244 w 2799736"/>
              <a:gd name="connsiteY8" fmla="*/ 928 h 2472623"/>
              <a:gd name="connsiteX9" fmla="*/ 2799736 w 2799736"/>
              <a:gd name="connsiteY9" fmla="*/ 865364 h 2472623"/>
              <a:gd name="connsiteX10" fmla="*/ 2410915 w 2799736"/>
              <a:gd name="connsiteY10" fmla="*/ 136350 h 2472623"/>
              <a:gd name="connsiteX11" fmla="*/ 1882123 w 2799736"/>
              <a:gd name="connsiteY11" fmla="*/ 2472623 h 2472623"/>
              <a:gd name="connsiteX12" fmla="*/ 1192322 w 2799736"/>
              <a:gd name="connsiteY12" fmla="*/ 1979652 h 2472623"/>
              <a:gd name="connsiteX13" fmla="*/ 502521 w 2799736"/>
              <a:gd name="connsiteY13" fmla="*/ 2472623 h 2472623"/>
              <a:gd name="connsiteX14" fmla="*/ 766008 w 2799736"/>
              <a:gd name="connsiteY14" fmla="*/ 1674989 h 2472623"/>
              <a:gd name="connsiteX15" fmla="*/ 0 w 2799736"/>
              <a:gd name="connsiteY15" fmla="*/ 220003 h 2472623"/>
              <a:gd name="connsiteX0" fmla="*/ 0 w 3134829"/>
              <a:gd name="connsiteY0" fmla="*/ 220003 h 2472623"/>
              <a:gd name="connsiteX1" fmla="*/ 271621 w 3134829"/>
              <a:gd name="connsiteY1" fmla="*/ 115233 h 2472623"/>
              <a:gd name="connsiteX2" fmla="*/ 401747 w 3134829"/>
              <a:gd name="connsiteY2" fmla="*/ 231996 h 2472623"/>
              <a:gd name="connsiteX3" fmla="*/ 420189 w 3134829"/>
              <a:gd name="connsiteY3" fmla="*/ 336374 h 2472623"/>
              <a:gd name="connsiteX4" fmla="*/ 874773 w 3134829"/>
              <a:gd name="connsiteY4" fmla="*/ 933 h 2472623"/>
              <a:gd name="connsiteX5" fmla="*/ 982164 w 3134829"/>
              <a:gd name="connsiteY5" fmla="*/ 98249 h 2472623"/>
              <a:gd name="connsiteX6" fmla="*/ 1325065 w 3134829"/>
              <a:gd name="connsiteY6" fmla="*/ 12524 h 2472623"/>
              <a:gd name="connsiteX7" fmla="*/ 1553665 w 3134829"/>
              <a:gd name="connsiteY7" fmla="*/ 288749 h 2472623"/>
              <a:gd name="connsiteX8" fmla="*/ 2232244 w 3134829"/>
              <a:gd name="connsiteY8" fmla="*/ 928 h 2472623"/>
              <a:gd name="connsiteX9" fmla="*/ 2799736 w 3134829"/>
              <a:gd name="connsiteY9" fmla="*/ 865364 h 2472623"/>
              <a:gd name="connsiteX10" fmla="*/ 3134815 w 3134829"/>
              <a:gd name="connsiteY10" fmla="*/ 412575 h 2472623"/>
              <a:gd name="connsiteX11" fmla="*/ 1882123 w 3134829"/>
              <a:gd name="connsiteY11" fmla="*/ 2472623 h 2472623"/>
              <a:gd name="connsiteX12" fmla="*/ 1192322 w 3134829"/>
              <a:gd name="connsiteY12" fmla="*/ 1979652 h 2472623"/>
              <a:gd name="connsiteX13" fmla="*/ 502521 w 3134829"/>
              <a:gd name="connsiteY13" fmla="*/ 2472623 h 2472623"/>
              <a:gd name="connsiteX14" fmla="*/ 766008 w 3134829"/>
              <a:gd name="connsiteY14" fmla="*/ 1674989 h 2472623"/>
              <a:gd name="connsiteX15" fmla="*/ 0 w 3134829"/>
              <a:gd name="connsiteY15" fmla="*/ 220003 h 2472623"/>
              <a:gd name="connsiteX0" fmla="*/ 0 w 3134821"/>
              <a:gd name="connsiteY0" fmla="*/ 220003 h 2472623"/>
              <a:gd name="connsiteX1" fmla="*/ 271621 w 3134821"/>
              <a:gd name="connsiteY1" fmla="*/ 115233 h 2472623"/>
              <a:gd name="connsiteX2" fmla="*/ 401747 w 3134821"/>
              <a:gd name="connsiteY2" fmla="*/ 231996 h 2472623"/>
              <a:gd name="connsiteX3" fmla="*/ 420189 w 3134821"/>
              <a:gd name="connsiteY3" fmla="*/ 336374 h 2472623"/>
              <a:gd name="connsiteX4" fmla="*/ 874773 w 3134821"/>
              <a:gd name="connsiteY4" fmla="*/ 933 h 2472623"/>
              <a:gd name="connsiteX5" fmla="*/ 982164 w 3134821"/>
              <a:gd name="connsiteY5" fmla="*/ 98249 h 2472623"/>
              <a:gd name="connsiteX6" fmla="*/ 1325065 w 3134821"/>
              <a:gd name="connsiteY6" fmla="*/ 12524 h 2472623"/>
              <a:gd name="connsiteX7" fmla="*/ 1553665 w 3134821"/>
              <a:gd name="connsiteY7" fmla="*/ 288749 h 2472623"/>
              <a:gd name="connsiteX8" fmla="*/ 2232244 w 3134821"/>
              <a:gd name="connsiteY8" fmla="*/ 928 h 2472623"/>
              <a:gd name="connsiteX9" fmla="*/ 2371111 w 3134821"/>
              <a:gd name="connsiteY9" fmla="*/ 160514 h 2472623"/>
              <a:gd name="connsiteX10" fmla="*/ 3134815 w 3134821"/>
              <a:gd name="connsiteY10" fmla="*/ 412575 h 2472623"/>
              <a:gd name="connsiteX11" fmla="*/ 1882123 w 3134821"/>
              <a:gd name="connsiteY11" fmla="*/ 2472623 h 2472623"/>
              <a:gd name="connsiteX12" fmla="*/ 1192322 w 3134821"/>
              <a:gd name="connsiteY12" fmla="*/ 1979652 h 2472623"/>
              <a:gd name="connsiteX13" fmla="*/ 502521 w 3134821"/>
              <a:gd name="connsiteY13" fmla="*/ 2472623 h 2472623"/>
              <a:gd name="connsiteX14" fmla="*/ 766008 w 3134821"/>
              <a:gd name="connsiteY14" fmla="*/ 1674989 h 2472623"/>
              <a:gd name="connsiteX15" fmla="*/ 0 w 3134821"/>
              <a:gd name="connsiteY15" fmla="*/ 220003 h 2472623"/>
              <a:gd name="connsiteX0" fmla="*/ 0 w 2696680"/>
              <a:gd name="connsiteY0" fmla="*/ 220003 h 2472623"/>
              <a:gd name="connsiteX1" fmla="*/ 271621 w 2696680"/>
              <a:gd name="connsiteY1" fmla="*/ 115233 h 2472623"/>
              <a:gd name="connsiteX2" fmla="*/ 401747 w 2696680"/>
              <a:gd name="connsiteY2" fmla="*/ 231996 h 2472623"/>
              <a:gd name="connsiteX3" fmla="*/ 420189 w 2696680"/>
              <a:gd name="connsiteY3" fmla="*/ 336374 h 2472623"/>
              <a:gd name="connsiteX4" fmla="*/ 874773 w 2696680"/>
              <a:gd name="connsiteY4" fmla="*/ 933 h 2472623"/>
              <a:gd name="connsiteX5" fmla="*/ 982164 w 2696680"/>
              <a:gd name="connsiteY5" fmla="*/ 98249 h 2472623"/>
              <a:gd name="connsiteX6" fmla="*/ 1325065 w 2696680"/>
              <a:gd name="connsiteY6" fmla="*/ 12524 h 2472623"/>
              <a:gd name="connsiteX7" fmla="*/ 1553665 w 2696680"/>
              <a:gd name="connsiteY7" fmla="*/ 288749 h 2472623"/>
              <a:gd name="connsiteX8" fmla="*/ 2232244 w 2696680"/>
              <a:gd name="connsiteY8" fmla="*/ 928 h 2472623"/>
              <a:gd name="connsiteX9" fmla="*/ 2371111 w 2696680"/>
              <a:gd name="connsiteY9" fmla="*/ 160514 h 2472623"/>
              <a:gd name="connsiteX10" fmla="*/ 2696665 w 2696680"/>
              <a:gd name="connsiteY10" fmla="*/ 222075 h 2472623"/>
              <a:gd name="connsiteX11" fmla="*/ 1882123 w 2696680"/>
              <a:gd name="connsiteY11" fmla="*/ 2472623 h 2472623"/>
              <a:gd name="connsiteX12" fmla="*/ 1192322 w 2696680"/>
              <a:gd name="connsiteY12" fmla="*/ 1979652 h 2472623"/>
              <a:gd name="connsiteX13" fmla="*/ 502521 w 2696680"/>
              <a:gd name="connsiteY13" fmla="*/ 2472623 h 2472623"/>
              <a:gd name="connsiteX14" fmla="*/ 766008 w 2696680"/>
              <a:gd name="connsiteY14" fmla="*/ 1674989 h 2472623"/>
              <a:gd name="connsiteX15" fmla="*/ 0 w 2696680"/>
              <a:gd name="connsiteY15" fmla="*/ 220003 h 2472623"/>
              <a:gd name="connsiteX0" fmla="*/ 0 w 2744447"/>
              <a:gd name="connsiteY0" fmla="*/ 220003 h 2472623"/>
              <a:gd name="connsiteX1" fmla="*/ 271621 w 2744447"/>
              <a:gd name="connsiteY1" fmla="*/ 115233 h 2472623"/>
              <a:gd name="connsiteX2" fmla="*/ 401747 w 2744447"/>
              <a:gd name="connsiteY2" fmla="*/ 231996 h 2472623"/>
              <a:gd name="connsiteX3" fmla="*/ 420189 w 2744447"/>
              <a:gd name="connsiteY3" fmla="*/ 336374 h 2472623"/>
              <a:gd name="connsiteX4" fmla="*/ 874773 w 2744447"/>
              <a:gd name="connsiteY4" fmla="*/ 933 h 2472623"/>
              <a:gd name="connsiteX5" fmla="*/ 982164 w 2744447"/>
              <a:gd name="connsiteY5" fmla="*/ 98249 h 2472623"/>
              <a:gd name="connsiteX6" fmla="*/ 1325065 w 2744447"/>
              <a:gd name="connsiteY6" fmla="*/ 12524 h 2472623"/>
              <a:gd name="connsiteX7" fmla="*/ 1553665 w 2744447"/>
              <a:gd name="connsiteY7" fmla="*/ 288749 h 2472623"/>
              <a:gd name="connsiteX8" fmla="*/ 2232244 w 2744447"/>
              <a:gd name="connsiteY8" fmla="*/ 928 h 2472623"/>
              <a:gd name="connsiteX9" fmla="*/ 2371111 w 2744447"/>
              <a:gd name="connsiteY9" fmla="*/ 160514 h 2472623"/>
              <a:gd name="connsiteX10" fmla="*/ 2610939 w 2744447"/>
              <a:gd name="connsiteY10" fmla="*/ 164925 h 2472623"/>
              <a:gd name="connsiteX11" fmla="*/ 2696665 w 2744447"/>
              <a:gd name="connsiteY11" fmla="*/ 222075 h 2472623"/>
              <a:gd name="connsiteX12" fmla="*/ 1882123 w 2744447"/>
              <a:gd name="connsiteY12" fmla="*/ 2472623 h 2472623"/>
              <a:gd name="connsiteX13" fmla="*/ 1192322 w 2744447"/>
              <a:gd name="connsiteY13" fmla="*/ 1979652 h 2472623"/>
              <a:gd name="connsiteX14" fmla="*/ 502521 w 2744447"/>
              <a:gd name="connsiteY14" fmla="*/ 2472623 h 2472623"/>
              <a:gd name="connsiteX15" fmla="*/ 766008 w 2744447"/>
              <a:gd name="connsiteY15" fmla="*/ 1674989 h 2472623"/>
              <a:gd name="connsiteX16" fmla="*/ 0 w 2744447"/>
              <a:gd name="connsiteY16" fmla="*/ 220003 h 2472623"/>
              <a:gd name="connsiteX0" fmla="*/ 0 w 3461138"/>
              <a:gd name="connsiteY0" fmla="*/ 220003 h 2472623"/>
              <a:gd name="connsiteX1" fmla="*/ 271621 w 3461138"/>
              <a:gd name="connsiteY1" fmla="*/ 115233 h 2472623"/>
              <a:gd name="connsiteX2" fmla="*/ 401747 w 3461138"/>
              <a:gd name="connsiteY2" fmla="*/ 231996 h 2472623"/>
              <a:gd name="connsiteX3" fmla="*/ 420189 w 3461138"/>
              <a:gd name="connsiteY3" fmla="*/ 336374 h 2472623"/>
              <a:gd name="connsiteX4" fmla="*/ 874773 w 3461138"/>
              <a:gd name="connsiteY4" fmla="*/ 933 h 2472623"/>
              <a:gd name="connsiteX5" fmla="*/ 982164 w 3461138"/>
              <a:gd name="connsiteY5" fmla="*/ 98249 h 2472623"/>
              <a:gd name="connsiteX6" fmla="*/ 1325065 w 3461138"/>
              <a:gd name="connsiteY6" fmla="*/ 12524 h 2472623"/>
              <a:gd name="connsiteX7" fmla="*/ 1553665 w 3461138"/>
              <a:gd name="connsiteY7" fmla="*/ 288749 h 2472623"/>
              <a:gd name="connsiteX8" fmla="*/ 2232244 w 3461138"/>
              <a:gd name="connsiteY8" fmla="*/ 928 h 2472623"/>
              <a:gd name="connsiteX9" fmla="*/ 2371111 w 3461138"/>
              <a:gd name="connsiteY9" fmla="*/ 160514 h 2472623"/>
              <a:gd name="connsiteX10" fmla="*/ 2610939 w 3461138"/>
              <a:gd name="connsiteY10" fmla="*/ 164925 h 2472623"/>
              <a:gd name="connsiteX11" fmla="*/ 3449140 w 3461138"/>
              <a:gd name="connsiteY11" fmla="*/ 869775 h 2472623"/>
              <a:gd name="connsiteX12" fmla="*/ 1882123 w 3461138"/>
              <a:gd name="connsiteY12" fmla="*/ 2472623 h 2472623"/>
              <a:gd name="connsiteX13" fmla="*/ 1192322 w 3461138"/>
              <a:gd name="connsiteY13" fmla="*/ 1979652 h 2472623"/>
              <a:gd name="connsiteX14" fmla="*/ 502521 w 3461138"/>
              <a:gd name="connsiteY14" fmla="*/ 2472623 h 2472623"/>
              <a:gd name="connsiteX15" fmla="*/ 766008 w 3461138"/>
              <a:gd name="connsiteY15" fmla="*/ 1674989 h 2472623"/>
              <a:gd name="connsiteX16" fmla="*/ 0 w 3461138"/>
              <a:gd name="connsiteY16" fmla="*/ 220003 h 2472623"/>
              <a:gd name="connsiteX0" fmla="*/ 0 w 3460697"/>
              <a:gd name="connsiteY0" fmla="*/ 220003 h 2472623"/>
              <a:gd name="connsiteX1" fmla="*/ 271621 w 3460697"/>
              <a:gd name="connsiteY1" fmla="*/ 115233 h 2472623"/>
              <a:gd name="connsiteX2" fmla="*/ 401747 w 3460697"/>
              <a:gd name="connsiteY2" fmla="*/ 231996 h 2472623"/>
              <a:gd name="connsiteX3" fmla="*/ 420189 w 3460697"/>
              <a:gd name="connsiteY3" fmla="*/ 336374 h 2472623"/>
              <a:gd name="connsiteX4" fmla="*/ 874773 w 3460697"/>
              <a:gd name="connsiteY4" fmla="*/ 933 h 2472623"/>
              <a:gd name="connsiteX5" fmla="*/ 982164 w 3460697"/>
              <a:gd name="connsiteY5" fmla="*/ 98249 h 2472623"/>
              <a:gd name="connsiteX6" fmla="*/ 1325065 w 3460697"/>
              <a:gd name="connsiteY6" fmla="*/ 12524 h 2472623"/>
              <a:gd name="connsiteX7" fmla="*/ 1553665 w 3460697"/>
              <a:gd name="connsiteY7" fmla="*/ 288749 h 2472623"/>
              <a:gd name="connsiteX8" fmla="*/ 2232244 w 3460697"/>
              <a:gd name="connsiteY8" fmla="*/ 928 h 2472623"/>
              <a:gd name="connsiteX9" fmla="*/ 2371111 w 3460697"/>
              <a:gd name="connsiteY9" fmla="*/ 160514 h 2472623"/>
              <a:gd name="connsiteX10" fmla="*/ 2572839 w 3460697"/>
              <a:gd name="connsiteY10" fmla="*/ 164925 h 2472623"/>
              <a:gd name="connsiteX11" fmla="*/ 3449140 w 3460697"/>
              <a:gd name="connsiteY11" fmla="*/ 869775 h 2472623"/>
              <a:gd name="connsiteX12" fmla="*/ 1882123 w 3460697"/>
              <a:gd name="connsiteY12" fmla="*/ 2472623 h 2472623"/>
              <a:gd name="connsiteX13" fmla="*/ 1192322 w 3460697"/>
              <a:gd name="connsiteY13" fmla="*/ 1979652 h 2472623"/>
              <a:gd name="connsiteX14" fmla="*/ 502521 w 3460697"/>
              <a:gd name="connsiteY14" fmla="*/ 2472623 h 2472623"/>
              <a:gd name="connsiteX15" fmla="*/ 766008 w 3460697"/>
              <a:gd name="connsiteY15" fmla="*/ 1674989 h 2472623"/>
              <a:gd name="connsiteX16" fmla="*/ 0 w 3460697"/>
              <a:gd name="connsiteY16" fmla="*/ 220003 h 2472623"/>
              <a:gd name="connsiteX0" fmla="*/ 0 w 3460387"/>
              <a:gd name="connsiteY0" fmla="*/ 220003 h 2472623"/>
              <a:gd name="connsiteX1" fmla="*/ 271621 w 3460387"/>
              <a:gd name="connsiteY1" fmla="*/ 115233 h 2472623"/>
              <a:gd name="connsiteX2" fmla="*/ 401747 w 3460387"/>
              <a:gd name="connsiteY2" fmla="*/ 231996 h 2472623"/>
              <a:gd name="connsiteX3" fmla="*/ 420189 w 3460387"/>
              <a:gd name="connsiteY3" fmla="*/ 336374 h 2472623"/>
              <a:gd name="connsiteX4" fmla="*/ 874773 w 3460387"/>
              <a:gd name="connsiteY4" fmla="*/ 933 h 2472623"/>
              <a:gd name="connsiteX5" fmla="*/ 982164 w 3460387"/>
              <a:gd name="connsiteY5" fmla="*/ 98249 h 2472623"/>
              <a:gd name="connsiteX6" fmla="*/ 1325065 w 3460387"/>
              <a:gd name="connsiteY6" fmla="*/ 12524 h 2472623"/>
              <a:gd name="connsiteX7" fmla="*/ 1553665 w 3460387"/>
              <a:gd name="connsiteY7" fmla="*/ 288749 h 2472623"/>
              <a:gd name="connsiteX8" fmla="*/ 2232244 w 3460387"/>
              <a:gd name="connsiteY8" fmla="*/ 928 h 2472623"/>
              <a:gd name="connsiteX9" fmla="*/ 2371111 w 3460387"/>
              <a:gd name="connsiteY9" fmla="*/ 160514 h 2472623"/>
              <a:gd name="connsiteX10" fmla="*/ 2544264 w 3460387"/>
              <a:gd name="connsiteY10" fmla="*/ 164925 h 2472623"/>
              <a:gd name="connsiteX11" fmla="*/ 3449140 w 3460387"/>
              <a:gd name="connsiteY11" fmla="*/ 869775 h 2472623"/>
              <a:gd name="connsiteX12" fmla="*/ 1882123 w 3460387"/>
              <a:gd name="connsiteY12" fmla="*/ 2472623 h 2472623"/>
              <a:gd name="connsiteX13" fmla="*/ 1192322 w 3460387"/>
              <a:gd name="connsiteY13" fmla="*/ 1979652 h 2472623"/>
              <a:gd name="connsiteX14" fmla="*/ 502521 w 3460387"/>
              <a:gd name="connsiteY14" fmla="*/ 2472623 h 2472623"/>
              <a:gd name="connsiteX15" fmla="*/ 766008 w 3460387"/>
              <a:gd name="connsiteY15" fmla="*/ 1674989 h 2472623"/>
              <a:gd name="connsiteX16" fmla="*/ 0 w 3460387"/>
              <a:gd name="connsiteY16" fmla="*/ 220003 h 2472623"/>
              <a:gd name="connsiteX0" fmla="*/ 0 w 2717971"/>
              <a:gd name="connsiteY0" fmla="*/ 220003 h 2472623"/>
              <a:gd name="connsiteX1" fmla="*/ 271621 w 2717971"/>
              <a:gd name="connsiteY1" fmla="*/ 115233 h 2472623"/>
              <a:gd name="connsiteX2" fmla="*/ 401747 w 2717971"/>
              <a:gd name="connsiteY2" fmla="*/ 231996 h 2472623"/>
              <a:gd name="connsiteX3" fmla="*/ 420189 w 2717971"/>
              <a:gd name="connsiteY3" fmla="*/ 336374 h 2472623"/>
              <a:gd name="connsiteX4" fmla="*/ 874773 w 2717971"/>
              <a:gd name="connsiteY4" fmla="*/ 933 h 2472623"/>
              <a:gd name="connsiteX5" fmla="*/ 982164 w 2717971"/>
              <a:gd name="connsiteY5" fmla="*/ 98249 h 2472623"/>
              <a:gd name="connsiteX6" fmla="*/ 1325065 w 2717971"/>
              <a:gd name="connsiteY6" fmla="*/ 12524 h 2472623"/>
              <a:gd name="connsiteX7" fmla="*/ 1553665 w 2717971"/>
              <a:gd name="connsiteY7" fmla="*/ 288749 h 2472623"/>
              <a:gd name="connsiteX8" fmla="*/ 2232244 w 2717971"/>
              <a:gd name="connsiteY8" fmla="*/ 928 h 2472623"/>
              <a:gd name="connsiteX9" fmla="*/ 2371111 w 2717971"/>
              <a:gd name="connsiteY9" fmla="*/ 160514 h 2472623"/>
              <a:gd name="connsiteX10" fmla="*/ 2544264 w 2717971"/>
              <a:gd name="connsiteY10" fmla="*/ 164925 h 2472623"/>
              <a:gd name="connsiteX11" fmla="*/ 2677615 w 2717971"/>
              <a:gd name="connsiteY11" fmla="*/ 517350 h 2472623"/>
              <a:gd name="connsiteX12" fmla="*/ 1882123 w 2717971"/>
              <a:gd name="connsiteY12" fmla="*/ 2472623 h 2472623"/>
              <a:gd name="connsiteX13" fmla="*/ 1192322 w 2717971"/>
              <a:gd name="connsiteY13" fmla="*/ 1979652 h 2472623"/>
              <a:gd name="connsiteX14" fmla="*/ 502521 w 2717971"/>
              <a:gd name="connsiteY14" fmla="*/ 2472623 h 2472623"/>
              <a:gd name="connsiteX15" fmla="*/ 766008 w 2717971"/>
              <a:gd name="connsiteY15" fmla="*/ 1674989 h 2472623"/>
              <a:gd name="connsiteX16" fmla="*/ 0 w 2717971"/>
              <a:gd name="connsiteY16" fmla="*/ 220003 h 2472623"/>
              <a:gd name="connsiteX0" fmla="*/ 0 w 2812349"/>
              <a:gd name="connsiteY0" fmla="*/ 220003 h 2472623"/>
              <a:gd name="connsiteX1" fmla="*/ 271621 w 2812349"/>
              <a:gd name="connsiteY1" fmla="*/ 115233 h 2472623"/>
              <a:gd name="connsiteX2" fmla="*/ 401747 w 2812349"/>
              <a:gd name="connsiteY2" fmla="*/ 231996 h 2472623"/>
              <a:gd name="connsiteX3" fmla="*/ 420189 w 2812349"/>
              <a:gd name="connsiteY3" fmla="*/ 336374 h 2472623"/>
              <a:gd name="connsiteX4" fmla="*/ 874773 w 2812349"/>
              <a:gd name="connsiteY4" fmla="*/ 933 h 2472623"/>
              <a:gd name="connsiteX5" fmla="*/ 982164 w 2812349"/>
              <a:gd name="connsiteY5" fmla="*/ 98249 h 2472623"/>
              <a:gd name="connsiteX6" fmla="*/ 1325065 w 2812349"/>
              <a:gd name="connsiteY6" fmla="*/ 12524 h 2472623"/>
              <a:gd name="connsiteX7" fmla="*/ 1553665 w 2812349"/>
              <a:gd name="connsiteY7" fmla="*/ 288749 h 2472623"/>
              <a:gd name="connsiteX8" fmla="*/ 2232244 w 2812349"/>
              <a:gd name="connsiteY8" fmla="*/ 928 h 2472623"/>
              <a:gd name="connsiteX9" fmla="*/ 2371111 w 2812349"/>
              <a:gd name="connsiteY9" fmla="*/ 160514 h 2472623"/>
              <a:gd name="connsiteX10" fmla="*/ 2544264 w 2812349"/>
              <a:gd name="connsiteY10" fmla="*/ 164925 h 2472623"/>
              <a:gd name="connsiteX11" fmla="*/ 2782390 w 2812349"/>
              <a:gd name="connsiteY11" fmla="*/ 393525 h 2472623"/>
              <a:gd name="connsiteX12" fmla="*/ 1882123 w 2812349"/>
              <a:gd name="connsiteY12" fmla="*/ 2472623 h 2472623"/>
              <a:gd name="connsiteX13" fmla="*/ 1192322 w 2812349"/>
              <a:gd name="connsiteY13" fmla="*/ 1979652 h 2472623"/>
              <a:gd name="connsiteX14" fmla="*/ 502521 w 2812349"/>
              <a:gd name="connsiteY14" fmla="*/ 2472623 h 2472623"/>
              <a:gd name="connsiteX15" fmla="*/ 766008 w 2812349"/>
              <a:gd name="connsiteY15" fmla="*/ 1674989 h 2472623"/>
              <a:gd name="connsiteX16" fmla="*/ 0 w 2812349"/>
              <a:gd name="connsiteY16" fmla="*/ 220003 h 2472623"/>
              <a:gd name="connsiteX0" fmla="*/ 0 w 2782390"/>
              <a:gd name="connsiteY0" fmla="*/ 220003 h 2472623"/>
              <a:gd name="connsiteX1" fmla="*/ 271621 w 2782390"/>
              <a:gd name="connsiteY1" fmla="*/ 115233 h 2472623"/>
              <a:gd name="connsiteX2" fmla="*/ 401747 w 2782390"/>
              <a:gd name="connsiteY2" fmla="*/ 231996 h 2472623"/>
              <a:gd name="connsiteX3" fmla="*/ 420189 w 2782390"/>
              <a:gd name="connsiteY3" fmla="*/ 336374 h 2472623"/>
              <a:gd name="connsiteX4" fmla="*/ 874773 w 2782390"/>
              <a:gd name="connsiteY4" fmla="*/ 933 h 2472623"/>
              <a:gd name="connsiteX5" fmla="*/ 982164 w 2782390"/>
              <a:gd name="connsiteY5" fmla="*/ 98249 h 2472623"/>
              <a:gd name="connsiteX6" fmla="*/ 1325065 w 2782390"/>
              <a:gd name="connsiteY6" fmla="*/ 12524 h 2472623"/>
              <a:gd name="connsiteX7" fmla="*/ 1553665 w 2782390"/>
              <a:gd name="connsiteY7" fmla="*/ 288749 h 2472623"/>
              <a:gd name="connsiteX8" fmla="*/ 2232244 w 2782390"/>
              <a:gd name="connsiteY8" fmla="*/ 928 h 2472623"/>
              <a:gd name="connsiteX9" fmla="*/ 2371111 w 2782390"/>
              <a:gd name="connsiteY9" fmla="*/ 160514 h 2472623"/>
              <a:gd name="connsiteX10" fmla="*/ 2544264 w 2782390"/>
              <a:gd name="connsiteY10" fmla="*/ 164925 h 2472623"/>
              <a:gd name="connsiteX11" fmla="*/ 2782390 w 2782390"/>
              <a:gd name="connsiteY11" fmla="*/ 393525 h 2472623"/>
              <a:gd name="connsiteX12" fmla="*/ 1882123 w 2782390"/>
              <a:gd name="connsiteY12" fmla="*/ 2472623 h 2472623"/>
              <a:gd name="connsiteX13" fmla="*/ 1192322 w 2782390"/>
              <a:gd name="connsiteY13" fmla="*/ 1979652 h 2472623"/>
              <a:gd name="connsiteX14" fmla="*/ 502521 w 2782390"/>
              <a:gd name="connsiteY14" fmla="*/ 2472623 h 2472623"/>
              <a:gd name="connsiteX15" fmla="*/ 766008 w 2782390"/>
              <a:gd name="connsiteY15" fmla="*/ 1674989 h 2472623"/>
              <a:gd name="connsiteX16" fmla="*/ 0 w 2782390"/>
              <a:gd name="connsiteY16" fmla="*/ 220003 h 2472623"/>
              <a:gd name="connsiteX0" fmla="*/ 0 w 2812848"/>
              <a:gd name="connsiteY0" fmla="*/ 220003 h 2472623"/>
              <a:gd name="connsiteX1" fmla="*/ 271621 w 2812848"/>
              <a:gd name="connsiteY1" fmla="*/ 115233 h 2472623"/>
              <a:gd name="connsiteX2" fmla="*/ 401747 w 2812848"/>
              <a:gd name="connsiteY2" fmla="*/ 231996 h 2472623"/>
              <a:gd name="connsiteX3" fmla="*/ 420189 w 2812848"/>
              <a:gd name="connsiteY3" fmla="*/ 336374 h 2472623"/>
              <a:gd name="connsiteX4" fmla="*/ 874773 w 2812848"/>
              <a:gd name="connsiteY4" fmla="*/ 933 h 2472623"/>
              <a:gd name="connsiteX5" fmla="*/ 982164 w 2812848"/>
              <a:gd name="connsiteY5" fmla="*/ 98249 h 2472623"/>
              <a:gd name="connsiteX6" fmla="*/ 1325065 w 2812848"/>
              <a:gd name="connsiteY6" fmla="*/ 12524 h 2472623"/>
              <a:gd name="connsiteX7" fmla="*/ 1553665 w 2812848"/>
              <a:gd name="connsiteY7" fmla="*/ 288749 h 2472623"/>
              <a:gd name="connsiteX8" fmla="*/ 2232244 w 2812848"/>
              <a:gd name="connsiteY8" fmla="*/ 928 h 2472623"/>
              <a:gd name="connsiteX9" fmla="*/ 2371111 w 2812848"/>
              <a:gd name="connsiteY9" fmla="*/ 160514 h 2472623"/>
              <a:gd name="connsiteX10" fmla="*/ 2544264 w 2812848"/>
              <a:gd name="connsiteY10" fmla="*/ 164925 h 2472623"/>
              <a:gd name="connsiteX11" fmla="*/ 2782390 w 2812848"/>
              <a:gd name="connsiteY11" fmla="*/ 393525 h 2472623"/>
              <a:gd name="connsiteX12" fmla="*/ 1882123 w 2812848"/>
              <a:gd name="connsiteY12" fmla="*/ 2472623 h 2472623"/>
              <a:gd name="connsiteX13" fmla="*/ 1192322 w 2812848"/>
              <a:gd name="connsiteY13" fmla="*/ 1979652 h 2472623"/>
              <a:gd name="connsiteX14" fmla="*/ 502521 w 2812848"/>
              <a:gd name="connsiteY14" fmla="*/ 2472623 h 2472623"/>
              <a:gd name="connsiteX15" fmla="*/ 766008 w 2812848"/>
              <a:gd name="connsiteY15" fmla="*/ 1674989 h 2472623"/>
              <a:gd name="connsiteX16" fmla="*/ 0 w 2812848"/>
              <a:gd name="connsiteY16" fmla="*/ 220003 h 2472623"/>
              <a:gd name="connsiteX0" fmla="*/ 0 w 3068390"/>
              <a:gd name="connsiteY0" fmla="*/ 220003 h 2472623"/>
              <a:gd name="connsiteX1" fmla="*/ 271621 w 3068390"/>
              <a:gd name="connsiteY1" fmla="*/ 115233 h 2472623"/>
              <a:gd name="connsiteX2" fmla="*/ 401747 w 3068390"/>
              <a:gd name="connsiteY2" fmla="*/ 231996 h 2472623"/>
              <a:gd name="connsiteX3" fmla="*/ 420189 w 3068390"/>
              <a:gd name="connsiteY3" fmla="*/ 336374 h 2472623"/>
              <a:gd name="connsiteX4" fmla="*/ 874773 w 3068390"/>
              <a:gd name="connsiteY4" fmla="*/ 933 h 2472623"/>
              <a:gd name="connsiteX5" fmla="*/ 982164 w 3068390"/>
              <a:gd name="connsiteY5" fmla="*/ 98249 h 2472623"/>
              <a:gd name="connsiteX6" fmla="*/ 1325065 w 3068390"/>
              <a:gd name="connsiteY6" fmla="*/ 12524 h 2472623"/>
              <a:gd name="connsiteX7" fmla="*/ 1553665 w 3068390"/>
              <a:gd name="connsiteY7" fmla="*/ 288749 h 2472623"/>
              <a:gd name="connsiteX8" fmla="*/ 2232244 w 3068390"/>
              <a:gd name="connsiteY8" fmla="*/ 928 h 2472623"/>
              <a:gd name="connsiteX9" fmla="*/ 2371111 w 3068390"/>
              <a:gd name="connsiteY9" fmla="*/ 160514 h 2472623"/>
              <a:gd name="connsiteX10" fmla="*/ 2544264 w 3068390"/>
              <a:gd name="connsiteY10" fmla="*/ 164925 h 2472623"/>
              <a:gd name="connsiteX11" fmla="*/ 2782390 w 3068390"/>
              <a:gd name="connsiteY11" fmla="*/ 393525 h 2472623"/>
              <a:gd name="connsiteX12" fmla="*/ 2929873 w 3068390"/>
              <a:gd name="connsiteY12" fmla="*/ 1043873 h 2472623"/>
              <a:gd name="connsiteX13" fmla="*/ 1192322 w 3068390"/>
              <a:gd name="connsiteY13" fmla="*/ 1979652 h 2472623"/>
              <a:gd name="connsiteX14" fmla="*/ 502521 w 3068390"/>
              <a:gd name="connsiteY14" fmla="*/ 2472623 h 2472623"/>
              <a:gd name="connsiteX15" fmla="*/ 766008 w 3068390"/>
              <a:gd name="connsiteY15" fmla="*/ 1674989 h 2472623"/>
              <a:gd name="connsiteX16" fmla="*/ 0 w 3068390"/>
              <a:gd name="connsiteY16" fmla="*/ 220003 h 2472623"/>
              <a:gd name="connsiteX0" fmla="*/ 0 w 3173626"/>
              <a:gd name="connsiteY0" fmla="*/ 225963 h 2478583"/>
              <a:gd name="connsiteX1" fmla="*/ 271621 w 3173626"/>
              <a:gd name="connsiteY1" fmla="*/ 121193 h 2478583"/>
              <a:gd name="connsiteX2" fmla="*/ 401747 w 3173626"/>
              <a:gd name="connsiteY2" fmla="*/ 237956 h 2478583"/>
              <a:gd name="connsiteX3" fmla="*/ 420189 w 3173626"/>
              <a:gd name="connsiteY3" fmla="*/ 342334 h 2478583"/>
              <a:gd name="connsiteX4" fmla="*/ 874773 w 3173626"/>
              <a:gd name="connsiteY4" fmla="*/ 6893 h 2478583"/>
              <a:gd name="connsiteX5" fmla="*/ 982164 w 3173626"/>
              <a:gd name="connsiteY5" fmla="*/ 104209 h 2478583"/>
              <a:gd name="connsiteX6" fmla="*/ 1325065 w 3173626"/>
              <a:gd name="connsiteY6" fmla="*/ 18484 h 2478583"/>
              <a:gd name="connsiteX7" fmla="*/ 1553665 w 3173626"/>
              <a:gd name="connsiteY7" fmla="*/ 294709 h 2478583"/>
              <a:gd name="connsiteX8" fmla="*/ 2232244 w 3173626"/>
              <a:gd name="connsiteY8" fmla="*/ 6888 h 2478583"/>
              <a:gd name="connsiteX9" fmla="*/ 2371111 w 3173626"/>
              <a:gd name="connsiteY9" fmla="*/ 166474 h 2478583"/>
              <a:gd name="connsiteX10" fmla="*/ 2544264 w 3173626"/>
              <a:gd name="connsiteY10" fmla="*/ 170885 h 2478583"/>
              <a:gd name="connsiteX11" fmla="*/ 2782390 w 3173626"/>
              <a:gd name="connsiteY11" fmla="*/ 399485 h 2478583"/>
              <a:gd name="connsiteX12" fmla="*/ 3063223 w 3173626"/>
              <a:gd name="connsiteY12" fmla="*/ 259258 h 2478583"/>
              <a:gd name="connsiteX13" fmla="*/ 1192322 w 3173626"/>
              <a:gd name="connsiteY13" fmla="*/ 1985612 h 2478583"/>
              <a:gd name="connsiteX14" fmla="*/ 502521 w 3173626"/>
              <a:gd name="connsiteY14" fmla="*/ 2478583 h 2478583"/>
              <a:gd name="connsiteX15" fmla="*/ 766008 w 3173626"/>
              <a:gd name="connsiteY15" fmla="*/ 1680949 h 2478583"/>
              <a:gd name="connsiteX16" fmla="*/ 0 w 3173626"/>
              <a:gd name="connsiteY16" fmla="*/ 225963 h 2478583"/>
              <a:gd name="connsiteX0" fmla="*/ 0 w 3063223"/>
              <a:gd name="connsiteY0" fmla="*/ 220003 h 2472623"/>
              <a:gd name="connsiteX1" fmla="*/ 271621 w 3063223"/>
              <a:gd name="connsiteY1" fmla="*/ 115233 h 2472623"/>
              <a:gd name="connsiteX2" fmla="*/ 401747 w 3063223"/>
              <a:gd name="connsiteY2" fmla="*/ 231996 h 2472623"/>
              <a:gd name="connsiteX3" fmla="*/ 420189 w 3063223"/>
              <a:gd name="connsiteY3" fmla="*/ 336374 h 2472623"/>
              <a:gd name="connsiteX4" fmla="*/ 874773 w 3063223"/>
              <a:gd name="connsiteY4" fmla="*/ 933 h 2472623"/>
              <a:gd name="connsiteX5" fmla="*/ 982164 w 3063223"/>
              <a:gd name="connsiteY5" fmla="*/ 98249 h 2472623"/>
              <a:gd name="connsiteX6" fmla="*/ 1325065 w 3063223"/>
              <a:gd name="connsiteY6" fmla="*/ 12524 h 2472623"/>
              <a:gd name="connsiteX7" fmla="*/ 1553665 w 3063223"/>
              <a:gd name="connsiteY7" fmla="*/ 288749 h 2472623"/>
              <a:gd name="connsiteX8" fmla="*/ 2232244 w 3063223"/>
              <a:gd name="connsiteY8" fmla="*/ 928 h 2472623"/>
              <a:gd name="connsiteX9" fmla="*/ 2371111 w 3063223"/>
              <a:gd name="connsiteY9" fmla="*/ 160514 h 2472623"/>
              <a:gd name="connsiteX10" fmla="*/ 2544264 w 3063223"/>
              <a:gd name="connsiteY10" fmla="*/ 164925 h 2472623"/>
              <a:gd name="connsiteX11" fmla="*/ 2782390 w 3063223"/>
              <a:gd name="connsiteY11" fmla="*/ 393525 h 2472623"/>
              <a:gd name="connsiteX12" fmla="*/ 3063223 w 3063223"/>
              <a:gd name="connsiteY12" fmla="*/ 253298 h 2472623"/>
              <a:gd name="connsiteX13" fmla="*/ 1192322 w 3063223"/>
              <a:gd name="connsiteY13" fmla="*/ 1979652 h 2472623"/>
              <a:gd name="connsiteX14" fmla="*/ 502521 w 3063223"/>
              <a:gd name="connsiteY14" fmla="*/ 2472623 h 2472623"/>
              <a:gd name="connsiteX15" fmla="*/ 766008 w 3063223"/>
              <a:gd name="connsiteY15" fmla="*/ 1674989 h 2472623"/>
              <a:gd name="connsiteX16" fmla="*/ 0 w 3063223"/>
              <a:gd name="connsiteY16" fmla="*/ 220003 h 2472623"/>
              <a:gd name="connsiteX0" fmla="*/ 0 w 3063870"/>
              <a:gd name="connsiteY0" fmla="*/ 220003 h 2472623"/>
              <a:gd name="connsiteX1" fmla="*/ 271621 w 3063870"/>
              <a:gd name="connsiteY1" fmla="*/ 115233 h 2472623"/>
              <a:gd name="connsiteX2" fmla="*/ 401747 w 3063870"/>
              <a:gd name="connsiteY2" fmla="*/ 231996 h 2472623"/>
              <a:gd name="connsiteX3" fmla="*/ 420189 w 3063870"/>
              <a:gd name="connsiteY3" fmla="*/ 336374 h 2472623"/>
              <a:gd name="connsiteX4" fmla="*/ 874773 w 3063870"/>
              <a:gd name="connsiteY4" fmla="*/ 933 h 2472623"/>
              <a:gd name="connsiteX5" fmla="*/ 982164 w 3063870"/>
              <a:gd name="connsiteY5" fmla="*/ 98249 h 2472623"/>
              <a:gd name="connsiteX6" fmla="*/ 1325065 w 3063870"/>
              <a:gd name="connsiteY6" fmla="*/ 12524 h 2472623"/>
              <a:gd name="connsiteX7" fmla="*/ 1553665 w 3063870"/>
              <a:gd name="connsiteY7" fmla="*/ 288749 h 2472623"/>
              <a:gd name="connsiteX8" fmla="*/ 2232244 w 3063870"/>
              <a:gd name="connsiteY8" fmla="*/ 928 h 2472623"/>
              <a:gd name="connsiteX9" fmla="*/ 2371111 w 3063870"/>
              <a:gd name="connsiteY9" fmla="*/ 160514 h 2472623"/>
              <a:gd name="connsiteX10" fmla="*/ 2544264 w 3063870"/>
              <a:gd name="connsiteY10" fmla="*/ 164925 h 2472623"/>
              <a:gd name="connsiteX11" fmla="*/ 2782390 w 3063870"/>
              <a:gd name="connsiteY11" fmla="*/ 393525 h 2472623"/>
              <a:gd name="connsiteX12" fmla="*/ 3063223 w 3063870"/>
              <a:gd name="connsiteY12" fmla="*/ 253298 h 2472623"/>
              <a:gd name="connsiteX13" fmla="*/ 1192322 w 3063870"/>
              <a:gd name="connsiteY13" fmla="*/ 1979652 h 2472623"/>
              <a:gd name="connsiteX14" fmla="*/ 502521 w 3063870"/>
              <a:gd name="connsiteY14" fmla="*/ 2472623 h 2472623"/>
              <a:gd name="connsiteX15" fmla="*/ 766008 w 3063870"/>
              <a:gd name="connsiteY15" fmla="*/ 1674989 h 2472623"/>
              <a:gd name="connsiteX16" fmla="*/ 0 w 3063870"/>
              <a:gd name="connsiteY16" fmla="*/ 220003 h 2472623"/>
              <a:gd name="connsiteX0" fmla="*/ 0 w 3278402"/>
              <a:gd name="connsiteY0" fmla="*/ 220003 h 2472623"/>
              <a:gd name="connsiteX1" fmla="*/ 271621 w 3278402"/>
              <a:gd name="connsiteY1" fmla="*/ 115233 h 2472623"/>
              <a:gd name="connsiteX2" fmla="*/ 401747 w 3278402"/>
              <a:gd name="connsiteY2" fmla="*/ 231996 h 2472623"/>
              <a:gd name="connsiteX3" fmla="*/ 420189 w 3278402"/>
              <a:gd name="connsiteY3" fmla="*/ 336374 h 2472623"/>
              <a:gd name="connsiteX4" fmla="*/ 874773 w 3278402"/>
              <a:gd name="connsiteY4" fmla="*/ 933 h 2472623"/>
              <a:gd name="connsiteX5" fmla="*/ 982164 w 3278402"/>
              <a:gd name="connsiteY5" fmla="*/ 98249 h 2472623"/>
              <a:gd name="connsiteX6" fmla="*/ 1325065 w 3278402"/>
              <a:gd name="connsiteY6" fmla="*/ 12524 h 2472623"/>
              <a:gd name="connsiteX7" fmla="*/ 1553665 w 3278402"/>
              <a:gd name="connsiteY7" fmla="*/ 288749 h 2472623"/>
              <a:gd name="connsiteX8" fmla="*/ 2232244 w 3278402"/>
              <a:gd name="connsiteY8" fmla="*/ 928 h 2472623"/>
              <a:gd name="connsiteX9" fmla="*/ 2371111 w 3278402"/>
              <a:gd name="connsiteY9" fmla="*/ 160514 h 2472623"/>
              <a:gd name="connsiteX10" fmla="*/ 2544264 w 3278402"/>
              <a:gd name="connsiteY10" fmla="*/ 164925 h 2472623"/>
              <a:gd name="connsiteX11" fmla="*/ 2782390 w 3278402"/>
              <a:gd name="connsiteY11" fmla="*/ 393525 h 2472623"/>
              <a:gd name="connsiteX12" fmla="*/ 3063223 w 3278402"/>
              <a:gd name="connsiteY12" fmla="*/ 253298 h 2472623"/>
              <a:gd name="connsiteX13" fmla="*/ 2963972 w 3278402"/>
              <a:gd name="connsiteY13" fmla="*/ 808077 h 2472623"/>
              <a:gd name="connsiteX14" fmla="*/ 502521 w 3278402"/>
              <a:gd name="connsiteY14" fmla="*/ 2472623 h 2472623"/>
              <a:gd name="connsiteX15" fmla="*/ 766008 w 3278402"/>
              <a:gd name="connsiteY15" fmla="*/ 1674989 h 2472623"/>
              <a:gd name="connsiteX16" fmla="*/ 0 w 3278402"/>
              <a:gd name="connsiteY16" fmla="*/ 220003 h 2472623"/>
              <a:gd name="connsiteX0" fmla="*/ 0 w 3545553"/>
              <a:gd name="connsiteY0" fmla="*/ 220003 h 2472623"/>
              <a:gd name="connsiteX1" fmla="*/ 271621 w 3545553"/>
              <a:gd name="connsiteY1" fmla="*/ 115233 h 2472623"/>
              <a:gd name="connsiteX2" fmla="*/ 401747 w 3545553"/>
              <a:gd name="connsiteY2" fmla="*/ 231996 h 2472623"/>
              <a:gd name="connsiteX3" fmla="*/ 420189 w 3545553"/>
              <a:gd name="connsiteY3" fmla="*/ 336374 h 2472623"/>
              <a:gd name="connsiteX4" fmla="*/ 874773 w 3545553"/>
              <a:gd name="connsiteY4" fmla="*/ 933 h 2472623"/>
              <a:gd name="connsiteX5" fmla="*/ 982164 w 3545553"/>
              <a:gd name="connsiteY5" fmla="*/ 98249 h 2472623"/>
              <a:gd name="connsiteX6" fmla="*/ 1325065 w 3545553"/>
              <a:gd name="connsiteY6" fmla="*/ 12524 h 2472623"/>
              <a:gd name="connsiteX7" fmla="*/ 1553665 w 3545553"/>
              <a:gd name="connsiteY7" fmla="*/ 288749 h 2472623"/>
              <a:gd name="connsiteX8" fmla="*/ 2232244 w 3545553"/>
              <a:gd name="connsiteY8" fmla="*/ 928 h 2472623"/>
              <a:gd name="connsiteX9" fmla="*/ 2371111 w 3545553"/>
              <a:gd name="connsiteY9" fmla="*/ 160514 h 2472623"/>
              <a:gd name="connsiteX10" fmla="*/ 2544264 w 3545553"/>
              <a:gd name="connsiteY10" fmla="*/ 164925 h 2472623"/>
              <a:gd name="connsiteX11" fmla="*/ 2782390 w 3545553"/>
              <a:gd name="connsiteY11" fmla="*/ 393525 h 2472623"/>
              <a:gd name="connsiteX12" fmla="*/ 3063223 w 3545553"/>
              <a:gd name="connsiteY12" fmla="*/ 253298 h 2472623"/>
              <a:gd name="connsiteX13" fmla="*/ 3316397 w 3545553"/>
              <a:gd name="connsiteY13" fmla="*/ 417552 h 2472623"/>
              <a:gd name="connsiteX14" fmla="*/ 502521 w 3545553"/>
              <a:gd name="connsiteY14" fmla="*/ 2472623 h 2472623"/>
              <a:gd name="connsiteX15" fmla="*/ 766008 w 3545553"/>
              <a:gd name="connsiteY15" fmla="*/ 1674989 h 2472623"/>
              <a:gd name="connsiteX16" fmla="*/ 0 w 3545553"/>
              <a:gd name="connsiteY16" fmla="*/ 220003 h 2472623"/>
              <a:gd name="connsiteX0" fmla="*/ 0 w 3789655"/>
              <a:gd name="connsiteY0" fmla="*/ 220003 h 2472623"/>
              <a:gd name="connsiteX1" fmla="*/ 271621 w 3789655"/>
              <a:gd name="connsiteY1" fmla="*/ 115233 h 2472623"/>
              <a:gd name="connsiteX2" fmla="*/ 401747 w 3789655"/>
              <a:gd name="connsiteY2" fmla="*/ 231996 h 2472623"/>
              <a:gd name="connsiteX3" fmla="*/ 420189 w 3789655"/>
              <a:gd name="connsiteY3" fmla="*/ 336374 h 2472623"/>
              <a:gd name="connsiteX4" fmla="*/ 874773 w 3789655"/>
              <a:gd name="connsiteY4" fmla="*/ 933 h 2472623"/>
              <a:gd name="connsiteX5" fmla="*/ 982164 w 3789655"/>
              <a:gd name="connsiteY5" fmla="*/ 98249 h 2472623"/>
              <a:gd name="connsiteX6" fmla="*/ 1325065 w 3789655"/>
              <a:gd name="connsiteY6" fmla="*/ 12524 h 2472623"/>
              <a:gd name="connsiteX7" fmla="*/ 1553665 w 3789655"/>
              <a:gd name="connsiteY7" fmla="*/ 288749 h 2472623"/>
              <a:gd name="connsiteX8" fmla="*/ 2232244 w 3789655"/>
              <a:gd name="connsiteY8" fmla="*/ 928 h 2472623"/>
              <a:gd name="connsiteX9" fmla="*/ 2371111 w 3789655"/>
              <a:gd name="connsiteY9" fmla="*/ 160514 h 2472623"/>
              <a:gd name="connsiteX10" fmla="*/ 2544264 w 3789655"/>
              <a:gd name="connsiteY10" fmla="*/ 164925 h 2472623"/>
              <a:gd name="connsiteX11" fmla="*/ 2782390 w 3789655"/>
              <a:gd name="connsiteY11" fmla="*/ 393525 h 2472623"/>
              <a:gd name="connsiteX12" fmla="*/ 3063223 w 3789655"/>
              <a:gd name="connsiteY12" fmla="*/ 253298 h 2472623"/>
              <a:gd name="connsiteX13" fmla="*/ 3602147 w 3789655"/>
              <a:gd name="connsiteY13" fmla="*/ 550902 h 2472623"/>
              <a:gd name="connsiteX14" fmla="*/ 502521 w 3789655"/>
              <a:gd name="connsiteY14" fmla="*/ 2472623 h 2472623"/>
              <a:gd name="connsiteX15" fmla="*/ 766008 w 3789655"/>
              <a:gd name="connsiteY15" fmla="*/ 1674989 h 2472623"/>
              <a:gd name="connsiteX16" fmla="*/ 0 w 3789655"/>
              <a:gd name="connsiteY16" fmla="*/ 220003 h 2472623"/>
              <a:gd name="connsiteX0" fmla="*/ 0 w 3602147"/>
              <a:gd name="connsiteY0" fmla="*/ 220003 h 2472623"/>
              <a:gd name="connsiteX1" fmla="*/ 271621 w 3602147"/>
              <a:gd name="connsiteY1" fmla="*/ 115233 h 2472623"/>
              <a:gd name="connsiteX2" fmla="*/ 401747 w 3602147"/>
              <a:gd name="connsiteY2" fmla="*/ 231996 h 2472623"/>
              <a:gd name="connsiteX3" fmla="*/ 420189 w 3602147"/>
              <a:gd name="connsiteY3" fmla="*/ 336374 h 2472623"/>
              <a:gd name="connsiteX4" fmla="*/ 874773 w 3602147"/>
              <a:gd name="connsiteY4" fmla="*/ 933 h 2472623"/>
              <a:gd name="connsiteX5" fmla="*/ 982164 w 3602147"/>
              <a:gd name="connsiteY5" fmla="*/ 98249 h 2472623"/>
              <a:gd name="connsiteX6" fmla="*/ 1325065 w 3602147"/>
              <a:gd name="connsiteY6" fmla="*/ 12524 h 2472623"/>
              <a:gd name="connsiteX7" fmla="*/ 1553665 w 3602147"/>
              <a:gd name="connsiteY7" fmla="*/ 288749 h 2472623"/>
              <a:gd name="connsiteX8" fmla="*/ 2232244 w 3602147"/>
              <a:gd name="connsiteY8" fmla="*/ 928 h 2472623"/>
              <a:gd name="connsiteX9" fmla="*/ 2371111 w 3602147"/>
              <a:gd name="connsiteY9" fmla="*/ 160514 h 2472623"/>
              <a:gd name="connsiteX10" fmla="*/ 2544264 w 3602147"/>
              <a:gd name="connsiteY10" fmla="*/ 164925 h 2472623"/>
              <a:gd name="connsiteX11" fmla="*/ 2782390 w 3602147"/>
              <a:gd name="connsiteY11" fmla="*/ 393525 h 2472623"/>
              <a:gd name="connsiteX12" fmla="*/ 3063223 w 3602147"/>
              <a:gd name="connsiteY12" fmla="*/ 253298 h 2472623"/>
              <a:gd name="connsiteX13" fmla="*/ 3602147 w 3602147"/>
              <a:gd name="connsiteY13" fmla="*/ 550902 h 2472623"/>
              <a:gd name="connsiteX14" fmla="*/ 502521 w 3602147"/>
              <a:gd name="connsiteY14" fmla="*/ 2472623 h 2472623"/>
              <a:gd name="connsiteX15" fmla="*/ 766008 w 3602147"/>
              <a:gd name="connsiteY15" fmla="*/ 1674989 h 2472623"/>
              <a:gd name="connsiteX16" fmla="*/ 0 w 3602147"/>
              <a:gd name="connsiteY16" fmla="*/ 220003 h 2472623"/>
              <a:gd name="connsiteX0" fmla="*/ 0 w 3354497"/>
              <a:gd name="connsiteY0" fmla="*/ 220003 h 2472623"/>
              <a:gd name="connsiteX1" fmla="*/ 271621 w 3354497"/>
              <a:gd name="connsiteY1" fmla="*/ 115233 h 2472623"/>
              <a:gd name="connsiteX2" fmla="*/ 401747 w 3354497"/>
              <a:gd name="connsiteY2" fmla="*/ 231996 h 2472623"/>
              <a:gd name="connsiteX3" fmla="*/ 420189 w 3354497"/>
              <a:gd name="connsiteY3" fmla="*/ 336374 h 2472623"/>
              <a:gd name="connsiteX4" fmla="*/ 874773 w 3354497"/>
              <a:gd name="connsiteY4" fmla="*/ 933 h 2472623"/>
              <a:gd name="connsiteX5" fmla="*/ 982164 w 3354497"/>
              <a:gd name="connsiteY5" fmla="*/ 98249 h 2472623"/>
              <a:gd name="connsiteX6" fmla="*/ 1325065 w 3354497"/>
              <a:gd name="connsiteY6" fmla="*/ 12524 h 2472623"/>
              <a:gd name="connsiteX7" fmla="*/ 1553665 w 3354497"/>
              <a:gd name="connsiteY7" fmla="*/ 288749 h 2472623"/>
              <a:gd name="connsiteX8" fmla="*/ 2232244 w 3354497"/>
              <a:gd name="connsiteY8" fmla="*/ 928 h 2472623"/>
              <a:gd name="connsiteX9" fmla="*/ 2371111 w 3354497"/>
              <a:gd name="connsiteY9" fmla="*/ 160514 h 2472623"/>
              <a:gd name="connsiteX10" fmla="*/ 2544264 w 3354497"/>
              <a:gd name="connsiteY10" fmla="*/ 164925 h 2472623"/>
              <a:gd name="connsiteX11" fmla="*/ 2782390 w 3354497"/>
              <a:gd name="connsiteY11" fmla="*/ 393525 h 2472623"/>
              <a:gd name="connsiteX12" fmla="*/ 3063223 w 3354497"/>
              <a:gd name="connsiteY12" fmla="*/ 253298 h 2472623"/>
              <a:gd name="connsiteX13" fmla="*/ 3354497 w 3354497"/>
              <a:gd name="connsiteY13" fmla="*/ 427077 h 2472623"/>
              <a:gd name="connsiteX14" fmla="*/ 502521 w 3354497"/>
              <a:gd name="connsiteY14" fmla="*/ 2472623 h 2472623"/>
              <a:gd name="connsiteX15" fmla="*/ 766008 w 3354497"/>
              <a:gd name="connsiteY15" fmla="*/ 1674989 h 2472623"/>
              <a:gd name="connsiteX16" fmla="*/ 0 w 3354497"/>
              <a:gd name="connsiteY16" fmla="*/ 220003 h 2472623"/>
              <a:gd name="connsiteX0" fmla="*/ 0 w 3503109"/>
              <a:gd name="connsiteY0" fmla="*/ 220003 h 2472623"/>
              <a:gd name="connsiteX1" fmla="*/ 271621 w 3503109"/>
              <a:gd name="connsiteY1" fmla="*/ 115233 h 2472623"/>
              <a:gd name="connsiteX2" fmla="*/ 401747 w 3503109"/>
              <a:gd name="connsiteY2" fmla="*/ 231996 h 2472623"/>
              <a:gd name="connsiteX3" fmla="*/ 420189 w 3503109"/>
              <a:gd name="connsiteY3" fmla="*/ 336374 h 2472623"/>
              <a:gd name="connsiteX4" fmla="*/ 874773 w 3503109"/>
              <a:gd name="connsiteY4" fmla="*/ 933 h 2472623"/>
              <a:gd name="connsiteX5" fmla="*/ 982164 w 3503109"/>
              <a:gd name="connsiteY5" fmla="*/ 98249 h 2472623"/>
              <a:gd name="connsiteX6" fmla="*/ 1325065 w 3503109"/>
              <a:gd name="connsiteY6" fmla="*/ 12524 h 2472623"/>
              <a:gd name="connsiteX7" fmla="*/ 1553665 w 3503109"/>
              <a:gd name="connsiteY7" fmla="*/ 288749 h 2472623"/>
              <a:gd name="connsiteX8" fmla="*/ 2232244 w 3503109"/>
              <a:gd name="connsiteY8" fmla="*/ 928 h 2472623"/>
              <a:gd name="connsiteX9" fmla="*/ 2371111 w 3503109"/>
              <a:gd name="connsiteY9" fmla="*/ 160514 h 2472623"/>
              <a:gd name="connsiteX10" fmla="*/ 2544264 w 3503109"/>
              <a:gd name="connsiteY10" fmla="*/ 164925 h 2472623"/>
              <a:gd name="connsiteX11" fmla="*/ 2782390 w 3503109"/>
              <a:gd name="connsiteY11" fmla="*/ 393525 h 2472623"/>
              <a:gd name="connsiteX12" fmla="*/ 3063223 w 3503109"/>
              <a:gd name="connsiteY12" fmla="*/ 253298 h 2472623"/>
              <a:gd name="connsiteX13" fmla="*/ 3115764 w 3503109"/>
              <a:gd name="connsiteY13" fmla="*/ 355425 h 2472623"/>
              <a:gd name="connsiteX14" fmla="*/ 3354497 w 3503109"/>
              <a:gd name="connsiteY14" fmla="*/ 427077 h 2472623"/>
              <a:gd name="connsiteX15" fmla="*/ 502521 w 3503109"/>
              <a:gd name="connsiteY15" fmla="*/ 2472623 h 2472623"/>
              <a:gd name="connsiteX16" fmla="*/ 766008 w 3503109"/>
              <a:gd name="connsiteY16" fmla="*/ 1674989 h 2472623"/>
              <a:gd name="connsiteX17" fmla="*/ 0 w 3503109"/>
              <a:gd name="connsiteY17" fmla="*/ 220003 h 2472623"/>
              <a:gd name="connsiteX0" fmla="*/ 0 w 4026499"/>
              <a:gd name="connsiteY0" fmla="*/ 220003 h 2472623"/>
              <a:gd name="connsiteX1" fmla="*/ 271621 w 4026499"/>
              <a:gd name="connsiteY1" fmla="*/ 115233 h 2472623"/>
              <a:gd name="connsiteX2" fmla="*/ 401747 w 4026499"/>
              <a:gd name="connsiteY2" fmla="*/ 231996 h 2472623"/>
              <a:gd name="connsiteX3" fmla="*/ 420189 w 4026499"/>
              <a:gd name="connsiteY3" fmla="*/ 336374 h 2472623"/>
              <a:gd name="connsiteX4" fmla="*/ 874773 w 4026499"/>
              <a:gd name="connsiteY4" fmla="*/ 933 h 2472623"/>
              <a:gd name="connsiteX5" fmla="*/ 982164 w 4026499"/>
              <a:gd name="connsiteY5" fmla="*/ 98249 h 2472623"/>
              <a:gd name="connsiteX6" fmla="*/ 1325065 w 4026499"/>
              <a:gd name="connsiteY6" fmla="*/ 12524 h 2472623"/>
              <a:gd name="connsiteX7" fmla="*/ 1553665 w 4026499"/>
              <a:gd name="connsiteY7" fmla="*/ 288749 h 2472623"/>
              <a:gd name="connsiteX8" fmla="*/ 2232244 w 4026499"/>
              <a:gd name="connsiteY8" fmla="*/ 928 h 2472623"/>
              <a:gd name="connsiteX9" fmla="*/ 2371111 w 4026499"/>
              <a:gd name="connsiteY9" fmla="*/ 160514 h 2472623"/>
              <a:gd name="connsiteX10" fmla="*/ 2544264 w 4026499"/>
              <a:gd name="connsiteY10" fmla="*/ 164925 h 2472623"/>
              <a:gd name="connsiteX11" fmla="*/ 2782390 w 4026499"/>
              <a:gd name="connsiteY11" fmla="*/ 393525 h 2472623"/>
              <a:gd name="connsiteX12" fmla="*/ 3063223 w 4026499"/>
              <a:gd name="connsiteY12" fmla="*/ 253298 h 2472623"/>
              <a:gd name="connsiteX13" fmla="*/ 3115764 w 4026499"/>
              <a:gd name="connsiteY13" fmla="*/ 355425 h 2472623"/>
              <a:gd name="connsiteX14" fmla="*/ 3935522 w 4026499"/>
              <a:gd name="connsiteY14" fmla="*/ 998577 h 2472623"/>
              <a:gd name="connsiteX15" fmla="*/ 502521 w 4026499"/>
              <a:gd name="connsiteY15" fmla="*/ 2472623 h 2472623"/>
              <a:gd name="connsiteX16" fmla="*/ 766008 w 4026499"/>
              <a:gd name="connsiteY16" fmla="*/ 1674989 h 2472623"/>
              <a:gd name="connsiteX17" fmla="*/ 0 w 4026499"/>
              <a:gd name="connsiteY17" fmla="*/ 220003 h 2472623"/>
              <a:gd name="connsiteX0" fmla="*/ 0 w 4041344"/>
              <a:gd name="connsiteY0" fmla="*/ 220003 h 2472623"/>
              <a:gd name="connsiteX1" fmla="*/ 271621 w 4041344"/>
              <a:gd name="connsiteY1" fmla="*/ 115233 h 2472623"/>
              <a:gd name="connsiteX2" fmla="*/ 401747 w 4041344"/>
              <a:gd name="connsiteY2" fmla="*/ 231996 h 2472623"/>
              <a:gd name="connsiteX3" fmla="*/ 420189 w 4041344"/>
              <a:gd name="connsiteY3" fmla="*/ 336374 h 2472623"/>
              <a:gd name="connsiteX4" fmla="*/ 874773 w 4041344"/>
              <a:gd name="connsiteY4" fmla="*/ 933 h 2472623"/>
              <a:gd name="connsiteX5" fmla="*/ 982164 w 4041344"/>
              <a:gd name="connsiteY5" fmla="*/ 98249 h 2472623"/>
              <a:gd name="connsiteX6" fmla="*/ 1325065 w 4041344"/>
              <a:gd name="connsiteY6" fmla="*/ 12524 h 2472623"/>
              <a:gd name="connsiteX7" fmla="*/ 1553665 w 4041344"/>
              <a:gd name="connsiteY7" fmla="*/ 288749 h 2472623"/>
              <a:gd name="connsiteX8" fmla="*/ 2232244 w 4041344"/>
              <a:gd name="connsiteY8" fmla="*/ 928 h 2472623"/>
              <a:gd name="connsiteX9" fmla="*/ 2371111 w 4041344"/>
              <a:gd name="connsiteY9" fmla="*/ 160514 h 2472623"/>
              <a:gd name="connsiteX10" fmla="*/ 2544264 w 4041344"/>
              <a:gd name="connsiteY10" fmla="*/ 164925 h 2472623"/>
              <a:gd name="connsiteX11" fmla="*/ 2782390 w 4041344"/>
              <a:gd name="connsiteY11" fmla="*/ 393525 h 2472623"/>
              <a:gd name="connsiteX12" fmla="*/ 3063223 w 4041344"/>
              <a:gd name="connsiteY12" fmla="*/ 253298 h 2472623"/>
              <a:gd name="connsiteX13" fmla="*/ 3325314 w 4041344"/>
              <a:gd name="connsiteY13" fmla="*/ 460200 h 2472623"/>
              <a:gd name="connsiteX14" fmla="*/ 3935522 w 4041344"/>
              <a:gd name="connsiteY14" fmla="*/ 998577 h 2472623"/>
              <a:gd name="connsiteX15" fmla="*/ 502521 w 4041344"/>
              <a:gd name="connsiteY15" fmla="*/ 2472623 h 2472623"/>
              <a:gd name="connsiteX16" fmla="*/ 766008 w 4041344"/>
              <a:gd name="connsiteY16" fmla="*/ 1674989 h 2472623"/>
              <a:gd name="connsiteX17" fmla="*/ 0 w 4041344"/>
              <a:gd name="connsiteY17" fmla="*/ 220003 h 2472623"/>
              <a:gd name="connsiteX0" fmla="*/ 0 w 3937362"/>
              <a:gd name="connsiteY0" fmla="*/ 220003 h 2472623"/>
              <a:gd name="connsiteX1" fmla="*/ 271621 w 3937362"/>
              <a:gd name="connsiteY1" fmla="*/ 115233 h 2472623"/>
              <a:gd name="connsiteX2" fmla="*/ 401747 w 3937362"/>
              <a:gd name="connsiteY2" fmla="*/ 231996 h 2472623"/>
              <a:gd name="connsiteX3" fmla="*/ 420189 w 3937362"/>
              <a:gd name="connsiteY3" fmla="*/ 336374 h 2472623"/>
              <a:gd name="connsiteX4" fmla="*/ 874773 w 3937362"/>
              <a:gd name="connsiteY4" fmla="*/ 933 h 2472623"/>
              <a:gd name="connsiteX5" fmla="*/ 982164 w 3937362"/>
              <a:gd name="connsiteY5" fmla="*/ 98249 h 2472623"/>
              <a:gd name="connsiteX6" fmla="*/ 1325065 w 3937362"/>
              <a:gd name="connsiteY6" fmla="*/ 12524 h 2472623"/>
              <a:gd name="connsiteX7" fmla="*/ 1553665 w 3937362"/>
              <a:gd name="connsiteY7" fmla="*/ 288749 h 2472623"/>
              <a:gd name="connsiteX8" fmla="*/ 2232244 w 3937362"/>
              <a:gd name="connsiteY8" fmla="*/ 928 h 2472623"/>
              <a:gd name="connsiteX9" fmla="*/ 2371111 w 3937362"/>
              <a:gd name="connsiteY9" fmla="*/ 160514 h 2472623"/>
              <a:gd name="connsiteX10" fmla="*/ 2544264 w 3937362"/>
              <a:gd name="connsiteY10" fmla="*/ 164925 h 2472623"/>
              <a:gd name="connsiteX11" fmla="*/ 2782390 w 3937362"/>
              <a:gd name="connsiteY11" fmla="*/ 393525 h 2472623"/>
              <a:gd name="connsiteX12" fmla="*/ 3063223 w 3937362"/>
              <a:gd name="connsiteY12" fmla="*/ 253298 h 2472623"/>
              <a:gd name="connsiteX13" fmla="*/ 3325314 w 3937362"/>
              <a:gd name="connsiteY13" fmla="*/ 460200 h 2472623"/>
              <a:gd name="connsiteX14" fmla="*/ 3821222 w 3937362"/>
              <a:gd name="connsiteY14" fmla="*/ 465177 h 2472623"/>
              <a:gd name="connsiteX15" fmla="*/ 502521 w 3937362"/>
              <a:gd name="connsiteY15" fmla="*/ 2472623 h 2472623"/>
              <a:gd name="connsiteX16" fmla="*/ 766008 w 3937362"/>
              <a:gd name="connsiteY16" fmla="*/ 1674989 h 2472623"/>
              <a:gd name="connsiteX17" fmla="*/ 0 w 3937362"/>
              <a:gd name="connsiteY17" fmla="*/ 220003 h 2472623"/>
              <a:gd name="connsiteX0" fmla="*/ 0 w 3821222"/>
              <a:gd name="connsiteY0" fmla="*/ 220003 h 2472623"/>
              <a:gd name="connsiteX1" fmla="*/ 271621 w 3821222"/>
              <a:gd name="connsiteY1" fmla="*/ 115233 h 2472623"/>
              <a:gd name="connsiteX2" fmla="*/ 401747 w 3821222"/>
              <a:gd name="connsiteY2" fmla="*/ 231996 h 2472623"/>
              <a:gd name="connsiteX3" fmla="*/ 420189 w 3821222"/>
              <a:gd name="connsiteY3" fmla="*/ 336374 h 2472623"/>
              <a:gd name="connsiteX4" fmla="*/ 874773 w 3821222"/>
              <a:gd name="connsiteY4" fmla="*/ 933 h 2472623"/>
              <a:gd name="connsiteX5" fmla="*/ 982164 w 3821222"/>
              <a:gd name="connsiteY5" fmla="*/ 98249 h 2472623"/>
              <a:gd name="connsiteX6" fmla="*/ 1325065 w 3821222"/>
              <a:gd name="connsiteY6" fmla="*/ 12524 h 2472623"/>
              <a:gd name="connsiteX7" fmla="*/ 1553665 w 3821222"/>
              <a:gd name="connsiteY7" fmla="*/ 288749 h 2472623"/>
              <a:gd name="connsiteX8" fmla="*/ 2232244 w 3821222"/>
              <a:gd name="connsiteY8" fmla="*/ 928 h 2472623"/>
              <a:gd name="connsiteX9" fmla="*/ 2371111 w 3821222"/>
              <a:gd name="connsiteY9" fmla="*/ 160514 h 2472623"/>
              <a:gd name="connsiteX10" fmla="*/ 2544264 w 3821222"/>
              <a:gd name="connsiteY10" fmla="*/ 164925 h 2472623"/>
              <a:gd name="connsiteX11" fmla="*/ 2782390 w 3821222"/>
              <a:gd name="connsiteY11" fmla="*/ 393525 h 2472623"/>
              <a:gd name="connsiteX12" fmla="*/ 3063223 w 3821222"/>
              <a:gd name="connsiteY12" fmla="*/ 253298 h 2472623"/>
              <a:gd name="connsiteX13" fmla="*/ 3325314 w 3821222"/>
              <a:gd name="connsiteY13" fmla="*/ 460200 h 2472623"/>
              <a:gd name="connsiteX14" fmla="*/ 3821222 w 3821222"/>
              <a:gd name="connsiteY14" fmla="*/ 465177 h 2472623"/>
              <a:gd name="connsiteX15" fmla="*/ 502521 w 3821222"/>
              <a:gd name="connsiteY15" fmla="*/ 2472623 h 2472623"/>
              <a:gd name="connsiteX16" fmla="*/ 766008 w 3821222"/>
              <a:gd name="connsiteY16" fmla="*/ 1674989 h 2472623"/>
              <a:gd name="connsiteX17" fmla="*/ 0 w 38212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4281654"/>
              <a:gd name="connsiteY0" fmla="*/ 220003 h 1674989"/>
              <a:gd name="connsiteX1" fmla="*/ 271621 w 4281654"/>
              <a:gd name="connsiteY1" fmla="*/ 115233 h 1674989"/>
              <a:gd name="connsiteX2" fmla="*/ 401747 w 4281654"/>
              <a:gd name="connsiteY2" fmla="*/ 231996 h 1674989"/>
              <a:gd name="connsiteX3" fmla="*/ 420189 w 4281654"/>
              <a:gd name="connsiteY3" fmla="*/ 336374 h 1674989"/>
              <a:gd name="connsiteX4" fmla="*/ 874773 w 4281654"/>
              <a:gd name="connsiteY4" fmla="*/ 933 h 1674989"/>
              <a:gd name="connsiteX5" fmla="*/ 982164 w 4281654"/>
              <a:gd name="connsiteY5" fmla="*/ 98249 h 1674989"/>
              <a:gd name="connsiteX6" fmla="*/ 1325065 w 4281654"/>
              <a:gd name="connsiteY6" fmla="*/ 12524 h 1674989"/>
              <a:gd name="connsiteX7" fmla="*/ 1553665 w 4281654"/>
              <a:gd name="connsiteY7" fmla="*/ 288749 h 1674989"/>
              <a:gd name="connsiteX8" fmla="*/ 2232244 w 4281654"/>
              <a:gd name="connsiteY8" fmla="*/ 928 h 1674989"/>
              <a:gd name="connsiteX9" fmla="*/ 2371111 w 4281654"/>
              <a:gd name="connsiteY9" fmla="*/ 160514 h 1674989"/>
              <a:gd name="connsiteX10" fmla="*/ 2544264 w 4281654"/>
              <a:gd name="connsiteY10" fmla="*/ 164925 h 1674989"/>
              <a:gd name="connsiteX11" fmla="*/ 2782390 w 4281654"/>
              <a:gd name="connsiteY11" fmla="*/ 393525 h 1674989"/>
              <a:gd name="connsiteX12" fmla="*/ 3063223 w 4281654"/>
              <a:gd name="connsiteY12" fmla="*/ 253298 h 1674989"/>
              <a:gd name="connsiteX13" fmla="*/ 3325314 w 4281654"/>
              <a:gd name="connsiteY13" fmla="*/ 460200 h 1674989"/>
              <a:gd name="connsiteX14" fmla="*/ 3859322 w 4281654"/>
              <a:gd name="connsiteY14" fmla="*/ 427077 h 1674989"/>
              <a:gd name="connsiteX15" fmla="*/ 3836271 w 4281654"/>
              <a:gd name="connsiteY15" fmla="*/ 900998 h 1674989"/>
              <a:gd name="connsiteX16" fmla="*/ 766008 w 4281654"/>
              <a:gd name="connsiteY16" fmla="*/ 1674989 h 1674989"/>
              <a:gd name="connsiteX17" fmla="*/ 0 w 4281654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4173218"/>
              <a:gd name="connsiteY0" fmla="*/ 220003 h 1017764"/>
              <a:gd name="connsiteX1" fmla="*/ 271621 w 4173218"/>
              <a:gd name="connsiteY1" fmla="*/ 115233 h 1017764"/>
              <a:gd name="connsiteX2" fmla="*/ 401747 w 4173218"/>
              <a:gd name="connsiteY2" fmla="*/ 231996 h 1017764"/>
              <a:gd name="connsiteX3" fmla="*/ 420189 w 4173218"/>
              <a:gd name="connsiteY3" fmla="*/ 336374 h 1017764"/>
              <a:gd name="connsiteX4" fmla="*/ 874773 w 4173218"/>
              <a:gd name="connsiteY4" fmla="*/ 933 h 1017764"/>
              <a:gd name="connsiteX5" fmla="*/ 982164 w 4173218"/>
              <a:gd name="connsiteY5" fmla="*/ 98249 h 1017764"/>
              <a:gd name="connsiteX6" fmla="*/ 1325065 w 4173218"/>
              <a:gd name="connsiteY6" fmla="*/ 12524 h 1017764"/>
              <a:gd name="connsiteX7" fmla="*/ 1553665 w 4173218"/>
              <a:gd name="connsiteY7" fmla="*/ 288749 h 1017764"/>
              <a:gd name="connsiteX8" fmla="*/ 2232244 w 4173218"/>
              <a:gd name="connsiteY8" fmla="*/ 928 h 1017764"/>
              <a:gd name="connsiteX9" fmla="*/ 2371111 w 4173218"/>
              <a:gd name="connsiteY9" fmla="*/ 160514 h 1017764"/>
              <a:gd name="connsiteX10" fmla="*/ 2544264 w 4173218"/>
              <a:gd name="connsiteY10" fmla="*/ 164925 h 1017764"/>
              <a:gd name="connsiteX11" fmla="*/ 2782390 w 4173218"/>
              <a:gd name="connsiteY11" fmla="*/ 393525 h 1017764"/>
              <a:gd name="connsiteX12" fmla="*/ 3063223 w 4173218"/>
              <a:gd name="connsiteY12" fmla="*/ 253298 h 1017764"/>
              <a:gd name="connsiteX13" fmla="*/ 3325314 w 4173218"/>
              <a:gd name="connsiteY13" fmla="*/ 460200 h 1017764"/>
              <a:gd name="connsiteX14" fmla="*/ 3859322 w 4173218"/>
              <a:gd name="connsiteY14" fmla="*/ 427077 h 1017764"/>
              <a:gd name="connsiteX15" fmla="*/ 3836271 w 4173218"/>
              <a:gd name="connsiteY15" fmla="*/ 900998 h 1017764"/>
              <a:gd name="connsiteX16" fmla="*/ 3575883 w 4173218"/>
              <a:gd name="connsiteY16" fmla="*/ 1017764 h 1017764"/>
              <a:gd name="connsiteX17" fmla="*/ 0 w 4173218"/>
              <a:gd name="connsiteY17" fmla="*/ 220003 h 1017764"/>
              <a:gd name="connsiteX0" fmla="*/ 0 w 3865359"/>
              <a:gd name="connsiteY0" fmla="*/ 220003 h 1017764"/>
              <a:gd name="connsiteX1" fmla="*/ 271621 w 3865359"/>
              <a:gd name="connsiteY1" fmla="*/ 115233 h 1017764"/>
              <a:gd name="connsiteX2" fmla="*/ 401747 w 3865359"/>
              <a:gd name="connsiteY2" fmla="*/ 231996 h 1017764"/>
              <a:gd name="connsiteX3" fmla="*/ 420189 w 3865359"/>
              <a:gd name="connsiteY3" fmla="*/ 336374 h 1017764"/>
              <a:gd name="connsiteX4" fmla="*/ 874773 w 3865359"/>
              <a:gd name="connsiteY4" fmla="*/ 933 h 1017764"/>
              <a:gd name="connsiteX5" fmla="*/ 982164 w 3865359"/>
              <a:gd name="connsiteY5" fmla="*/ 98249 h 1017764"/>
              <a:gd name="connsiteX6" fmla="*/ 1325065 w 3865359"/>
              <a:gd name="connsiteY6" fmla="*/ 12524 h 1017764"/>
              <a:gd name="connsiteX7" fmla="*/ 1553665 w 3865359"/>
              <a:gd name="connsiteY7" fmla="*/ 288749 h 1017764"/>
              <a:gd name="connsiteX8" fmla="*/ 2232244 w 3865359"/>
              <a:gd name="connsiteY8" fmla="*/ 928 h 1017764"/>
              <a:gd name="connsiteX9" fmla="*/ 2371111 w 3865359"/>
              <a:gd name="connsiteY9" fmla="*/ 160514 h 1017764"/>
              <a:gd name="connsiteX10" fmla="*/ 2544264 w 3865359"/>
              <a:gd name="connsiteY10" fmla="*/ 164925 h 1017764"/>
              <a:gd name="connsiteX11" fmla="*/ 2782390 w 3865359"/>
              <a:gd name="connsiteY11" fmla="*/ 393525 h 1017764"/>
              <a:gd name="connsiteX12" fmla="*/ 3063223 w 3865359"/>
              <a:gd name="connsiteY12" fmla="*/ 253298 h 1017764"/>
              <a:gd name="connsiteX13" fmla="*/ 3325314 w 3865359"/>
              <a:gd name="connsiteY13" fmla="*/ 460200 h 1017764"/>
              <a:gd name="connsiteX14" fmla="*/ 3859322 w 3865359"/>
              <a:gd name="connsiteY14" fmla="*/ 427077 h 1017764"/>
              <a:gd name="connsiteX15" fmla="*/ 3836271 w 3865359"/>
              <a:gd name="connsiteY15" fmla="*/ 900998 h 1017764"/>
              <a:gd name="connsiteX16" fmla="*/ 3575883 w 3865359"/>
              <a:gd name="connsiteY16" fmla="*/ 1017764 h 1017764"/>
              <a:gd name="connsiteX17" fmla="*/ 0 w 3865359"/>
              <a:gd name="connsiteY17" fmla="*/ 220003 h 1017764"/>
              <a:gd name="connsiteX0" fmla="*/ 0 w 3864866"/>
              <a:gd name="connsiteY0" fmla="*/ 220003 h 1017764"/>
              <a:gd name="connsiteX1" fmla="*/ 271621 w 3864866"/>
              <a:gd name="connsiteY1" fmla="*/ 115233 h 1017764"/>
              <a:gd name="connsiteX2" fmla="*/ 401747 w 3864866"/>
              <a:gd name="connsiteY2" fmla="*/ 231996 h 1017764"/>
              <a:gd name="connsiteX3" fmla="*/ 420189 w 3864866"/>
              <a:gd name="connsiteY3" fmla="*/ 336374 h 1017764"/>
              <a:gd name="connsiteX4" fmla="*/ 874773 w 3864866"/>
              <a:gd name="connsiteY4" fmla="*/ 933 h 1017764"/>
              <a:gd name="connsiteX5" fmla="*/ 982164 w 3864866"/>
              <a:gd name="connsiteY5" fmla="*/ 98249 h 1017764"/>
              <a:gd name="connsiteX6" fmla="*/ 1325065 w 3864866"/>
              <a:gd name="connsiteY6" fmla="*/ 12524 h 1017764"/>
              <a:gd name="connsiteX7" fmla="*/ 1553665 w 3864866"/>
              <a:gd name="connsiteY7" fmla="*/ 288749 h 1017764"/>
              <a:gd name="connsiteX8" fmla="*/ 2232244 w 3864866"/>
              <a:gd name="connsiteY8" fmla="*/ 928 h 1017764"/>
              <a:gd name="connsiteX9" fmla="*/ 2371111 w 3864866"/>
              <a:gd name="connsiteY9" fmla="*/ 160514 h 1017764"/>
              <a:gd name="connsiteX10" fmla="*/ 2544264 w 3864866"/>
              <a:gd name="connsiteY10" fmla="*/ 164925 h 1017764"/>
              <a:gd name="connsiteX11" fmla="*/ 2782390 w 3864866"/>
              <a:gd name="connsiteY11" fmla="*/ 393525 h 1017764"/>
              <a:gd name="connsiteX12" fmla="*/ 3063223 w 3864866"/>
              <a:gd name="connsiteY12" fmla="*/ 253298 h 1017764"/>
              <a:gd name="connsiteX13" fmla="*/ 3325314 w 3864866"/>
              <a:gd name="connsiteY13" fmla="*/ 460200 h 1017764"/>
              <a:gd name="connsiteX14" fmla="*/ 3859322 w 3864866"/>
              <a:gd name="connsiteY14" fmla="*/ 427077 h 1017764"/>
              <a:gd name="connsiteX15" fmla="*/ 3836271 w 3864866"/>
              <a:gd name="connsiteY15" fmla="*/ 900998 h 1017764"/>
              <a:gd name="connsiteX16" fmla="*/ 3575883 w 3864866"/>
              <a:gd name="connsiteY16" fmla="*/ 1017764 h 1017764"/>
              <a:gd name="connsiteX17" fmla="*/ 0 w 3864866"/>
              <a:gd name="connsiteY17" fmla="*/ 220003 h 1017764"/>
              <a:gd name="connsiteX0" fmla="*/ 0 w 3859322"/>
              <a:gd name="connsiteY0" fmla="*/ 220003 h 1313039"/>
              <a:gd name="connsiteX1" fmla="*/ 271621 w 3859322"/>
              <a:gd name="connsiteY1" fmla="*/ 115233 h 1313039"/>
              <a:gd name="connsiteX2" fmla="*/ 401747 w 3859322"/>
              <a:gd name="connsiteY2" fmla="*/ 231996 h 1313039"/>
              <a:gd name="connsiteX3" fmla="*/ 420189 w 3859322"/>
              <a:gd name="connsiteY3" fmla="*/ 336374 h 1313039"/>
              <a:gd name="connsiteX4" fmla="*/ 874773 w 3859322"/>
              <a:gd name="connsiteY4" fmla="*/ 933 h 1313039"/>
              <a:gd name="connsiteX5" fmla="*/ 982164 w 3859322"/>
              <a:gd name="connsiteY5" fmla="*/ 98249 h 1313039"/>
              <a:gd name="connsiteX6" fmla="*/ 1325065 w 3859322"/>
              <a:gd name="connsiteY6" fmla="*/ 12524 h 1313039"/>
              <a:gd name="connsiteX7" fmla="*/ 1553665 w 3859322"/>
              <a:gd name="connsiteY7" fmla="*/ 288749 h 1313039"/>
              <a:gd name="connsiteX8" fmla="*/ 2232244 w 3859322"/>
              <a:gd name="connsiteY8" fmla="*/ 928 h 1313039"/>
              <a:gd name="connsiteX9" fmla="*/ 2371111 w 3859322"/>
              <a:gd name="connsiteY9" fmla="*/ 160514 h 1313039"/>
              <a:gd name="connsiteX10" fmla="*/ 2544264 w 3859322"/>
              <a:gd name="connsiteY10" fmla="*/ 164925 h 1313039"/>
              <a:gd name="connsiteX11" fmla="*/ 2782390 w 3859322"/>
              <a:gd name="connsiteY11" fmla="*/ 393525 h 1313039"/>
              <a:gd name="connsiteX12" fmla="*/ 3063223 w 3859322"/>
              <a:gd name="connsiteY12" fmla="*/ 253298 h 1313039"/>
              <a:gd name="connsiteX13" fmla="*/ 3325314 w 3859322"/>
              <a:gd name="connsiteY13" fmla="*/ 460200 h 1313039"/>
              <a:gd name="connsiteX14" fmla="*/ 3859322 w 3859322"/>
              <a:gd name="connsiteY14" fmla="*/ 427077 h 1313039"/>
              <a:gd name="connsiteX15" fmla="*/ 3836271 w 3859322"/>
              <a:gd name="connsiteY15" fmla="*/ 900998 h 1313039"/>
              <a:gd name="connsiteX16" fmla="*/ 2518608 w 3859322"/>
              <a:gd name="connsiteY16" fmla="*/ 1313039 h 1313039"/>
              <a:gd name="connsiteX17" fmla="*/ 0 w 3859322"/>
              <a:gd name="connsiteY17" fmla="*/ 220003 h 1313039"/>
              <a:gd name="connsiteX0" fmla="*/ 0 w 3865377"/>
              <a:gd name="connsiteY0" fmla="*/ 220003 h 1017764"/>
              <a:gd name="connsiteX1" fmla="*/ 271621 w 3865377"/>
              <a:gd name="connsiteY1" fmla="*/ 115233 h 1017764"/>
              <a:gd name="connsiteX2" fmla="*/ 401747 w 3865377"/>
              <a:gd name="connsiteY2" fmla="*/ 231996 h 1017764"/>
              <a:gd name="connsiteX3" fmla="*/ 420189 w 3865377"/>
              <a:gd name="connsiteY3" fmla="*/ 336374 h 1017764"/>
              <a:gd name="connsiteX4" fmla="*/ 874773 w 3865377"/>
              <a:gd name="connsiteY4" fmla="*/ 933 h 1017764"/>
              <a:gd name="connsiteX5" fmla="*/ 982164 w 3865377"/>
              <a:gd name="connsiteY5" fmla="*/ 98249 h 1017764"/>
              <a:gd name="connsiteX6" fmla="*/ 1325065 w 3865377"/>
              <a:gd name="connsiteY6" fmla="*/ 12524 h 1017764"/>
              <a:gd name="connsiteX7" fmla="*/ 1553665 w 3865377"/>
              <a:gd name="connsiteY7" fmla="*/ 288749 h 1017764"/>
              <a:gd name="connsiteX8" fmla="*/ 2232244 w 3865377"/>
              <a:gd name="connsiteY8" fmla="*/ 928 h 1017764"/>
              <a:gd name="connsiteX9" fmla="*/ 2371111 w 3865377"/>
              <a:gd name="connsiteY9" fmla="*/ 160514 h 1017764"/>
              <a:gd name="connsiteX10" fmla="*/ 2544264 w 3865377"/>
              <a:gd name="connsiteY10" fmla="*/ 164925 h 1017764"/>
              <a:gd name="connsiteX11" fmla="*/ 2782390 w 3865377"/>
              <a:gd name="connsiteY11" fmla="*/ 393525 h 1017764"/>
              <a:gd name="connsiteX12" fmla="*/ 3063223 w 3865377"/>
              <a:gd name="connsiteY12" fmla="*/ 253298 h 1017764"/>
              <a:gd name="connsiteX13" fmla="*/ 3325314 w 3865377"/>
              <a:gd name="connsiteY13" fmla="*/ 460200 h 1017764"/>
              <a:gd name="connsiteX14" fmla="*/ 3859322 w 3865377"/>
              <a:gd name="connsiteY14" fmla="*/ 427077 h 1017764"/>
              <a:gd name="connsiteX15" fmla="*/ 3836271 w 3865377"/>
              <a:gd name="connsiteY15" fmla="*/ 900998 h 1017764"/>
              <a:gd name="connsiteX16" fmla="*/ 3594933 w 3865377"/>
              <a:gd name="connsiteY16" fmla="*/ 1017764 h 1017764"/>
              <a:gd name="connsiteX17" fmla="*/ 0 w 3865377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20189 w 3897960"/>
              <a:gd name="connsiteY3" fmla="*/ 336374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39239 w 3897960"/>
              <a:gd name="connsiteY3" fmla="*/ 63164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0 w 3897960"/>
              <a:gd name="connsiteY18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0 w 3897960"/>
              <a:gd name="connsiteY19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0 w 3897960"/>
              <a:gd name="connsiteY20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267788 w 3897960"/>
              <a:gd name="connsiteY20" fmla="*/ 850725 h 1017764"/>
              <a:gd name="connsiteX21" fmla="*/ 0 w 3897960"/>
              <a:gd name="connsiteY21" fmla="*/ 220003 h 1017764"/>
              <a:gd name="connsiteX0" fmla="*/ 0 w 3897960"/>
              <a:gd name="connsiteY0" fmla="*/ 220003 h 1527749"/>
              <a:gd name="connsiteX1" fmla="*/ 271621 w 3897960"/>
              <a:gd name="connsiteY1" fmla="*/ 115233 h 1527749"/>
              <a:gd name="connsiteX2" fmla="*/ 401747 w 3897960"/>
              <a:gd name="connsiteY2" fmla="*/ 231996 h 1527749"/>
              <a:gd name="connsiteX3" fmla="*/ 505914 w 3897960"/>
              <a:gd name="connsiteY3" fmla="*/ 307799 h 1527749"/>
              <a:gd name="connsiteX4" fmla="*/ 874773 w 3897960"/>
              <a:gd name="connsiteY4" fmla="*/ 933 h 1527749"/>
              <a:gd name="connsiteX5" fmla="*/ 982164 w 3897960"/>
              <a:gd name="connsiteY5" fmla="*/ 98249 h 1527749"/>
              <a:gd name="connsiteX6" fmla="*/ 1325065 w 3897960"/>
              <a:gd name="connsiteY6" fmla="*/ 12524 h 1527749"/>
              <a:gd name="connsiteX7" fmla="*/ 1553665 w 3897960"/>
              <a:gd name="connsiteY7" fmla="*/ 288749 h 1527749"/>
              <a:gd name="connsiteX8" fmla="*/ 2232244 w 3897960"/>
              <a:gd name="connsiteY8" fmla="*/ 928 h 1527749"/>
              <a:gd name="connsiteX9" fmla="*/ 2371111 w 3897960"/>
              <a:gd name="connsiteY9" fmla="*/ 160514 h 1527749"/>
              <a:gd name="connsiteX10" fmla="*/ 2544264 w 3897960"/>
              <a:gd name="connsiteY10" fmla="*/ 164925 h 1527749"/>
              <a:gd name="connsiteX11" fmla="*/ 2782390 w 3897960"/>
              <a:gd name="connsiteY11" fmla="*/ 393525 h 1527749"/>
              <a:gd name="connsiteX12" fmla="*/ 3063223 w 3897960"/>
              <a:gd name="connsiteY12" fmla="*/ 253298 h 1527749"/>
              <a:gd name="connsiteX13" fmla="*/ 3325314 w 3897960"/>
              <a:gd name="connsiteY13" fmla="*/ 460200 h 1527749"/>
              <a:gd name="connsiteX14" fmla="*/ 3859322 w 3897960"/>
              <a:gd name="connsiteY14" fmla="*/ 427077 h 1527749"/>
              <a:gd name="connsiteX15" fmla="*/ 3836271 w 3897960"/>
              <a:gd name="connsiteY15" fmla="*/ 900998 h 1527749"/>
              <a:gd name="connsiteX16" fmla="*/ 3594933 w 3897960"/>
              <a:gd name="connsiteY16" fmla="*/ 1017764 h 1527749"/>
              <a:gd name="connsiteX17" fmla="*/ 3620588 w 3897960"/>
              <a:gd name="connsiteY17" fmla="*/ 1527000 h 1527749"/>
              <a:gd name="connsiteX18" fmla="*/ 1801313 w 3897960"/>
              <a:gd name="connsiteY18" fmla="*/ 898350 h 1527749"/>
              <a:gd name="connsiteX19" fmla="*/ 1010738 w 3897960"/>
              <a:gd name="connsiteY19" fmla="*/ 898350 h 1527749"/>
              <a:gd name="connsiteX20" fmla="*/ 267788 w 3897960"/>
              <a:gd name="connsiteY20" fmla="*/ 850725 h 1527749"/>
              <a:gd name="connsiteX21" fmla="*/ 0 w 3897960"/>
              <a:gd name="connsiteY21" fmla="*/ 220003 h 1527749"/>
              <a:gd name="connsiteX0" fmla="*/ 0 w 3897960"/>
              <a:gd name="connsiteY0" fmla="*/ 220003 h 1855911"/>
              <a:gd name="connsiteX1" fmla="*/ 271621 w 3897960"/>
              <a:gd name="connsiteY1" fmla="*/ 115233 h 1855911"/>
              <a:gd name="connsiteX2" fmla="*/ 401747 w 3897960"/>
              <a:gd name="connsiteY2" fmla="*/ 231996 h 1855911"/>
              <a:gd name="connsiteX3" fmla="*/ 505914 w 3897960"/>
              <a:gd name="connsiteY3" fmla="*/ 307799 h 1855911"/>
              <a:gd name="connsiteX4" fmla="*/ 874773 w 3897960"/>
              <a:gd name="connsiteY4" fmla="*/ 933 h 1855911"/>
              <a:gd name="connsiteX5" fmla="*/ 982164 w 3897960"/>
              <a:gd name="connsiteY5" fmla="*/ 98249 h 1855911"/>
              <a:gd name="connsiteX6" fmla="*/ 1325065 w 3897960"/>
              <a:gd name="connsiteY6" fmla="*/ 12524 h 1855911"/>
              <a:gd name="connsiteX7" fmla="*/ 1553665 w 3897960"/>
              <a:gd name="connsiteY7" fmla="*/ 288749 h 1855911"/>
              <a:gd name="connsiteX8" fmla="*/ 2232244 w 3897960"/>
              <a:gd name="connsiteY8" fmla="*/ 928 h 1855911"/>
              <a:gd name="connsiteX9" fmla="*/ 2371111 w 3897960"/>
              <a:gd name="connsiteY9" fmla="*/ 160514 h 1855911"/>
              <a:gd name="connsiteX10" fmla="*/ 2544264 w 3897960"/>
              <a:gd name="connsiteY10" fmla="*/ 164925 h 1855911"/>
              <a:gd name="connsiteX11" fmla="*/ 2782390 w 3897960"/>
              <a:gd name="connsiteY11" fmla="*/ 393525 h 1855911"/>
              <a:gd name="connsiteX12" fmla="*/ 3063223 w 3897960"/>
              <a:gd name="connsiteY12" fmla="*/ 253298 h 1855911"/>
              <a:gd name="connsiteX13" fmla="*/ 3325314 w 3897960"/>
              <a:gd name="connsiteY13" fmla="*/ 460200 h 1855911"/>
              <a:gd name="connsiteX14" fmla="*/ 3859322 w 3897960"/>
              <a:gd name="connsiteY14" fmla="*/ 427077 h 1855911"/>
              <a:gd name="connsiteX15" fmla="*/ 3836271 w 3897960"/>
              <a:gd name="connsiteY15" fmla="*/ 900998 h 1855911"/>
              <a:gd name="connsiteX16" fmla="*/ 3594933 w 3897960"/>
              <a:gd name="connsiteY16" fmla="*/ 1017764 h 1855911"/>
              <a:gd name="connsiteX17" fmla="*/ 3620588 w 3897960"/>
              <a:gd name="connsiteY17" fmla="*/ 1527000 h 1855911"/>
              <a:gd name="connsiteX18" fmla="*/ 3315788 w 3897960"/>
              <a:gd name="connsiteY18" fmla="*/ 1841325 h 1855911"/>
              <a:gd name="connsiteX19" fmla="*/ 1010738 w 3897960"/>
              <a:gd name="connsiteY19" fmla="*/ 898350 h 1855911"/>
              <a:gd name="connsiteX20" fmla="*/ 267788 w 3897960"/>
              <a:gd name="connsiteY20" fmla="*/ 850725 h 1855911"/>
              <a:gd name="connsiteX21" fmla="*/ 0 w 3897960"/>
              <a:gd name="connsiteY21" fmla="*/ 220003 h 1855911"/>
              <a:gd name="connsiteX0" fmla="*/ 0 w 3897960"/>
              <a:gd name="connsiteY0" fmla="*/ 220003 h 1866566"/>
              <a:gd name="connsiteX1" fmla="*/ 271621 w 3897960"/>
              <a:gd name="connsiteY1" fmla="*/ 115233 h 1866566"/>
              <a:gd name="connsiteX2" fmla="*/ 401747 w 3897960"/>
              <a:gd name="connsiteY2" fmla="*/ 231996 h 1866566"/>
              <a:gd name="connsiteX3" fmla="*/ 505914 w 3897960"/>
              <a:gd name="connsiteY3" fmla="*/ 307799 h 1866566"/>
              <a:gd name="connsiteX4" fmla="*/ 874773 w 3897960"/>
              <a:gd name="connsiteY4" fmla="*/ 933 h 1866566"/>
              <a:gd name="connsiteX5" fmla="*/ 982164 w 3897960"/>
              <a:gd name="connsiteY5" fmla="*/ 98249 h 1866566"/>
              <a:gd name="connsiteX6" fmla="*/ 1325065 w 3897960"/>
              <a:gd name="connsiteY6" fmla="*/ 12524 h 1866566"/>
              <a:gd name="connsiteX7" fmla="*/ 1553665 w 3897960"/>
              <a:gd name="connsiteY7" fmla="*/ 288749 h 1866566"/>
              <a:gd name="connsiteX8" fmla="*/ 2232244 w 3897960"/>
              <a:gd name="connsiteY8" fmla="*/ 928 h 1866566"/>
              <a:gd name="connsiteX9" fmla="*/ 2371111 w 3897960"/>
              <a:gd name="connsiteY9" fmla="*/ 160514 h 1866566"/>
              <a:gd name="connsiteX10" fmla="*/ 2544264 w 3897960"/>
              <a:gd name="connsiteY10" fmla="*/ 164925 h 1866566"/>
              <a:gd name="connsiteX11" fmla="*/ 2782390 w 3897960"/>
              <a:gd name="connsiteY11" fmla="*/ 393525 h 1866566"/>
              <a:gd name="connsiteX12" fmla="*/ 3063223 w 3897960"/>
              <a:gd name="connsiteY12" fmla="*/ 253298 h 1866566"/>
              <a:gd name="connsiteX13" fmla="*/ 3325314 w 3897960"/>
              <a:gd name="connsiteY13" fmla="*/ 460200 h 1866566"/>
              <a:gd name="connsiteX14" fmla="*/ 3859322 w 3897960"/>
              <a:gd name="connsiteY14" fmla="*/ 427077 h 1866566"/>
              <a:gd name="connsiteX15" fmla="*/ 3836271 w 3897960"/>
              <a:gd name="connsiteY15" fmla="*/ 900998 h 1866566"/>
              <a:gd name="connsiteX16" fmla="*/ 3594933 w 3897960"/>
              <a:gd name="connsiteY16" fmla="*/ 1017764 h 1866566"/>
              <a:gd name="connsiteX17" fmla="*/ 3620588 w 3897960"/>
              <a:gd name="connsiteY17" fmla="*/ 1527000 h 1866566"/>
              <a:gd name="connsiteX18" fmla="*/ 3315788 w 3897960"/>
              <a:gd name="connsiteY18" fmla="*/ 1841325 h 1866566"/>
              <a:gd name="connsiteX19" fmla="*/ 1010738 w 3897960"/>
              <a:gd name="connsiteY19" fmla="*/ 898350 h 1866566"/>
              <a:gd name="connsiteX20" fmla="*/ 267788 w 3897960"/>
              <a:gd name="connsiteY20" fmla="*/ 850725 h 1866566"/>
              <a:gd name="connsiteX21" fmla="*/ 0 w 3897960"/>
              <a:gd name="connsiteY21" fmla="*/ 220003 h 1866566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930141"/>
              <a:gd name="connsiteX1" fmla="*/ 271621 w 3897960"/>
              <a:gd name="connsiteY1" fmla="*/ 115233 h 1930141"/>
              <a:gd name="connsiteX2" fmla="*/ 401747 w 3897960"/>
              <a:gd name="connsiteY2" fmla="*/ 231996 h 1930141"/>
              <a:gd name="connsiteX3" fmla="*/ 505914 w 3897960"/>
              <a:gd name="connsiteY3" fmla="*/ 307799 h 1930141"/>
              <a:gd name="connsiteX4" fmla="*/ 874773 w 3897960"/>
              <a:gd name="connsiteY4" fmla="*/ 933 h 1930141"/>
              <a:gd name="connsiteX5" fmla="*/ 982164 w 3897960"/>
              <a:gd name="connsiteY5" fmla="*/ 98249 h 1930141"/>
              <a:gd name="connsiteX6" fmla="*/ 1325065 w 3897960"/>
              <a:gd name="connsiteY6" fmla="*/ 12524 h 1930141"/>
              <a:gd name="connsiteX7" fmla="*/ 1553665 w 3897960"/>
              <a:gd name="connsiteY7" fmla="*/ 288749 h 1930141"/>
              <a:gd name="connsiteX8" fmla="*/ 2232244 w 3897960"/>
              <a:gd name="connsiteY8" fmla="*/ 928 h 1930141"/>
              <a:gd name="connsiteX9" fmla="*/ 2371111 w 3897960"/>
              <a:gd name="connsiteY9" fmla="*/ 160514 h 1930141"/>
              <a:gd name="connsiteX10" fmla="*/ 2544264 w 3897960"/>
              <a:gd name="connsiteY10" fmla="*/ 164925 h 1930141"/>
              <a:gd name="connsiteX11" fmla="*/ 2782390 w 3897960"/>
              <a:gd name="connsiteY11" fmla="*/ 393525 h 1930141"/>
              <a:gd name="connsiteX12" fmla="*/ 3063223 w 3897960"/>
              <a:gd name="connsiteY12" fmla="*/ 253298 h 1930141"/>
              <a:gd name="connsiteX13" fmla="*/ 3325314 w 3897960"/>
              <a:gd name="connsiteY13" fmla="*/ 460200 h 1930141"/>
              <a:gd name="connsiteX14" fmla="*/ 3859322 w 3897960"/>
              <a:gd name="connsiteY14" fmla="*/ 427077 h 1930141"/>
              <a:gd name="connsiteX15" fmla="*/ 3836271 w 3897960"/>
              <a:gd name="connsiteY15" fmla="*/ 900998 h 1930141"/>
              <a:gd name="connsiteX16" fmla="*/ 3594933 w 3897960"/>
              <a:gd name="connsiteY16" fmla="*/ 1017764 h 1930141"/>
              <a:gd name="connsiteX17" fmla="*/ 3620588 w 3897960"/>
              <a:gd name="connsiteY17" fmla="*/ 1527000 h 1930141"/>
              <a:gd name="connsiteX18" fmla="*/ 3792038 w 3897960"/>
              <a:gd name="connsiteY18" fmla="*/ 1717499 h 1930141"/>
              <a:gd name="connsiteX19" fmla="*/ 3544388 w 3897960"/>
              <a:gd name="connsiteY19" fmla="*/ 1879424 h 1930141"/>
              <a:gd name="connsiteX20" fmla="*/ 3315788 w 3897960"/>
              <a:gd name="connsiteY20" fmla="*/ 1841325 h 1930141"/>
              <a:gd name="connsiteX21" fmla="*/ 1010738 w 3897960"/>
              <a:gd name="connsiteY21" fmla="*/ 898350 h 1930141"/>
              <a:gd name="connsiteX22" fmla="*/ 267788 w 3897960"/>
              <a:gd name="connsiteY22" fmla="*/ 850725 h 1930141"/>
              <a:gd name="connsiteX23" fmla="*/ 0 w 3897960"/>
              <a:gd name="connsiteY23" fmla="*/ 220003 h 1930141"/>
              <a:gd name="connsiteX0" fmla="*/ 0 w 3897960"/>
              <a:gd name="connsiteY0" fmla="*/ 220003 h 2096606"/>
              <a:gd name="connsiteX1" fmla="*/ 271621 w 3897960"/>
              <a:gd name="connsiteY1" fmla="*/ 115233 h 2096606"/>
              <a:gd name="connsiteX2" fmla="*/ 401747 w 3897960"/>
              <a:gd name="connsiteY2" fmla="*/ 231996 h 2096606"/>
              <a:gd name="connsiteX3" fmla="*/ 505914 w 3897960"/>
              <a:gd name="connsiteY3" fmla="*/ 307799 h 2096606"/>
              <a:gd name="connsiteX4" fmla="*/ 874773 w 3897960"/>
              <a:gd name="connsiteY4" fmla="*/ 933 h 2096606"/>
              <a:gd name="connsiteX5" fmla="*/ 982164 w 3897960"/>
              <a:gd name="connsiteY5" fmla="*/ 98249 h 2096606"/>
              <a:gd name="connsiteX6" fmla="*/ 1325065 w 3897960"/>
              <a:gd name="connsiteY6" fmla="*/ 12524 h 2096606"/>
              <a:gd name="connsiteX7" fmla="*/ 1553665 w 3897960"/>
              <a:gd name="connsiteY7" fmla="*/ 288749 h 2096606"/>
              <a:gd name="connsiteX8" fmla="*/ 2232244 w 3897960"/>
              <a:gd name="connsiteY8" fmla="*/ 928 h 2096606"/>
              <a:gd name="connsiteX9" fmla="*/ 2371111 w 3897960"/>
              <a:gd name="connsiteY9" fmla="*/ 160514 h 2096606"/>
              <a:gd name="connsiteX10" fmla="*/ 2544264 w 3897960"/>
              <a:gd name="connsiteY10" fmla="*/ 164925 h 2096606"/>
              <a:gd name="connsiteX11" fmla="*/ 2782390 w 3897960"/>
              <a:gd name="connsiteY11" fmla="*/ 393525 h 2096606"/>
              <a:gd name="connsiteX12" fmla="*/ 3063223 w 3897960"/>
              <a:gd name="connsiteY12" fmla="*/ 253298 h 2096606"/>
              <a:gd name="connsiteX13" fmla="*/ 3325314 w 3897960"/>
              <a:gd name="connsiteY13" fmla="*/ 460200 h 2096606"/>
              <a:gd name="connsiteX14" fmla="*/ 3859322 w 3897960"/>
              <a:gd name="connsiteY14" fmla="*/ 427077 h 2096606"/>
              <a:gd name="connsiteX15" fmla="*/ 3836271 w 3897960"/>
              <a:gd name="connsiteY15" fmla="*/ 900998 h 2096606"/>
              <a:gd name="connsiteX16" fmla="*/ 3594933 w 3897960"/>
              <a:gd name="connsiteY16" fmla="*/ 1017764 h 2096606"/>
              <a:gd name="connsiteX17" fmla="*/ 3620588 w 3897960"/>
              <a:gd name="connsiteY17" fmla="*/ 1527000 h 2096606"/>
              <a:gd name="connsiteX18" fmla="*/ 3792038 w 3897960"/>
              <a:gd name="connsiteY18" fmla="*/ 1717499 h 2096606"/>
              <a:gd name="connsiteX19" fmla="*/ 3544388 w 3897960"/>
              <a:gd name="connsiteY19" fmla="*/ 1879424 h 2096606"/>
              <a:gd name="connsiteX20" fmla="*/ 3477713 w 3897960"/>
              <a:gd name="connsiteY20" fmla="*/ 2050875 h 2096606"/>
              <a:gd name="connsiteX21" fmla="*/ 1010738 w 3897960"/>
              <a:gd name="connsiteY21" fmla="*/ 898350 h 2096606"/>
              <a:gd name="connsiteX22" fmla="*/ 267788 w 3897960"/>
              <a:gd name="connsiteY22" fmla="*/ 850725 h 2096606"/>
              <a:gd name="connsiteX23" fmla="*/ 0 w 3897960"/>
              <a:gd name="connsiteY23" fmla="*/ 220003 h 2096606"/>
              <a:gd name="connsiteX0" fmla="*/ 0 w 3897960"/>
              <a:gd name="connsiteY0" fmla="*/ 220003 h 2050875"/>
              <a:gd name="connsiteX1" fmla="*/ 271621 w 3897960"/>
              <a:gd name="connsiteY1" fmla="*/ 115233 h 2050875"/>
              <a:gd name="connsiteX2" fmla="*/ 401747 w 3897960"/>
              <a:gd name="connsiteY2" fmla="*/ 231996 h 2050875"/>
              <a:gd name="connsiteX3" fmla="*/ 505914 w 3897960"/>
              <a:gd name="connsiteY3" fmla="*/ 307799 h 2050875"/>
              <a:gd name="connsiteX4" fmla="*/ 874773 w 3897960"/>
              <a:gd name="connsiteY4" fmla="*/ 933 h 2050875"/>
              <a:gd name="connsiteX5" fmla="*/ 982164 w 3897960"/>
              <a:gd name="connsiteY5" fmla="*/ 98249 h 2050875"/>
              <a:gd name="connsiteX6" fmla="*/ 1325065 w 3897960"/>
              <a:gd name="connsiteY6" fmla="*/ 12524 h 2050875"/>
              <a:gd name="connsiteX7" fmla="*/ 1553665 w 3897960"/>
              <a:gd name="connsiteY7" fmla="*/ 288749 h 2050875"/>
              <a:gd name="connsiteX8" fmla="*/ 2232244 w 3897960"/>
              <a:gd name="connsiteY8" fmla="*/ 928 h 2050875"/>
              <a:gd name="connsiteX9" fmla="*/ 2371111 w 3897960"/>
              <a:gd name="connsiteY9" fmla="*/ 160514 h 2050875"/>
              <a:gd name="connsiteX10" fmla="*/ 2544264 w 3897960"/>
              <a:gd name="connsiteY10" fmla="*/ 164925 h 2050875"/>
              <a:gd name="connsiteX11" fmla="*/ 2782390 w 3897960"/>
              <a:gd name="connsiteY11" fmla="*/ 393525 h 2050875"/>
              <a:gd name="connsiteX12" fmla="*/ 3063223 w 3897960"/>
              <a:gd name="connsiteY12" fmla="*/ 253298 h 2050875"/>
              <a:gd name="connsiteX13" fmla="*/ 3325314 w 3897960"/>
              <a:gd name="connsiteY13" fmla="*/ 460200 h 2050875"/>
              <a:gd name="connsiteX14" fmla="*/ 3859322 w 3897960"/>
              <a:gd name="connsiteY14" fmla="*/ 427077 h 2050875"/>
              <a:gd name="connsiteX15" fmla="*/ 3836271 w 3897960"/>
              <a:gd name="connsiteY15" fmla="*/ 900998 h 2050875"/>
              <a:gd name="connsiteX16" fmla="*/ 3594933 w 3897960"/>
              <a:gd name="connsiteY16" fmla="*/ 1017764 h 2050875"/>
              <a:gd name="connsiteX17" fmla="*/ 3620588 w 3897960"/>
              <a:gd name="connsiteY17" fmla="*/ 1527000 h 2050875"/>
              <a:gd name="connsiteX18" fmla="*/ 3792038 w 3897960"/>
              <a:gd name="connsiteY18" fmla="*/ 1717499 h 2050875"/>
              <a:gd name="connsiteX19" fmla="*/ 3544388 w 3897960"/>
              <a:gd name="connsiteY19" fmla="*/ 1879424 h 2050875"/>
              <a:gd name="connsiteX20" fmla="*/ 3477713 w 3897960"/>
              <a:gd name="connsiteY20" fmla="*/ 2050875 h 2050875"/>
              <a:gd name="connsiteX21" fmla="*/ 1010738 w 3897960"/>
              <a:gd name="connsiteY21" fmla="*/ 898350 h 2050875"/>
              <a:gd name="connsiteX22" fmla="*/ 267788 w 3897960"/>
              <a:gd name="connsiteY22" fmla="*/ 850725 h 2050875"/>
              <a:gd name="connsiteX23" fmla="*/ 0 w 3897960"/>
              <a:gd name="connsiteY23" fmla="*/ 220003 h 2050875"/>
              <a:gd name="connsiteX0" fmla="*/ 0 w 3897960"/>
              <a:gd name="connsiteY0" fmla="*/ 220003 h 2052143"/>
              <a:gd name="connsiteX1" fmla="*/ 271621 w 3897960"/>
              <a:gd name="connsiteY1" fmla="*/ 115233 h 2052143"/>
              <a:gd name="connsiteX2" fmla="*/ 401747 w 3897960"/>
              <a:gd name="connsiteY2" fmla="*/ 231996 h 2052143"/>
              <a:gd name="connsiteX3" fmla="*/ 505914 w 3897960"/>
              <a:gd name="connsiteY3" fmla="*/ 307799 h 2052143"/>
              <a:gd name="connsiteX4" fmla="*/ 874773 w 3897960"/>
              <a:gd name="connsiteY4" fmla="*/ 933 h 2052143"/>
              <a:gd name="connsiteX5" fmla="*/ 982164 w 3897960"/>
              <a:gd name="connsiteY5" fmla="*/ 98249 h 2052143"/>
              <a:gd name="connsiteX6" fmla="*/ 1325065 w 3897960"/>
              <a:gd name="connsiteY6" fmla="*/ 12524 h 2052143"/>
              <a:gd name="connsiteX7" fmla="*/ 1553665 w 3897960"/>
              <a:gd name="connsiteY7" fmla="*/ 288749 h 2052143"/>
              <a:gd name="connsiteX8" fmla="*/ 2232244 w 3897960"/>
              <a:gd name="connsiteY8" fmla="*/ 928 h 2052143"/>
              <a:gd name="connsiteX9" fmla="*/ 2371111 w 3897960"/>
              <a:gd name="connsiteY9" fmla="*/ 160514 h 2052143"/>
              <a:gd name="connsiteX10" fmla="*/ 2544264 w 3897960"/>
              <a:gd name="connsiteY10" fmla="*/ 164925 h 2052143"/>
              <a:gd name="connsiteX11" fmla="*/ 2782390 w 3897960"/>
              <a:gd name="connsiteY11" fmla="*/ 393525 h 2052143"/>
              <a:gd name="connsiteX12" fmla="*/ 3063223 w 3897960"/>
              <a:gd name="connsiteY12" fmla="*/ 253298 h 2052143"/>
              <a:gd name="connsiteX13" fmla="*/ 3325314 w 3897960"/>
              <a:gd name="connsiteY13" fmla="*/ 460200 h 2052143"/>
              <a:gd name="connsiteX14" fmla="*/ 3859322 w 3897960"/>
              <a:gd name="connsiteY14" fmla="*/ 427077 h 2052143"/>
              <a:gd name="connsiteX15" fmla="*/ 3836271 w 3897960"/>
              <a:gd name="connsiteY15" fmla="*/ 900998 h 2052143"/>
              <a:gd name="connsiteX16" fmla="*/ 3594933 w 3897960"/>
              <a:gd name="connsiteY16" fmla="*/ 1017764 h 2052143"/>
              <a:gd name="connsiteX17" fmla="*/ 3620588 w 3897960"/>
              <a:gd name="connsiteY17" fmla="*/ 1527000 h 2052143"/>
              <a:gd name="connsiteX18" fmla="*/ 3792038 w 3897960"/>
              <a:gd name="connsiteY18" fmla="*/ 1717499 h 2052143"/>
              <a:gd name="connsiteX19" fmla="*/ 3544388 w 3897960"/>
              <a:gd name="connsiteY19" fmla="*/ 1879424 h 2052143"/>
              <a:gd name="connsiteX20" fmla="*/ 3477713 w 3897960"/>
              <a:gd name="connsiteY20" fmla="*/ 2050875 h 2052143"/>
              <a:gd name="connsiteX21" fmla="*/ 2896688 w 3897960"/>
              <a:gd name="connsiteY21" fmla="*/ 1803224 h 2052143"/>
              <a:gd name="connsiteX22" fmla="*/ 1010738 w 3897960"/>
              <a:gd name="connsiteY22" fmla="*/ 898350 h 2052143"/>
              <a:gd name="connsiteX23" fmla="*/ 267788 w 3897960"/>
              <a:gd name="connsiteY23" fmla="*/ 850725 h 2052143"/>
              <a:gd name="connsiteX24" fmla="*/ 0 w 3897960"/>
              <a:gd name="connsiteY24" fmla="*/ 220003 h 2052143"/>
              <a:gd name="connsiteX0" fmla="*/ 0 w 3897960"/>
              <a:gd name="connsiteY0" fmla="*/ 220003 h 2463076"/>
              <a:gd name="connsiteX1" fmla="*/ 271621 w 3897960"/>
              <a:gd name="connsiteY1" fmla="*/ 115233 h 2463076"/>
              <a:gd name="connsiteX2" fmla="*/ 401747 w 3897960"/>
              <a:gd name="connsiteY2" fmla="*/ 231996 h 2463076"/>
              <a:gd name="connsiteX3" fmla="*/ 505914 w 3897960"/>
              <a:gd name="connsiteY3" fmla="*/ 307799 h 2463076"/>
              <a:gd name="connsiteX4" fmla="*/ 874773 w 3897960"/>
              <a:gd name="connsiteY4" fmla="*/ 933 h 2463076"/>
              <a:gd name="connsiteX5" fmla="*/ 982164 w 3897960"/>
              <a:gd name="connsiteY5" fmla="*/ 98249 h 2463076"/>
              <a:gd name="connsiteX6" fmla="*/ 1325065 w 3897960"/>
              <a:gd name="connsiteY6" fmla="*/ 12524 h 2463076"/>
              <a:gd name="connsiteX7" fmla="*/ 1553665 w 3897960"/>
              <a:gd name="connsiteY7" fmla="*/ 288749 h 2463076"/>
              <a:gd name="connsiteX8" fmla="*/ 2232244 w 3897960"/>
              <a:gd name="connsiteY8" fmla="*/ 928 h 2463076"/>
              <a:gd name="connsiteX9" fmla="*/ 2371111 w 3897960"/>
              <a:gd name="connsiteY9" fmla="*/ 160514 h 2463076"/>
              <a:gd name="connsiteX10" fmla="*/ 2544264 w 3897960"/>
              <a:gd name="connsiteY10" fmla="*/ 164925 h 2463076"/>
              <a:gd name="connsiteX11" fmla="*/ 2782390 w 3897960"/>
              <a:gd name="connsiteY11" fmla="*/ 393525 h 2463076"/>
              <a:gd name="connsiteX12" fmla="*/ 3063223 w 3897960"/>
              <a:gd name="connsiteY12" fmla="*/ 253298 h 2463076"/>
              <a:gd name="connsiteX13" fmla="*/ 3325314 w 3897960"/>
              <a:gd name="connsiteY13" fmla="*/ 460200 h 2463076"/>
              <a:gd name="connsiteX14" fmla="*/ 3859322 w 3897960"/>
              <a:gd name="connsiteY14" fmla="*/ 427077 h 2463076"/>
              <a:gd name="connsiteX15" fmla="*/ 3836271 w 3897960"/>
              <a:gd name="connsiteY15" fmla="*/ 900998 h 2463076"/>
              <a:gd name="connsiteX16" fmla="*/ 3594933 w 3897960"/>
              <a:gd name="connsiteY16" fmla="*/ 1017764 h 2463076"/>
              <a:gd name="connsiteX17" fmla="*/ 3620588 w 3897960"/>
              <a:gd name="connsiteY17" fmla="*/ 1527000 h 2463076"/>
              <a:gd name="connsiteX18" fmla="*/ 3792038 w 3897960"/>
              <a:gd name="connsiteY18" fmla="*/ 1717499 h 2463076"/>
              <a:gd name="connsiteX19" fmla="*/ 3544388 w 3897960"/>
              <a:gd name="connsiteY19" fmla="*/ 1879424 h 2463076"/>
              <a:gd name="connsiteX20" fmla="*/ 3477713 w 3897960"/>
              <a:gd name="connsiteY20" fmla="*/ 2050875 h 2463076"/>
              <a:gd name="connsiteX21" fmla="*/ 3649163 w 3897960"/>
              <a:gd name="connsiteY21" fmla="*/ 2460449 h 2463076"/>
              <a:gd name="connsiteX22" fmla="*/ 2896688 w 3897960"/>
              <a:gd name="connsiteY22" fmla="*/ 1803224 h 2463076"/>
              <a:gd name="connsiteX23" fmla="*/ 1010738 w 3897960"/>
              <a:gd name="connsiteY23" fmla="*/ 898350 h 2463076"/>
              <a:gd name="connsiteX24" fmla="*/ 267788 w 3897960"/>
              <a:gd name="connsiteY24" fmla="*/ 850725 h 2463076"/>
              <a:gd name="connsiteX25" fmla="*/ 0 w 3897960"/>
              <a:gd name="connsiteY25" fmla="*/ 220003 h 2463076"/>
              <a:gd name="connsiteX0" fmla="*/ 0 w 3897960"/>
              <a:gd name="connsiteY0" fmla="*/ 220003 h 2283659"/>
              <a:gd name="connsiteX1" fmla="*/ 271621 w 3897960"/>
              <a:gd name="connsiteY1" fmla="*/ 115233 h 2283659"/>
              <a:gd name="connsiteX2" fmla="*/ 401747 w 3897960"/>
              <a:gd name="connsiteY2" fmla="*/ 231996 h 2283659"/>
              <a:gd name="connsiteX3" fmla="*/ 505914 w 3897960"/>
              <a:gd name="connsiteY3" fmla="*/ 307799 h 2283659"/>
              <a:gd name="connsiteX4" fmla="*/ 874773 w 3897960"/>
              <a:gd name="connsiteY4" fmla="*/ 933 h 2283659"/>
              <a:gd name="connsiteX5" fmla="*/ 982164 w 3897960"/>
              <a:gd name="connsiteY5" fmla="*/ 98249 h 2283659"/>
              <a:gd name="connsiteX6" fmla="*/ 1325065 w 3897960"/>
              <a:gd name="connsiteY6" fmla="*/ 12524 h 2283659"/>
              <a:gd name="connsiteX7" fmla="*/ 1553665 w 3897960"/>
              <a:gd name="connsiteY7" fmla="*/ 288749 h 2283659"/>
              <a:gd name="connsiteX8" fmla="*/ 2232244 w 3897960"/>
              <a:gd name="connsiteY8" fmla="*/ 928 h 2283659"/>
              <a:gd name="connsiteX9" fmla="*/ 2371111 w 3897960"/>
              <a:gd name="connsiteY9" fmla="*/ 160514 h 2283659"/>
              <a:gd name="connsiteX10" fmla="*/ 2544264 w 3897960"/>
              <a:gd name="connsiteY10" fmla="*/ 164925 h 2283659"/>
              <a:gd name="connsiteX11" fmla="*/ 2782390 w 3897960"/>
              <a:gd name="connsiteY11" fmla="*/ 393525 h 2283659"/>
              <a:gd name="connsiteX12" fmla="*/ 3063223 w 3897960"/>
              <a:gd name="connsiteY12" fmla="*/ 253298 h 2283659"/>
              <a:gd name="connsiteX13" fmla="*/ 3325314 w 3897960"/>
              <a:gd name="connsiteY13" fmla="*/ 460200 h 2283659"/>
              <a:gd name="connsiteX14" fmla="*/ 3859322 w 3897960"/>
              <a:gd name="connsiteY14" fmla="*/ 427077 h 2283659"/>
              <a:gd name="connsiteX15" fmla="*/ 3836271 w 3897960"/>
              <a:gd name="connsiteY15" fmla="*/ 900998 h 2283659"/>
              <a:gd name="connsiteX16" fmla="*/ 3594933 w 3897960"/>
              <a:gd name="connsiteY16" fmla="*/ 1017764 h 2283659"/>
              <a:gd name="connsiteX17" fmla="*/ 3620588 w 3897960"/>
              <a:gd name="connsiteY17" fmla="*/ 1527000 h 2283659"/>
              <a:gd name="connsiteX18" fmla="*/ 3792038 w 3897960"/>
              <a:gd name="connsiteY18" fmla="*/ 1717499 h 2283659"/>
              <a:gd name="connsiteX19" fmla="*/ 3544388 w 3897960"/>
              <a:gd name="connsiteY19" fmla="*/ 1879424 h 2283659"/>
              <a:gd name="connsiteX20" fmla="*/ 3477713 w 3897960"/>
              <a:gd name="connsiteY20" fmla="*/ 2050875 h 2283659"/>
              <a:gd name="connsiteX21" fmla="*/ 3668213 w 3897960"/>
              <a:gd name="connsiteY21" fmla="*/ 2279474 h 2283659"/>
              <a:gd name="connsiteX22" fmla="*/ 2896688 w 3897960"/>
              <a:gd name="connsiteY22" fmla="*/ 1803224 h 2283659"/>
              <a:gd name="connsiteX23" fmla="*/ 1010738 w 3897960"/>
              <a:gd name="connsiteY23" fmla="*/ 898350 h 2283659"/>
              <a:gd name="connsiteX24" fmla="*/ 267788 w 3897960"/>
              <a:gd name="connsiteY24" fmla="*/ 850725 h 2283659"/>
              <a:gd name="connsiteX25" fmla="*/ 0 w 3897960"/>
              <a:gd name="connsiteY25" fmla="*/ 220003 h 2283659"/>
              <a:gd name="connsiteX0" fmla="*/ 0 w 3897960"/>
              <a:gd name="connsiteY0" fmla="*/ 220003 h 2596229"/>
              <a:gd name="connsiteX1" fmla="*/ 271621 w 3897960"/>
              <a:gd name="connsiteY1" fmla="*/ 115233 h 2596229"/>
              <a:gd name="connsiteX2" fmla="*/ 401747 w 3897960"/>
              <a:gd name="connsiteY2" fmla="*/ 231996 h 2596229"/>
              <a:gd name="connsiteX3" fmla="*/ 505914 w 3897960"/>
              <a:gd name="connsiteY3" fmla="*/ 307799 h 2596229"/>
              <a:gd name="connsiteX4" fmla="*/ 874773 w 3897960"/>
              <a:gd name="connsiteY4" fmla="*/ 933 h 2596229"/>
              <a:gd name="connsiteX5" fmla="*/ 982164 w 3897960"/>
              <a:gd name="connsiteY5" fmla="*/ 98249 h 2596229"/>
              <a:gd name="connsiteX6" fmla="*/ 1325065 w 3897960"/>
              <a:gd name="connsiteY6" fmla="*/ 12524 h 2596229"/>
              <a:gd name="connsiteX7" fmla="*/ 1553665 w 3897960"/>
              <a:gd name="connsiteY7" fmla="*/ 288749 h 2596229"/>
              <a:gd name="connsiteX8" fmla="*/ 2232244 w 3897960"/>
              <a:gd name="connsiteY8" fmla="*/ 928 h 2596229"/>
              <a:gd name="connsiteX9" fmla="*/ 2371111 w 3897960"/>
              <a:gd name="connsiteY9" fmla="*/ 160514 h 2596229"/>
              <a:gd name="connsiteX10" fmla="*/ 2544264 w 3897960"/>
              <a:gd name="connsiteY10" fmla="*/ 164925 h 2596229"/>
              <a:gd name="connsiteX11" fmla="*/ 2782390 w 3897960"/>
              <a:gd name="connsiteY11" fmla="*/ 393525 h 2596229"/>
              <a:gd name="connsiteX12" fmla="*/ 3063223 w 3897960"/>
              <a:gd name="connsiteY12" fmla="*/ 253298 h 2596229"/>
              <a:gd name="connsiteX13" fmla="*/ 3325314 w 3897960"/>
              <a:gd name="connsiteY13" fmla="*/ 460200 h 2596229"/>
              <a:gd name="connsiteX14" fmla="*/ 3859322 w 3897960"/>
              <a:gd name="connsiteY14" fmla="*/ 427077 h 2596229"/>
              <a:gd name="connsiteX15" fmla="*/ 3836271 w 3897960"/>
              <a:gd name="connsiteY15" fmla="*/ 900998 h 2596229"/>
              <a:gd name="connsiteX16" fmla="*/ 3594933 w 3897960"/>
              <a:gd name="connsiteY16" fmla="*/ 1017764 h 2596229"/>
              <a:gd name="connsiteX17" fmla="*/ 3620588 w 3897960"/>
              <a:gd name="connsiteY17" fmla="*/ 1527000 h 2596229"/>
              <a:gd name="connsiteX18" fmla="*/ 3792038 w 3897960"/>
              <a:gd name="connsiteY18" fmla="*/ 1717499 h 2596229"/>
              <a:gd name="connsiteX19" fmla="*/ 3544388 w 3897960"/>
              <a:gd name="connsiteY19" fmla="*/ 1879424 h 2596229"/>
              <a:gd name="connsiteX20" fmla="*/ 3477713 w 3897960"/>
              <a:gd name="connsiteY20" fmla="*/ 2050875 h 2596229"/>
              <a:gd name="connsiteX21" fmla="*/ 3668213 w 3897960"/>
              <a:gd name="connsiteY21" fmla="*/ 2279474 h 2596229"/>
              <a:gd name="connsiteX22" fmla="*/ 3592013 w 3897960"/>
              <a:gd name="connsiteY22" fmla="*/ 2565224 h 2596229"/>
              <a:gd name="connsiteX23" fmla="*/ 1010738 w 3897960"/>
              <a:gd name="connsiteY23" fmla="*/ 898350 h 2596229"/>
              <a:gd name="connsiteX24" fmla="*/ 267788 w 3897960"/>
              <a:gd name="connsiteY24" fmla="*/ 850725 h 2596229"/>
              <a:gd name="connsiteX25" fmla="*/ 0 w 3897960"/>
              <a:gd name="connsiteY25" fmla="*/ 220003 h 2596229"/>
              <a:gd name="connsiteX0" fmla="*/ 0 w 3897960"/>
              <a:gd name="connsiteY0" fmla="*/ 220003 h 2567913"/>
              <a:gd name="connsiteX1" fmla="*/ 271621 w 3897960"/>
              <a:gd name="connsiteY1" fmla="*/ 115233 h 2567913"/>
              <a:gd name="connsiteX2" fmla="*/ 401747 w 3897960"/>
              <a:gd name="connsiteY2" fmla="*/ 231996 h 2567913"/>
              <a:gd name="connsiteX3" fmla="*/ 505914 w 3897960"/>
              <a:gd name="connsiteY3" fmla="*/ 307799 h 2567913"/>
              <a:gd name="connsiteX4" fmla="*/ 874773 w 3897960"/>
              <a:gd name="connsiteY4" fmla="*/ 933 h 2567913"/>
              <a:gd name="connsiteX5" fmla="*/ 982164 w 3897960"/>
              <a:gd name="connsiteY5" fmla="*/ 98249 h 2567913"/>
              <a:gd name="connsiteX6" fmla="*/ 1325065 w 3897960"/>
              <a:gd name="connsiteY6" fmla="*/ 12524 h 2567913"/>
              <a:gd name="connsiteX7" fmla="*/ 1553665 w 3897960"/>
              <a:gd name="connsiteY7" fmla="*/ 288749 h 2567913"/>
              <a:gd name="connsiteX8" fmla="*/ 2232244 w 3897960"/>
              <a:gd name="connsiteY8" fmla="*/ 928 h 2567913"/>
              <a:gd name="connsiteX9" fmla="*/ 2371111 w 3897960"/>
              <a:gd name="connsiteY9" fmla="*/ 160514 h 2567913"/>
              <a:gd name="connsiteX10" fmla="*/ 2544264 w 3897960"/>
              <a:gd name="connsiteY10" fmla="*/ 164925 h 2567913"/>
              <a:gd name="connsiteX11" fmla="*/ 2782390 w 3897960"/>
              <a:gd name="connsiteY11" fmla="*/ 393525 h 2567913"/>
              <a:gd name="connsiteX12" fmla="*/ 3063223 w 3897960"/>
              <a:gd name="connsiteY12" fmla="*/ 253298 h 2567913"/>
              <a:gd name="connsiteX13" fmla="*/ 3325314 w 3897960"/>
              <a:gd name="connsiteY13" fmla="*/ 460200 h 2567913"/>
              <a:gd name="connsiteX14" fmla="*/ 3859322 w 3897960"/>
              <a:gd name="connsiteY14" fmla="*/ 427077 h 2567913"/>
              <a:gd name="connsiteX15" fmla="*/ 3836271 w 3897960"/>
              <a:gd name="connsiteY15" fmla="*/ 900998 h 2567913"/>
              <a:gd name="connsiteX16" fmla="*/ 3594933 w 3897960"/>
              <a:gd name="connsiteY16" fmla="*/ 1017764 h 2567913"/>
              <a:gd name="connsiteX17" fmla="*/ 3620588 w 3897960"/>
              <a:gd name="connsiteY17" fmla="*/ 1527000 h 2567913"/>
              <a:gd name="connsiteX18" fmla="*/ 3792038 w 3897960"/>
              <a:gd name="connsiteY18" fmla="*/ 1717499 h 2567913"/>
              <a:gd name="connsiteX19" fmla="*/ 3544388 w 3897960"/>
              <a:gd name="connsiteY19" fmla="*/ 1879424 h 2567913"/>
              <a:gd name="connsiteX20" fmla="*/ 3477713 w 3897960"/>
              <a:gd name="connsiteY20" fmla="*/ 2050875 h 2567913"/>
              <a:gd name="connsiteX21" fmla="*/ 3668213 w 3897960"/>
              <a:gd name="connsiteY21" fmla="*/ 2279474 h 2567913"/>
              <a:gd name="connsiteX22" fmla="*/ 3592013 w 3897960"/>
              <a:gd name="connsiteY22" fmla="*/ 2565224 h 2567913"/>
              <a:gd name="connsiteX23" fmla="*/ 3068138 w 3897960"/>
              <a:gd name="connsiteY23" fmla="*/ 2336624 h 2567913"/>
              <a:gd name="connsiteX24" fmla="*/ 1010738 w 3897960"/>
              <a:gd name="connsiteY24" fmla="*/ 898350 h 2567913"/>
              <a:gd name="connsiteX25" fmla="*/ 267788 w 3897960"/>
              <a:gd name="connsiteY25" fmla="*/ 850725 h 2567913"/>
              <a:gd name="connsiteX26" fmla="*/ 0 w 3897960"/>
              <a:gd name="connsiteY26" fmla="*/ 220003 h 2567913"/>
              <a:gd name="connsiteX0" fmla="*/ 0 w 3897960"/>
              <a:gd name="connsiteY0" fmla="*/ 220003 h 2641588"/>
              <a:gd name="connsiteX1" fmla="*/ 271621 w 3897960"/>
              <a:gd name="connsiteY1" fmla="*/ 115233 h 2641588"/>
              <a:gd name="connsiteX2" fmla="*/ 401747 w 3897960"/>
              <a:gd name="connsiteY2" fmla="*/ 231996 h 2641588"/>
              <a:gd name="connsiteX3" fmla="*/ 505914 w 3897960"/>
              <a:gd name="connsiteY3" fmla="*/ 307799 h 2641588"/>
              <a:gd name="connsiteX4" fmla="*/ 874773 w 3897960"/>
              <a:gd name="connsiteY4" fmla="*/ 933 h 2641588"/>
              <a:gd name="connsiteX5" fmla="*/ 982164 w 3897960"/>
              <a:gd name="connsiteY5" fmla="*/ 98249 h 2641588"/>
              <a:gd name="connsiteX6" fmla="*/ 1325065 w 3897960"/>
              <a:gd name="connsiteY6" fmla="*/ 12524 h 2641588"/>
              <a:gd name="connsiteX7" fmla="*/ 1553665 w 3897960"/>
              <a:gd name="connsiteY7" fmla="*/ 288749 h 2641588"/>
              <a:gd name="connsiteX8" fmla="*/ 2232244 w 3897960"/>
              <a:gd name="connsiteY8" fmla="*/ 928 h 2641588"/>
              <a:gd name="connsiteX9" fmla="*/ 2371111 w 3897960"/>
              <a:gd name="connsiteY9" fmla="*/ 160514 h 2641588"/>
              <a:gd name="connsiteX10" fmla="*/ 2544264 w 3897960"/>
              <a:gd name="connsiteY10" fmla="*/ 164925 h 2641588"/>
              <a:gd name="connsiteX11" fmla="*/ 2782390 w 3897960"/>
              <a:gd name="connsiteY11" fmla="*/ 393525 h 2641588"/>
              <a:gd name="connsiteX12" fmla="*/ 3063223 w 3897960"/>
              <a:gd name="connsiteY12" fmla="*/ 253298 h 2641588"/>
              <a:gd name="connsiteX13" fmla="*/ 3325314 w 3897960"/>
              <a:gd name="connsiteY13" fmla="*/ 460200 h 2641588"/>
              <a:gd name="connsiteX14" fmla="*/ 3859322 w 3897960"/>
              <a:gd name="connsiteY14" fmla="*/ 427077 h 2641588"/>
              <a:gd name="connsiteX15" fmla="*/ 3836271 w 3897960"/>
              <a:gd name="connsiteY15" fmla="*/ 900998 h 2641588"/>
              <a:gd name="connsiteX16" fmla="*/ 3594933 w 3897960"/>
              <a:gd name="connsiteY16" fmla="*/ 1017764 h 2641588"/>
              <a:gd name="connsiteX17" fmla="*/ 3620588 w 3897960"/>
              <a:gd name="connsiteY17" fmla="*/ 1527000 h 2641588"/>
              <a:gd name="connsiteX18" fmla="*/ 3792038 w 3897960"/>
              <a:gd name="connsiteY18" fmla="*/ 1717499 h 2641588"/>
              <a:gd name="connsiteX19" fmla="*/ 3544388 w 3897960"/>
              <a:gd name="connsiteY19" fmla="*/ 1879424 h 2641588"/>
              <a:gd name="connsiteX20" fmla="*/ 3477713 w 3897960"/>
              <a:gd name="connsiteY20" fmla="*/ 2050875 h 2641588"/>
              <a:gd name="connsiteX21" fmla="*/ 3668213 w 3897960"/>
              <a:gd name="connsiteY21" fmla="*/ 2279474 h 2641588"/>
              <a:gd name="connsiteX22" fmla="*/ 3592013 w 3897960"/>
              <a:gd name="connsiteY22" fmla="*/ 2565224 h 2641588"/>
              <a:gd name="connsiteX23" fmla="*/ 3382463 w 3897960"/>
              <a:gd name="connsiteY23" fmla="*/ 2498549 h 2641588"/>
              <a:gd name="connsiteX24" fmla="*/ 1010738 w 3897960"/>
              <a:gd name="connsiteY24" fmla="*/ 898350 h 2641588"/>
              <a:gd name="connsiteX25" fmla="*/ 267788 w 3897960"/>
              <a:gd name="connsiteY25" fmla="*/ 850725 h 2641588"/>
              <a:gd name="connsiteX26" fmla="*/ 0 w 3897960"/>
              <a:gd name="connsiteY26" fmla="*/ 220003 h 2641588"/>
              <a:gd name="connsiteX0" fmla="*/ 0 w 3897960"/>
              <a:gd name="connsiteY0" fmla="*/ 220003 h 2635284"/>
              <a:gd name="connsiteX1" fmla="*/ 271621 w 3897960"/>
              <a:gd name="connsiteY1" fmla="*/ 115233 h 2635284"/>
              <a:gd name="connsiteX2" fmla="*/ 401747 w 3897960"/>
              <a:gd name="connsiteY2" fmla="*/ 231996 h 2635284"/>
              <a:gd name="connsiteX3" fmla="*/ 505914 w 3897960"/>
              <a:gd name="connsiteY3" fmla="*/ 307799 h 2635284"/>
              <a:gd name="connsiteX4" fmla="*/ 874773 w 3897960"/>
              <a:gd name="connsiteY4" fmla="*/ 933 h 2635284"/>
              <a:gd name="connsiteX5" fmla="*/ 982164 w 3897960"/>
              <a:gd name="connsiteY5" fmla="*/ 98249 h 2635284"/>
              <a:gd name="connsiteX6" fmla="*/ 1325065 w 3897960"/>
              <a:gd name="connsiteY6" fmla="*/ 12524 h 2635284"/>
              <a:gd name="connsiteX7" fmla="*/ 1553665 w 3897960"/>
              <a:gd name="connsiteY7" fmla="*/ 288749 h 2635284"/>
              <a:gd name="connsiteX8" fmla="*/ 2232244 w 3897960"/>
              <a:gd name="connsiteY8" fmla="*/ 928 h 2635284"/>
              <a:gd name="connsiteX9" fmla="*/ 2371111 w 3897960"/>
              <a:gd name="connsiteY9" fmla="*/ 160514 h 2635284"/>
              <a:gd name="connsiteX10" fmla="*/ 2544264 w 3897960"/>
              <a:gd name="connsiteY10" fmla="*/ 164925 h 2635284"/>
              <a:gd name="connsiteX11" fmla="*/ 2782390 w 3897960"/>
              <a:gd name="connsiteY11" fmla="*/ 393525 h 2635284"/>
              <a:gd name="connsiteX12" fmla="*/ 3063223 w 3897960"/>
              <a:gd name="connsiteY12" fmla="*/ 253298 h 2635284"/>
              <a:gd name="connsiteX13" fmla="*/ 3325314 w 3897960"/>
              <a:gd name="connsiteY13" fmla="*/ 460200 h 2635284"/>
              <a:gd name="connsiteX14" fmla="*/ 3859322 w 3897960"/>
              <a:gd name="connsiteY14" fmla="*/ 427077 h 2635284"/>
              <a:gd name="connsiteX15" fmla="*/ 3836271 w 3897960"/>
              <a:gd name="connsiteY15" fmla="*/ 900998 h 2635284"/>
              <a:gd name="connsiteX16" fmla="*/ 3594933 w 3897960"/>
              <a:gd name="connsiteY16" fmla="*/ 1017764 h 2635284"/>
              <a:gd name="connsiteX17" fmla="*/ 3620588 w 3897960"/>
              <a:gd name="connsiteY17" fmla="*/ 1527000 h 2635284"/>
              <a:gd name="connsiteX18" fmla="*/ 3792038 w 3897960"/>
              <a:gd name="connsiteY18" fmla="*/ 1717499 h 2635284"/>
              <a:gd name="connsiteX19" fmla="*/ 3544388 w 3897960"/>
              <a:gd name="connsiteY19" fmla="*/ 1879424 h 2635284"/>
              <a:gd name="connsiteX20" fmla="*/ 3477713 w 3897960"/>
              <a:gd name="connsiteY20" fmla="*/ 2050875 h 2635284"/>
              <a:gd name="connsiteX21" fmla="*/ 3668213 w 3897960"/>
              <a:gd name="connsiteY21" fmla="*/ 2279474 h 2635284"/>
              <a:gd name="connsiteX22" fmla="*/ 3734888 w 3897960"/>
              <a:gd name="connsiteY22" fmla="*/ 2546174 h 2635284"/>
              <a:gd name="connsiteX23" fmla="*/ 3382463 w 3897960"/>
              <a:gd name="connsiteY23" fmla="*/ 2498549 h 2635284"/>
              <a:gd name="connsiteX24" fmla="*/ 1010738 w 3897960"/>
              <a:gd name="connsiteY24" fmla="*/ 898350 h 2635284"/>
              <a:gd name="connsiteX25" fmla="*/ 267788 w 3897960"/>
              <a:gd name="connsiteY25" fmla="*/ 850725 h 2635284"/>
              <a:gd name="connsiteX26" fmla="*/ 0 w 3897960"/>
              <a:gd name="connsiteY26" fmla="*/ 220003 h 2635284"/>
              <a:gd name="connsiteX0" fmla="*/ 0 w 3897960"/>
              <a:gd name="connsiteY0" fmla="*/ 220003 h 2808089"/>
              <a:gd name="connsiteX1" fmla="*/ 271621 w 3897960"/>
              <a:gd name="connsiteY1" fmla="*/ 115233 h 2808089"/>
              <a:gd name="connsiteX2" fmla="*/ 401747 w 3897960"/>
              <a:gd name="connsiteY2" fmla="*/ 231996 h 2808089"/>
              <a:gd name="connsiteX3" fmla="*/ 505914 w 3897960"/>
              <a:gd name="connsiteY3" fmla="*/ 307799 h 2808089"/>
              <a:gd name="connsiteX4" fmla="*/ 874773 w 3897960"/>
              <a:gd name="connsiteY4" fmla="*/ 933 h 2808089"/>
              <a:gd name="connsiteX5" fmla="*/ 982164 w 3897960"/>
              <a:gd name="connsiteY5" fmla="*/ 98249 h 2808089"/>
              <a:gd name="connsiteX6" fmla="*/ 1325065 w 3897960"/>
              <a:gd name="connsiteY6" fmla="*/ 12524 h 2808089"/>
              <a:gd name="connsiteX7" fmla="*/ 1553665 w 3897960"/>
              <a:gd name="connsiteY7" fmla="*/ 288749 h 2808089"/>
              <a:gd name="connsiteX8" fmla="*/ 2232244 w 3897960"/>
              <a:gd name="connsiteY8" fmla="*/ 928 h 2808089"/>
              <a:gd name="connsiteX9" fmla="*/ 2371111 w 3897960"/>
              <a:gd name="connsiteY9" fmla="*/ 160514 h 2808089"/>
              <a:gd name="connsiteX10" fmla="*/ 2544264 w 3897960"/>
              <a:gd name="connsiteY10" fmla="*/ 164925 h 2808089"/>
              <a:gd name="connsiteX11" fmla="*/ 2782390 w 3897960"/>
              <a:gd name="connsiteY11" fmla="*/ 393525 h 2808089"/>
              <a:gd name="connsiteX12" fmla="*/ 3063223 w 3897960"/>
              <a:gd name="connsiteY12" fmla="*/ 253298 h 2808089"/>
              <a:gd name="connsiteX13" fmla="*/ 3325314 w 3897960"/>
              <a:gd name="connsiteY13" fmla="*/ 460200 h 2808089"/>
              <a:gd name="connsiteX14" fmla="*/ 3859322 w 3897960"/>
              <a:gd name="connsiteY14" fmla="*/ 427077 h 2808089"/>
              <a:gd name="connsiteX15" fmla="*/ 3836271 w 3897960"/>
              <a:gd name="connsiteY15" fmla="*/ 900998 h 2808089"/>
              <a:gd name="connsiteX16" fmla="*/ 3594933 w 3897960"/>
              <a:gd name="connsiteY16" fmla="*/ 1017764 h 2808089"/>
              <a:gd name="connsiteX17" fmla="*/ 3620588 w 3897960"/>
              <a:gd name="connsiteY17" fmla="*/ 1527000 h 2808089"/>
              <a:gd name="connsiteX18" fmla="*/ 3792038 w 3897960"/>
              <a:gd name="connsiteY18" fmla="*/ 1717499 h 2808089"/>
              <a:gd name="connsiteX19" fmla="*/ 3544388 w 3897960"/>
              <a:gd name="connsiteY19" fmla="*/ 1879424 h 2808089"/>
              <a:gd name="connsiteX20" fmla="*/ 3477713 w 3897960"/>
              <a:gd name="connsiteY20" fmla="*/ 2050875 h 2808089"/>
              <a:gd name="connsiteX21" fmla="*/ 3668213 w 3897960"/>
              <a:gd name="connsiteY21" fmla="*/ 2279474 h 2808089"/>
              <a:gd name="connsiteX22" fmla="*/ 3734888 w 3897960"/>
              <a:gd name="connsiteY22" fmla="*/ 2546174 h 2808089"/>
              <a:gd name="connsiteX23" fmla="*/ 3363413 w 3897960"/>
              <a:gd name="connsiteY23" fmla="*/ 2717624 h 2808089"/>
              <a:gd name="connsiteX24" fmla="*/ 1010738 w 3897960"/>
              <a:gd name="connsiteY24" fmla="*/ 898350 h 2808089"/>
              <a:gd name="connsiteX25" fmla="*/ 267788 w 3897960"/>
              <a:gd name="connsiteY25" fmla="*/ 850725 h 2808089"/>
              <a:gd name="connsiteX26" fmla="*/ 0 w 3897960"/>
              <a:gd name="connsiteY26" fmla="*/ 220003 h 2808089"/>
              <a:gd name="connsiteX0" fmla="*/ 0 w 3897960"/>
              <a:gd name="connsiteY0" fmla="*/ 220003 h 2717624"/>
              <a:gd name="connsiteX1" fmla="*/ 271621 w 3897960"/>
              <a:gd name="connsiteY1" fmla="*/ 115233 h 2717624"/>
              <a:gd name="connsiteX2" fmla="*/ 401747 w 3897960"/>
              <a:gd name="connsiteY2" fmla="*/ 231996 h 2717624"/>
              <a:gd name="connsiteX3" fmla="*/ 505914 w 3897960"/>
              <a:gd name="connsiteY3" fmla="*/ 307799 h 2717624"/>
              <a:gd name="connsiteX4" fmla="*/ 874773 w 3897960"/>
              <a:gd name="connsiteY4" fmla="*/ 933 h 2717624"/>
              <a:gd name="connsiteX5" fmla="*/ 982164 w 3897960"/>
              <a:gd name="connsiteY5" fmla="*/ 98249 h 2717624"/>
              <a:gd name="connsiteX6" fmla="*/ 1325065 w 3897960"/>
              <a:gd name="connsiteY6" fmla="*/ 12524 h 2717624"/>
              <a:gd name="connsiteX7" fmla="*/ 1553665 w 3897960"/>
              <a:gd name="connsiteY7" fmla="*/ 288749 h 2717624"/>
              <a:gd name="connsiteX8" fmla="*/ 2232244 w 3897960"/>
              <a:gd name="connsiteY8" fmla="*/ 928 h 2717624"/>
              <a:gd name="connsiteX9" fmla="*/ 2371111 w 3897960"/>
              <a:gd name="connsiteY9" fmla="*/ 160514 h 2717624"/>
              <a:gd name="connsiteX10" fmla="*/ 2544264 w 3897960"/>
              <a:gd name="connsiteY10" fmla="*/ 164925 h 2717624"/>
              <a:gd name="connsiteX11" fmla="*/ 2782390 w 3897960"/>
              <a:gd name="connsiteY11" fmla="*/ 393525 h 2717624"/>
              <a:gd name="connsiteX12" fmla="*/ 3063223 w 3897960"/>
              <a:gd name="connsiteY12" fmla="*/ 253298 h 2717624"/>
              <a:gd name="connsiteX13" fmla="*/ 3325314 w 3897960"/>
              <a:gd name="connsiteY13" fmla="*/ 460200 h 2717624"/>
              <a:gd name="connsiteX14" fmla="*/ 3859322 w 3897960"/>
              <a:gd name="connsiteY14" fmla="*/ 427077 h 2717624"/>
              <a:gd name="connsiteX15" fmla="*/ 3836271 w 3897960"/>
              <a:gd name="connsiteY15" fmla="*/ 900998 h 2717624"/>
              <a:gd name="connsiteX16" fmla="*/ 3594933 w 3897960"/>
              <a:gd name="connsiteY16" fmla="*/ 1017764 h 2717624"/>
              <a:gd name="connsiteX17" fmla="*/ 3620588 w 3897960"/>
              <a:gd name="connsiteY17" fmla="*/ 1527000 h 2717624"/>
              <a:gd name="connsiteX18" fmla="*/ 3792038 w 3897960"/>
              <a:gd name="connsiteY18" fmla="*/ 1717499 h 2717624"/>
              <a:gd name="connsiteX19" fmla="*/ 3544388 w 3897960"/>
              <a:gd name="connsiteY19" fmla="*/ 1879424 h 2717624"/>
              <a:gd name="connsiteX20" fmla="*/ 3477713 w 3897960"/>
              <a:gd name="connsiteY20" fmla="*/ 2050875 h 2717624"/>
              <a:gd name="connsiteX21" fmla="*/ 3668213 w 3897960"/>
              <a:gd name="connsiteY21" fmla="*/ 2279474 h 2717624"/>
              <a:gd name="connsiteX22" fmla="*/ 3734888 w 3897960"/>
              <a:gd name="connsiteY22" fmla="*/ 2546174 h 2717624"/>
              <a:gd name="connsiteX23" fmla="*/ 3363413 w 3897960"/>
              <a:gd name="connsiteY23" fmla="*/ 2717624 h 2717624"/>
              <a:gd name="connsiteX24" fmla="*/ 1010738 w 3897960"/>
              <a:gd name="connsiteY24" fmla="*/ 898350 h 2717624"/>
              <a:gd name="connsiteX25" fmla="*/ 267788 w 3897960"/>
              <a:gd name="connsiteY25" fmla="*/ 850725 h 2717624"/>
              <a:gd name="connsiteX26" fmla="*/ 0 w 3897960"/>
              <a:gd name="connsiteY26" fmla="*/ 220003 h 271762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82295"/>
              <a:gd name="connsiteX1" fmla="*/ 271621 w 3897960"/>
              <a:gd name="connsiteY1" fmla="*/ 115233 h 2782295"/>
              <a:gd name="connsiteX2" fmla="*/ 401747 w 3897960"/>
              <a:gd name="connsiteY2" fmla="*/ 231996 h 2782295"/>
              <a:gd name="connsiteX3" fmla="*/ 505914 w 3897960"/>
              <a:gd name="connsiteY3" fmla="*/ 307799 h 2782295"/>
              <a:gd name="connsiteX4" fmla="*/ 874773 w 3897960"/>
              <a:gd name="connsiteY4" fmla="*/ 933 h 2782295"/>
              <a:gd name="connsiteX5" fmla="*/ 982164 w 3897960"/>
              <a:gd name="connsiteY5" fmla="*/ 98249 h 2782295"/>
              <a:gd name="connsiteX6" fmla="*/ 1325065 w 3897960"/>
              <a:gd name="connsiteY6" fmla="*/ 12524 h 2782295"/>
              <a:gd name="connsiteX7" fmla="*/ 1553665 w 3897960"/>
              <a:gd name="connsiteY7" fmla="*/ 288749 h 2782295"/>
              <a:gd name="connsiteX8" fmla="*/ 2232244 w 3897960"/>
              <a:gd name="connsiteY8" fmla="*/ 928 h 2782295"/>
              <a:gd name="connsiteX9" fmla="*/ 2371111 w 3897960"/>
              <a:gd name="connsiteY9" fmla="*/ 160514 h 2782295"/>
              <a:gd name="connsiteX10" fmla="*/ 2544264 w 3897960"/>
              <a:gd name="connsiteY10" fmla="*/ 164925 h 2782295"/>
              <a:gd name="connsiteX11" fmla="*/ 2782390 w 3897960"/>
              <a:gd name="connsiteY11" fmla="*/ 393525 h 2782295"/>
              <a:gd name="connsiteX12" fmla="*/ 3063223 w 3897960"/>
              <a:gd name="connsiteY12" fmla="*/ 253298 h 2782295"/>
              <a:gd name="connsiteX13" fmla="*/ 3325314 w 3897960"/>
              <a:gd name="connsiteY13" fmla="*/ 460200 h 2782295"/>
              <a:gd name="connsiteX14" fmla="*/ 3859322 w 3897960"/>
              <a:gd name="connsiteY14" fmla="*/ 427077 h 2782295"/>
              <a:gd name="connsiteX15" fmla="*/ 3836271 w 3897960"/>
              <a:gd name="connsiteY15" fmla="*/ 900998 h 2782295"/>
              <a:gd name="connsiteX16" fmla="*/ 3594933 w 3897960"/>
              <a:gd name="connsiteY16" fmla="*/ 1017764 h 2782295"/>
              <a:gd name="connsiteX17" fmla="*/ 3620588 w 3897960"/>
              <a:gd name="connsiteY17" fmla="*/ 1527000 h 2782295"/>
              <a:gd name="connsiteX18" fmla="*/ 3792038 w 3897960"/>
              <a:gd name="connsiteY18" fmla="*/ 1717499 h 2782295"/>
              <a:gd name="connsiteX19" fmla="*/ 3544388 w 3897960"/>
              <a:gd name="connsiteY19" fmla="*/ 1879424 h 2782295"/>
              <a:gd name="connsiteX20" fmla="*/ 3477713 w 3897960"/>
              <a:gd name="connsiteY20" fmla="*/ 2050875 h 2782295"/>
              <a:gd name="connsiteX21" fmla="*/ 3668213 w 3897960"/>
              <a:gd name="connsiteY21" fmla="*/ 2279474 h 2782295"/>
              <a:gd name="connsiteX22" fmla="*/ 3734888 w 3897960"/>
              <a:gd name="connsiteY22" fmla="*/ 2546174 h 2782295"/>
              <a:gd name="connsiteX23" fmla="*/ 3430088 w 3897960"/>
              <a:gd name="connsiteY23" fmla="*/ 2774774 h 2782295"/>
              <a:gd name="connsiteX24" fmla="*/ 2715713 w 3897960"/>
              <a:gd name="connsiteY24" fmla="*/ 2231848 h 2782295"/>
              <a:gd name="connsiteX25" fmla="*/ 1010738 w 3897960"/>
              <a:gd name="connsiteY25" fmla="*/ 898350 h 2782295"/>
              <a:gd name="connsiteX26" fmla="*/ 267788 w 3897960"/>
              <a:gd name="connsiteY26" fmla="*/ 850725 h 2782295"/>
              <a:gd name="connsiteX27" fmla="*/ 0 w 3897960"/>
              <a:gd name="connsiteY27" fmla="*/ 220003 h 2782295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081398"/>
              <a:gd name="connsiteX1" fmla="*/ 271621 w 3897960"/>
              <a:gd name="connsiteY1" fmla="*/ 115233 h 3081398"/>
              <a:gd name="connsiteX2" fmla="*/ 401747 w 3897960"/>
              <a:gd name="connsiteY2" fmla="*/ 231996 h 3081398"/>
              <a:gd name="connsiteX3" fmla="*/ 505914 w 3897960"/>
              <a:gd name="connsiteY3" fmla="*/ 307799 h 3081398"/>
              <a:gd name="connsiteX4" fmla="*/ 874773 w 3897960"/>
              <a:gd name="connsiteY4" fmla="*/ 933 h 3081398"/>
              <a:gd name="connsiteX5" fmla="*/ 982164 w 3897960"/>
              <a:gd name="connsiteY5" fmla="*/ 98249 h 3081398"/>
              <a:gd name="connsiteX6" fmla="*/ 1325065 w 3897960"/>
              <a:gd name="connsiteY6" fmla="*/ 12524 h 3081398"/>
              <a:gd name="connsiteX7" fmla="*/ 1553665 w 3897960"/>
              <a:gd name="connsiteY7" fmla="*/ 288749 h 3081398"/>
              <a:gd name="connsiteX8" fmla="*/ 2232244 w 3897960"/>
              <a:gd name="connsiteY8" fmla="*/ 928 h 3081398"/>
              <a:gd name="connsiteX9" fmla="*/ 2371111 w 3897960"/>
              <a:gd name="connsiteY9" fmla="*/ 160514 h 3081398"/>
              <a:gd name="connsiteX10" fmla="*/ 2544264 w 3897960"/>
              <a:gd name="connsiteY10" fmla="*/ 164925 h 3081398"/>
              <a:gd name="connsiteX11" fmla="*/ 2782390 w 3897960"/>
              <a:gd name="connsiteY11" fmla="*/ 393525 h 3081398"/>
              <a:gd name="connsiteX12" fmla="*/ 3063223 w 3897960"/>
              <a:gd name="connsiteY12" fmla="*/ 253298 h 3081398"/>
              <a:gd name="connsiteX13" fmla="*/ 3325314 w 3897960"/>
              <a:gd name="connsiteY13" fmla="*/ 460200 h 3081398"/>
              <a:gd name="connsiteX14" fmla="*/ 3859322 w 3897960"/>
              <a:gd name="connsiteY14" fmla="*/ 427077 h 3081398"/>
              <a:gd name="connsiteX15" fmla="*/ 3836271 w 3897960"/>
              <a:gd name="connsiteY15" fmla="*/ 900998 h 3081398"/>
              <a:gd name="connsiteX16" fmla="*/ 3594933 w 3897960"/>
              <a:gd name="connsiteY16" fmla="*/ 1017764 h 3081398"/>
              <a:gd name="connsiteX17" fmla="*/ 3620588 w 3897960"/>
              <a:gd name="connsiteY17" fmla="*/ 1527000 h 3081398"/>
              <a:gd name="connsiteX18" fmla="*/ 3792038 w 3897960"/>
              <a:gd name="connsiteY18" fmla="*/ 1717499 h 3081398"/>
              <a:gd name="connsiteX19" fmla="*/ 3544388 w 3897960"/>
              <a:gd name="connsiteY19" fmla="*/ 1879424 h 3081398"/>
              <a:gd name="connsiteX20" fmla="*/ 3477713 w 3897960"/>
              <a:gd name="connsiteY20" fmla="*/ 2050875 h 3081398"/>
              <a:gd name="connsiteX21" fmla="*/ 3668213 w 3897960"/>
              <a:gd name="connsiteY21" fmla="*/ 2279474 h 3081398"/>
              <a:gd name="connsiteX22" fmla="*/ 3734888 w 3897960"/>
              <a:gd name="connsiteY22" fmla="*/ 2546174 h 3081398"/>
              <a:gd name="connsiteX23" fmla="*/ 3430088 w 3897960"/>
              <a:gd name="connsiteY23" fmla="*/ 2774774 h 3081398"/>
              <a:gd name="connsiteX24" fmla="*/ 3582488 w 3897960"/>
              <a:gd name="connsiteY24" fmla="*/ 3079573 h 3081398"/>
              <a:gd name="connsiteX25" fmla="*/ 2906213 w 3897960"/>
              <a:gd name="connsiteY25" fmla="*/ 2631898 h 3081398"/>
              <a:gd name="connsiteX26" fmla="*/ 1010738 w 3897960"/>
              <a:gd name="connsiteY26" fmla="*/ 898350 h 3081398"/>
              <a:gd name="connsiteX27" fmla="*/ 267788 w 3897960"/>
              <a:gd name="connsiteY27" fmla="*/ 850725 h 3081398"/>
              <a:gd name="connsiteX28" fmla="*/ 0 w 3897960"/>
              <a:gd name="connsiteY28" fmla="*/ 220003 h 3081398"/>
              <a:gd name="connsiteX0" fmla="*/ 0 w 3897960"/>
              <a:gd name="connsiteY0" fmla="*/ 220003 h 3405821"/>
              <a:gd name="connsiteX1" fmla="*/ 271621 w 3897960"/>
              <a:gd name="connsiteY1" fmla="*/ 115233 h 3405821"/>
              <a:gd name="connsiteX2" fmla="*/ 401747 w 3897960"/>
              <a:gd name="connsiteY2" fmla="*/ 231996 h 3405821"/>
              <a:gd name="connsiteX3" fmla="*/ 505914 w 3897960"/>
              <a:gd name="connsiteY3" fmla="*/ 307799 h 3405821"/>
              <a:gd name="connsiteX4" fmla="*/ 874773 w 3897960"/>
              <a:gd name="connsiteY4" fmla="*/ 933 h 3405821"/>
              <a:gd name="connsiteX5" fmla="*/ 982164 w 3897960"/>
              <a:gd name="connsiteY5" fmla="*/ 98249 h 3405821"/>
              <a:gd name="connsiteX6" fmla="*/ 1325065 w 3897960"/>
              <a:gd name="connsiteY6" fmla="*/ 12524 h 3405821"/>
              <a:gd name="connsiteX7" fmla="*/ 1553665 w 3897960"/>
              <a:gd name="connsiteY7" fmla="*/ 288749 h 3405821"/>
              <a:gd name="connsiteX8" fmla="*/ 2232244 w 3897960"/>
              <a:gd name="connsiteY8" fmla="*/ 928 h 3405821"/>
              <a:gd name="connsiteX9" fmla="*/ 2371111 w 3897960"/>
              <a:gd name="connsiteY9" fmla="*/ 160514 h 3405821"/>
              <a:gd name="connsiteX10" fmla="*/ 2544264 w 3897960"/>
              <a:gd name="connsiteY10" fmla="*/ 164925 h 3405821"/>
              <a:gd name="connsiteX11" fmla="*/ 2782390 w 3897960"/>
              <a:gd name="connsiteY11" fmla="*/ 393525 h 3405821"/>
              <a:gd name="connsiteX12" fmla="*/ 3063223 w 3897960"/>
              <a:gd name="connsiteY12" fmla="*/ 253298 h 3405821"/>
              <a:gd name="connsiteX13" fmla="*/ 3325314 w 3897960"/>
              <a:gd name="connsiteY13" fmla="*/ 460200 h 3405821"/>
              <a:gd name="connsiteX14" fmla="*/ 3859322 w 3897960"/>
              <a:gd name="connsiteY14" fmla="*/ 427077 h 3405821"/>
              <a:gd name="connsiteX15" fmla="*/ 3836271 w 3897960"/>
              <a:gd name="connsiteY15" fmla="*/ 900998 h 3405821"/>
              <a:gd name="connsiteX16" fmla="*/ 3594933 w 3897960"/>
              <a:gd name="connsiteY16" fmla="*/ 1017764 h 3405821"/>
              <a:gd name="connsiteX17" fmla="*/ 3620588 w 3897960"/>
              <a:gd name="connsiteY17" fmla="*/ 1527000 h 3405821"/>
              <a:gd name="connsiteX18" fmla="*/ 3792038 w 3897960"/>
              <a:gd name="connsiteY18" fmla="*/ 1717499 h 3405821"/>
              <a:gd name="connsiteX19" fmla="*/ 3544388 w 3897960"/>
              <a:gd name="connsiteY19" fmla="*/ 1879424 h 3405821"/>
              <a:gd name="connsiteX20" fmla="*/ 3477713 w 3897960"/>
              <a:gd name="connsiteY20" fmla="*/ 2050875 h 3405821"/>
              <a:gd name="connsiteX21" fmla="*/ 3668213 w 3897960"/>
              <a:gd name="connsiteY21" fmla="*/ 2279474 h 3405821"/>
              <a:gd name="connsiteX22" fmla="*/ 3734888 w 3897960"/>
              <a:gd name="connsiteY22" fmla="*/ 2546174 h 3405821"/>
              <a:gd name="connsiteX23" fmla="*/ 3430088 w 3897960"/>
              <a:gd name="connsiteY23" fmla="*/ 2774774 h 3405821"/>
              <a:gd name="connsiteX24" fmla="*/ 3582488 w 3897960"/>
              <a:gd name="connsiteY24" fmla="*/ 3079573 h 3405821"/>
              <a:gd name="connsiteX25" fmla="*/ 3372938 w 3897960"/>
              <a:gd name="connsiteY25" fmla="*/ 3289123 h 3405821"/>
              <a:gd name="connsiteX26" fmla="*/ 1010738 w 3897960"/>
              <a:gd name="connsiteY26" fmla="*/ 898350 h 3405821"/>
              <a:gd name="connsiteX27" fmla="*/ 267788 w 3897960"/>
              <a:gd name="connsiteY27" fmla="*/ 850725 h 3405821"/>
              <a:gd name="connsiteX28" fmla="*/ 0 w 3897960"/>
              <a:gd name="connsiteY28" fmla="*/ 220003 h 3405821"/>
              <a:gd name="connsiteX0" fmla="*/ 0 w 3897960"/>
              <a:gd name="connsiteY0" fmla="*/ 220003 h 3289123"/>
              <a:gd name="connsiteX1" fmla="*/ 271621 w 3897960"/>
              <a:gd name="connsiteY1" fmla="*/ 115233 h 3289123"/>
              <a:gd name="connsiteX2" fmla="*/ 401747 w 3897960"/>
              <a:gd name="connsiteY2" fmla="*/ 231996 h 3289123"/>
              <a:gd name="connsiteX3" fmla="*/ 505914 w 3897960"/>
              <a:gd name="connsiteY3" fmla="*/ 307799 h 3289123"/>
              <a:gd name="connsiteX4" fmla="*/ 874773 w 3897960"/>
              <a:gd name="connsiteY4" fmla="*/ 933 h 3289123"/>
              <a:gd name="connsiteX5" fmla="*/ 982164 w 3897960"/>
              <a:gd name="connsiteY5" fmla="*/ 98249 h 3289123"/>
              <a:gd name="connsiteX6" fmla="*/ 1325065 w 3897960"/>
              <a:gd name="connsiteY6" fmla="*/ 12524 h 3289123"/>
              <a:gd name="connsiteX7" fmla="*/ 1553665 w 3897960"/>
              <a:gd name="connsiteY7" fmla="*/ 288749 h 3289123"/>
              <a:gd name="connsiteX8" fmla="*/ 2232244 w 3897960"/>
              <a:gd name="connsiteY8" fmla="*/ 928 h 3289123"/>
              <a:gd name="connsiteX9" fmla="*/ 2371111 w 3897960"/>
              <a:gd name="connsiteY9" fmla="*/ 160514 h 3289123"/>
              <a:gd name="connsiteX10" fmla="*/ 2544264 w 3897960"/>
              <a:gd name="connsiteY10" fmla="*/ 164925 h 3289123"/>
              <a:gd name="connsiteX11" fmla="*/ 2782390 w 3897960"/>
              <a:gd name="connsiteY11" fmla="*/ 393525 h 3289123"/>
              <a:gd name="connsiteX12" fmla="*/ 3063223 w 3897960"/>
              <a:gd name="connsiteY12" fmla="*/ 253298 h 3289123"/>
              <a:gd name="connsiteX13" fmla="*/ 3325314 w 3897960"/>
              <a:gd name="connsiteY13" fmla="*/ 460200 h 3289123"/>
              <a:gd name="connsiteX14" fmla="*/ 3859322 w 3897960"/>
              <a:gd name="connsiteY14" fmla="*/ 427077 h 3289123"/>
              <a:gd name="connsiteX15" fmla="*/ 3836271 w 3897960"/>
              <a:gd name="connsiteY15" fmla="*/ 900998 h 3289123"/>
              <a:gd name="connsiteX16" fmla="*/ 3594933 w 3897960"/>
              <a:gd name="connsiteY16" fmla="*/ 1017764 h 3289123"/>
              <a:gd name="connsiteX17" fmla="*/ 3620588 w 3897960"/>
              <a:gd name="connsiteY17" fmla="*/ 1527000 h 3289123"/>
              <a:gd name="connsiteX18" fmla="*/ 3792038 w 3897960"/>
              <a:gd name="connsiteY18" fmla="*/ 1717499 h 3289123"/>
              <a:gd name="connsiteX19" fmla="*/ 3544388 w 3897960"/>
              <a:gd name="connsiteY19" fmla="*/ 1879424 h 3289123"/>
              <a:gd name="connsiteX20" fmla="*/ 3477713 w 3897960"/>
              <a:gd name="connsiteY20" fmla="*/ 2050875 h 3289123"/>
              <a:gd name="connsiteX21" fmla="*/ 3668213 w 3897960"/>
              <a:gd name="connsiteY21" fmla="*/ 2279474 h 3289123"/>
              <a:gd name="connsiteX22" fmla="*/ 3734888 w 3897960"/>
              <a:gd name="connsiteY22" fmla="*/ 2546174 h 3289123"/>
              <a:gd name="connsiteX23" fmla="*/ 3430088 w 3897960"/>
              <a:gd name="connsiteY23" fmla="*/ 2774774 h 3289123"/>
              <a:gd name="connsiteX24" fmla="*/ 3582488 w 3897960"/>
              <a:gd name="connsiteY24" fmla="*/ 3079573 h 3289123"/>
              <a:gd name="connsiteX25" fmla="*/ 3372938 w 3897960"/>
              <a:gd name="connsiteY25" fmla="*/ 3289123 h 3289123"/>
              <a:gd name="connsiteX26" fmla="*/ 1010738 w 3897960"/>
              <a:gd name="connsiteY26" fmla="*/ 898350 h 3289123"/>
              <a:gd name="connsiteX27" fmla="*/ 267788 w 3897960"/>
              <a:gd name="connsiteY27" fmla="*/ 850725 h 3289123"/>
              <a:gd name="connsiteX28" fmla="*/ 0 w 3897960"/>
              <a:gd name="connsiteY28" fmla="*/ 220003 h 3289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2753813 w 3897960"/>
              <a:gd name="connsiteY26" fmla="*/ 271762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410534"/>
              <a:gd name="connsiteX1" fmla="*/ 271621 w 3897960"/>
              <a:gd name="connsiteY1" fmla="*/ 115233 h 3410534"/>
              <a:gd name="connsiteX2" fmla="*/ 401747 w 3897960"/>
              <a:gd name="connsiteY2" fmla="*/ 231996 h 3410534"/>
              <a:gd name="connsiteX3" fmla="*/ 505914 w 3897960"/>
              <a:gd name="connsiteY3" fmla="*/ 307799 h 3410534"/>
              <a:gd name="connsiteX4" fmla="*/ 874773 w 3897960"/>
              <a:gd name="connsiteY4" fmla="*/ 933 h 3410534"/>
              <a:gd name="connsiteX5" fmla="*/ 982164 w 3897960"/>
              <a:gd name="connsiteY5" fmla="*/ 98249 h 3410534"/>
              <a:gd name="connsiteX6" fmla="*/ 1325065 w 3897960"/>
              <a:gd name="connsiteY6" fmla="*/ 12524 h 3410534"/>
              <a:gd name="connsiteX7" fmla="*/ 1553665 w 3897960"/>
              <a:gd name="connsiteY7" fmla="*/ 288749 h 3410534"/>
              <a:gd name="connsiteX8" fmla="*/ 2232244 w 3897960"/>
              <a:gd name="connsiteY8" fmla="*/ 928 h 3410534"/>
              <a:gd name="connsiteX9" fmla="*/ 2371111 w 3897960"/>
              <a:gd name="connsiteY9" fmla="*/ 160514 h 3410534"/>
              <a:gd name="connsiteX10" fmla="*/ 2544264 w 3897960"/>
              <a:gd name="connsiteY10" fmla="*/ 164925 h 3410534"/>
              <a:gd name="connsiteX11" fmla="*/ 2782390 w 3897960"/>
              <a:gd name="connsiteY11" fmla="*/ 393525 h 3410534"/>
              <a:gd name="connsiteX12" fmla="*/ 3063223 w 3897960"/>
              <a:gd name="connsiteY12" fmla="*/ 253298 h 3410534"/>
              <a:gd name="connsiteX13" fmla="*/ 3325314 w 3897960"/>
              <a:gd name="connsiteY13" fmla="*/ 460200 h 3410534"/>
              <a:gd name="connsiteX14" fmla="*/ 3859322 w 3897960"/>
              <a:gd name="connsiteY14" fmla="*/ 427077 h 3410534"/>
              <a:gd name="connsiteX15" fmla="*/ 3836271 w 3897960"/>
              <a:gd name="connsiteY15" fmla="*/ 900998 h 3410534"/>
              <a:gd name="connsiteX16" fmla="*/ 3594933 w 3897960"/>
              <a:gd name="connsiteY16" fmla="*/ 1017764 h 3410534"/>
              <a:gd name="connsiteX17" fmla="*/ 3620588 w 3897960"/>
              <a:gd name="connsiteY17" fmla="*/ 1527000 h 3410534"/>
              <a:gd name="connsiteX18" fmla="*/ 3792038 w 3897960"/>
              <a:gd name="connsiteY18" fmla="*/ 1717499 h 3410534"/>
              <a:gd name="connsiteX19" fmla="*/ 3544388 w 3897960"/>
              <a:gd name="connsiteY19" fmla="*/ 1879424 h 3410534"/>
              <a:gd name="connsiteX20" fmla="*/ 3477713 w 3897960"/>
              <a:gd name="connsiteY20" fmla="*/ 2050875 h 3410534"/>
              <a:gd name="connsiteX21" fmla="*/ 3668213 w 3897960"/>
              <a:gd name="connsiteY21" fmla="*/ 2279474 h 3410534"/>
              <a:gd name="connsiteX22" fmla="*/ 3734888 w 3897960"/>
              <a:gd name="connsiteY22" fmla="*/ 2546174 h 3410534"/>
              <a:gd name="connsiteX23" fmla="*/ 3430088 w 3897960"/>
              <a:gd name="connsiteY23" fmla="*/ 2774774 h 3410534"/>
              <a:gd name="connsiteX24" fmla="*/ 3582488 w 3897960"/>
              <a:gd name="connsiteY24" fmla="*/ 3079573 h 3410534"/>
              <a:gd name="connsiteX25" fmla="*/ 3372938 w 3897960"/>
              <a:gd name="connsiteY25" fmla="*/ 3289123 h 3410534"/>
              <a:gd name="connsiteX26" fmla="*/ 3182438 w 3897960"/>
              <a:gd name="connsiteY26" fmla="*/ 3231973 h 3410534"/>
              <a:gd name="connsiteX27" fmla="*/ 1010738 w 3897960"/>
              <a:gd name="connsiteY27" fmla="*/ 898350 h 3410534"/>
              <a:gd name="connsiteX28" fmla="*/ 267788 w 3897960"/>
              <a:gd name="connsiteY28" fmla="*/ 850725 h 3410534"/>
              <a:gd name="connsiteX29" fmla="*/ 0 w 3897960"/>
              <a:gd name="connsiteY29" fmla="*/ 220003 h 3410534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2477588 w 3897960"/>
              <a:gd name="connsiteY27" fmla="*/ 25842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353763 w 3897960"/>
              <a:gd name="connsiteY28" fmla="*/ 248902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377937"/>
              <a:gd name="connsiteX1" fmla="*/ 271621 w 3897960"/>
              <a:gd name="connsiteY1" fmla="*/ 115233 h 3377937"/>
              <a:gd name="connsiteX2" fmla="*/ 401747 w 3897960"/>
              <a:gd name="connsiteY2" fmla="*/ 231996 h 3377937"/>
              <a:gd name="connsiteX3" fmla="*/ 505914 w 3897960"/>
              <a:gd name="connsiteY3" fmla="*/ 307799 h 3377937"/>
              <a:gd name="connsiteX4" fmla="*/ 874773 w 3897960"/>
              <a:gd name="connsiteY4" fmla="*/ 933 h 3377937"/>
              <a:gd name="connsiteX5" fmla="*/ 982164 w 3897960"/>
              <a:gd name="connsiteY5" fmla="*/ 98249 h 3377937"/>
              <a:gd name="connsiteX6" fmla="*/ 1325065 w 3897960"/>
              <a:gd name="connsiteY6" fmla="*/ 12524 h 3377937"/>
              <a:gd name="connsiteX7" fmla="*/ 1553665 w 3897960"/>
              <a:gd name="connsiteY7" fmla="*/ 288749 h 3377937"/>
              <a:gd name="connsiteX8" fmla="*/ 2232244 w 3897960"/>
              <a:gd name="connsiteY8" fmla="*/ 928 h 3377937"/>
              <a:gd name="connsiteX9" fmla="*/ 2371111 w 3897960"/>
              <a:gd name="connsiteY9" fmla="*/ 160514 h 3377937"/>
              <a:gd name="connsiteX10" fmla="*/ 2544264 w 3897960"/>
              <a:gd name="connsiteY10" fmla="*/ 164925 h 3377937"/>
              <a:gd name="connsiteX11" fmla="*/ 2782390 w 3897960"/>
              <a:gd name="connsiteY11" fmla="*/ 393525 h 3377937"/>
              <a:gd name="connsiteX12" fmla="*/ 3063223 w 3897960"/>
              <a:gd name="connsiteY12" fmla="*/ 253298 h 3377937"/>
              <a:gd name="connsiteX13" fmla="*/ 3325314 w 3897960"/>
              <a:gd name="connsiteY13" fmla="*/ 460200 h 3377937"/>
              <a:gd name="connsiteX14" fmla="*/ 3859322 w 3897960"/>
              <a:gd name="connsiteY14" fmla="*/ 427077 h 3377937"/>
              <a:gd name="connsiteX15" fmla="*/ 3836271 w 3897960"/>
              <a:gd name="connsiteY15" fmla="*/ 900998 h 3377937"/>
              <a:gd name="connsiteX16" fmla="*/ 3594933 w 3897960"/>
              <a:gd name="connsiteY16" fmla="*/ 1017764 h 3377937"/>
              <a:gd name="connsiteX17" fmla="*/ 3620588 w 3897960"/>
              <a:gd name="connsiteY17" fmla="*/ 1527000 h 3377937"/>
              <a:gd name="connsiteX18" fmla="*/ 3792038 w 3897960"/>
              <a:gd name="connsiteY18" fmla="*/ 1717499 h 3377937"/>
              <a:gd name="connsiteX19" fmla="*/ 3544388 w 3897960"/>
              <a:gd name="connsiteY19" fmla="*/ 1879424 h 3377937"/>
              <a:gd name="connsiteX20" fmla="*/ 3477713 w 3897960"/>
              <a:gd name="connsiteY20" fmla="*/ 2050875 h 3377937"/>
              <a:gd name="connsiteX21" fmla="*/ 3668213 w 3897960"/>
              <a:gd name="connsiteY21" fmla="*/ 2279474 h 3377937"/>
              <a:gd name="connsiteX22" fmla="*/ 3734888 w 3897960"/>
              <a:gd name="connsiteY22" fmla="*/ 2546174 h 3377937"/>
              <a:gd name="connsiteX23" fmla="*/ 3430088 w 3897960"/>
              <a:gd name="connsiteY23" fmla="*/ 2774774 h 3377937"/>
              <a:gd name="connsiteX24" fmla="*/ 3582488 w 3897960"/>
              <a:gd name="connsiteY24" fmla="*/ 3079573 h 3377937"/>
              <a:gd name="connsiteX25" fmla="*/ 3372938 w 3897960"/>
              <a:gd name="connsiteY25" fmla="*/ 3289123 h 3377937"/>
              <a:gd name="connsiteX26" fmla="*/ 3182438 w 3897960"/>
              <a:gd name="connsiteY26" fmla="*/ 3231973 h 3377937"/>
              <a:gd name="connsiteX27" fmla="*/ 3020513 w 3897960"/>
              <a:gd name="connsiteY27" fmla="*/ 3079573 h 3377937"/>
              <a:gd name="connsiteX28" fmla="*/ 2839538 w 3897960"/>
              <a:gd name="connsiteY28" fmla="*/ 3270073 h 3377937"/>
              <a:gd name="connsiteX29" fmla="*/ 1010738 w 3897960"/>
              <a:gd name="connsiteY29" fmla="*/ 898350 h 3377937"/>
              <a:gd name="connsiteX30" fmla="*/ 267788 w 3897960"/>
              <a:gd name="connsiteY30" fmla="*/ 850725 h 3377937"/>
              <a:gd name="connsiteX31" fmla="*/ 0 w 3897960"/>
              <a:gd name="connsiteY31" fmla="*/ 220003 h 337793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496638 w 3897960"/>
              <a:gd name="connsiteY29" fmla="*/ 287954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389667"/>
              <a:gd name="connsiteX1" fmla="*/ 271621 w 3897960"/>
              <a:gd name="connsiteY1" fmla="*/ 115233 h 3389667"/>
              <a:gd name="connsiteX2" fmla="*/ 401747 w 3897960"/>
              <a:gd name="connsiteY2" fmla="*/ 231996 h 3389667"/>
              <a:gd name="connsiteX3" fmla="*/ 505914 w 3897960"/>
              <a:gd name="connsiteY3" fmla="*/ 307799 h 3389667"/>
              <a:gd name="connsiteX4" fmla="*/ 874773 w 3897960"/>
              <a:gd name="connsiteY4" fmla="*/ 933 h 3389667"/>
              <a:gd name="connsiteX5" fmla="*/ 982164 w 3897960"/>
              <a:gd name="connsiteY5" fmla="*/ 98249 h 3389667"/>
              <a:gd name="connsiteX6" fmla="*/ 1325065 w 3897960"/>
              <a:gd name="connsiteY6" fmla="*/ 12524 h 3389667"/>
              <a:gd name="connsiteX7" fmla="*/ 1553665 w 3897960"/>
              <a:gd name="connsiteY7" fmla="*/ 288749 h 3389667"/>
              <a:gd name="connsiteX8" fmla="*/ 2232244 w 3897960"/>
              <a:gd name="connsiteY8" fmla="*/ 928 h 3389667"/>
              <a:gd name="connsiteX9" fmla="*/ 2371111 w 3897960"/>
              <a:gd name="connsiteY9" fmla="*/ 160514 h 3389667"/>
              <a:gd name="connsiteX10" fmla="*/ 2544264 w 3897960"/>
              <a:gd name="connsiteY10" fmla="*/ 164925 h 3389667"/>
              <a:gd name="connsiteX11" fmla="*/ 2782390 w 3897960"/>
              <a:gd name="connsiteY11" fmla="*/ 393525 h 3389667"/>
              <a:gd name="connsiteX12" fmla="*/ 3063223 w 3897960"/>
              <a:gd name="connsiteY12" fmla="*/ 253298 h 3389667"/>
              <a:gd name="connsiteX13" fmla="*/ 3325314 w 3897960"/>
              <a:gd name="connsiteY13" fmla="*/ 460200 h 3389667"/>
              <a:gd name="connsiteX14" fmla="*/ 3859322 w 3897960"/>
              <a:gd name="connsiteY14" fmla="*/ 427077 h 3389667"/>
              <a:gd name="connsiteX15" fmla="*/ 3836271 w 3897960"/>
              <a:gd name="connsiteY15" fmla="*/ 900998 h 3389667"/>
              <a:gd name="connsiteX16" fmla="*/ 3594933 w 3897960"/>
              <a:gd name="connsiteY16" fmla="*/ 1017764 h 3389667"/>
              <a:gd name="connsiteX17" fmla="*/ 3620588 w 3897960"/>
              <a:gd name="connsiteY17" fmla="*/ 1527000 h 3389667"/>
              <a:gd name="connsiteX18" fmla="*/ 3792038 w 3897960"/>
              <a:gd name="connsiteY18" fmla="*/ 1717499 h 3389667"/>
              <a:gd name="connsiteX19" fmla="*/ 3544388 w 3897960"/>
              <a:gd name="connsiteY19" fmla="*/ 1879424 h 3389667"/>
              <a:gd name="connsiteX20" fmla="*/ 3477713 w 3897960"/>
              <a:gd name="connsiteY20" fmla="*/ 2050875 h 3389667"/>
              <a:gd name="connsiteX21" fmla="*/ 3668213 w 3897960"/>
              <a:gd name="connsiteY21" fmla="*/ 2279474 h 3389667"/>
              <a:gd name="connsiteX22" fmla="*/ 3734888 w 3897960"/>
              <a:gd name="connsiteY22" fmla="*/ 2546174 h 3389667"/>
              <a:gd name="connsiteX23" fmla="*/ 3430088 w 3897960"/>
              <a:gd name="connsiteY23" fmla="*/ 2774774 h 3389667"/>
              <a:gd name="connsiteX24" fmla="*/ 3582488 w 3897960"/>
              <a:gd name="connsiteY24" fmla="*/ 3079573 h 3389667"/>
              <a:gd name="connsiteX25" fmla="*/ 3372938 w 3897960"/>
              <a:gd name="connsiteY25" fmla="*/ 3289123 h 3389667"/>
              <a:gd name="connsiteX26" fmla="*/ 3182438 w 3897960"/>
              <a:gd name="connsiteY26" fmla="*/ 3231973 h 3389667"/>
              <a:gd name="connsiteX27" fmla="*/ 3020513 w 3897960"/>
              <a:gd name="connsiteY27" fmla="*/ 3079573 h 3389667"/>
              <a:gd name="connsiteX28" fmla="*/ 2839538 w 3897960"/>
              <a:gd name="connsiteY28" fmla="*/ 3270073 h 3389667"/>
              <a:gd name="connsiteX29" fmla="*/ 2706188 w 3897960"/>
              <a:gd name="connsiteY29" fmla="*/ 3203398 h 3389667"/>
              <a:gd name="connsiteX30" fmla="*/ 1010738 w 3897960"/>
              <a:gd name="connsiteY30" fmla="*/ 898350 h 3389667"/>
              <a:gd name="connsiteX31" fmla="*/ 267788 w 3897960"/>
              <a:gd name="connsiteY31" fmla="*/ 850725 h 3389667"/>
              <a:gd name="connsiteX32" fmla="*/ 0 w 3897960"/>
              <a:gd name="connsiteY32" fmla="*/ 220003 h 338966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172788 w 3897960"/>
              <a:gd name="connsiteY30" fmla="*/ 26033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389820"/>
              <a:gd name="connsiteX1" fmla="*/ 271621 w 3897960"/>
              <a:gd name="connsiteY1" fmla="*/ 115233 h 3389820"/>
              <a:gd name="connsiteX2" fmla="*/ 401747 w 3897960"/>
              <a:gd name="connsiteY2" fmla="*/ 231996 h 3389820"/>
              <a:gd name="connsiteX3" fmla="*/ 505914 w 3897960"/>
              <a:gd name="connsiteY3" fmla="*/ 307799 h 3389820"/>
              <a:gd name="connsiteX4" fmla="*/ 874773 w 3897960"/>
              <a:gd name="connsiteY4" fmla="*/ 933 h 3389820"/>
              <a:gd name="connsiteX5" fmla="*/ 982164 w 3897960"/>
              <a:gd name="connsiteY5" fmla="*/ 98249 h 3389820"/>
              <a:gd name="connsiteX6" fmla="*/ 1325065 w 3897960"/>
              <a:gd name="connsiteY6" fmla="*/ 12524 h 3389820"/>
              <a:gd name="connsiteX7" fmla="*/ 1553665 w 3897960"/>
              <a:gd name="connsiteY7" fmla="*/ 288749 h 3389820"/>
              <a:gd name="connsiteX8" fmla="*/ 2232244 w 3897960"/>
              <a:gd name="connsiteY8" fmla="*/ 928 h 3389820"/>
              <a:gd name="connsiteX9" fmla="*/ 2371111 w 3897960"/>
              <a:gd name="connsiteY9" fmla="*/ 160514 h 3389820"/>
              <a:gd name="connsiteX10" fmla="*/ 2544264 w 3897960"/>
              <a:gd name="connsiteY10" fmla="*/ 164925 h 3389820"/>
              <a:gd name="connsiteX11" fmla="*/ 2782390 w 3897960"/>
              <a:gd name="connsiteY11" fmla="*/ 393525 h 3389820"/>
              <a:gd name="connsiteX12" fmla="*/ 3063223 w 3897960"/>
              <a:gd name="connsiteY12" fmla="*/ 253298 h 3389820"/>
              <a:gd name="connsiteX13" fmla="*/ 3325314 w 3897960"/>
              <a:gd name="connsiteY13" fmla="*/ 460200 h 3389820"/>
              <a:gd name="connsiteX14" fmla="*/ 3859322 w 3897960"/>
              <a:gd name="connsiteY14" fmla="*/ 427077 h 3389820"/>
              <a:gd name="connsiteX15" fmla="*/ 3836271 w 3897960"/>
              <a:gd name="connsiteY15" fmla="*/ 900998 h 3389820"/>
              <a:gd name="connsiteX16" fmla="*/ 3594933 w 3897960"/>
              <a:gd name="connsiteY16" fmla="*/ 1017764 h 3389820"/>
              <a:gd name="connsiteX17" fmla="*/ 3620588 w 3897960"/>
              <a:gd name="connsiteY17" fmla="*/ 1527000 h 3389820"/>
              <a:gd name="connsiteX18" fmla="*/ 3792038 w 3897960"/>
              <a:gd name="connsiteY18" fmla="*/ 1717499 h 3389820"/>
              <a:gd name="connsiteX19" fmla="*/ 3544388 w 3897960"/>
              <a:gd name="connsiteY19" fmla="*/ 1879424 h 3389820"/>
              <a:gd name="connsiteX20" fmla="*/ 3477713 w 3897960"/>
              <a:gd name="connsiteY20" fmla="*/ 2050875 h 3389820"/>
              <a:gd name="connsiteX21" fmla="*/ 3668213 w 3897960"/>
              <a:gd name="connsiteY21" fmla="*/ 2279474 h 3389820"/>
              <a:gd name="connsiteX22" fmla="*/ 3734888 w 3897960"/>
              <a:gd name="connsiteY22" fmla="*/ 2546174 h 3389820"/>
              <a:gd name="connsiteX23" fmla="*/ 3430088 w 3897960"/>
              <a:gd name="connsiteY23" fmla="*/ 2774774 h 3389820"/>
              <a:gd name="connsiteX24" fmla="*/ 3582488 w 3897960"/>
              <a:gd name="connsiteY24" fmla="*/ 3079573 h 3389820"/>
              <a:gd name="connsiteX25" fmla="*/ 3372938 w 3897960"/>
              <a:gd name="connsiteY25" fmla="*/ 3289123 h 3389820"/>
              <a:gd name="connsiteX26" fmla="*/ 3182438 w 3897960"/>
              <a:gd name="connsiteY26" fmla="*/ 3231973 h 3389820"/>
              <a:gd name="connsiteX27" fmla="*/ 3020513 w 3897960"/>
              <a:gd name="connsiteY27" fmla="*/ 3079573 h 3389820"/>
              <a:gd name="connsiteX28" fmla="*/ 2839538 w 3897960"/>
              <a:gd name="connsiteY28" fmla="*/ 3270073 h 3389820"/>
              <a:gd name="connsiteX29" fmla="*/ 2706188 w 3897960"/>
              <a:gd name="connsiteY29" fmla="*/ 3203398 h 3389820"/>
              <a:gd name="connsiteX30" fmla="*/ 2458538 w 3897960"/>
              <a:gd name="connsiteY30" fmla="*/ 3251023 h 3389820"/>
              <a:gd name="connsiteX31" fmla="*/ 1010738 w 3897960"/>
              <a:gd name="connsiteY31" fmla="*/ 898350 h 3389820"/>
              <a:gd name="connsiteX32" fmla="*/ 267788 w 3897960"/>
              <a:gd name="connsiteY32" fmla="*/ 850725 h 3389820"/>
              <a:gd name="connsiteX33" fmla="*/ 0 w 3897960"/>
              <a:gd name="connsiteY33" fmla="*/ 220003 h 3389820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867988 w 3897960"/>
              <a:gd name="connsiteY31" fmla="*/ 2469973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67988 w 3897960"/>
              <a:gd name="connsiteY32" fmla="*/ 2431873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9418"/>
              <a:gd name="connsiteX1" fmla="*/ 271621 w 3897960"/>
              <a:gd name="connsiteY1" fmla="*/ 115233 h 3299418"/>
              <a:gd name="connsiteX2" fmla="*/ 401747 w 3897960"/>
              <a:gd name="connsiteY2" fmla="*/ 231996 h 3299418"/>
              <a:gd name="connsiteX3" fmla="*/ 505914 w 3897960"/>
              <a:gd name="connsiteY3" fmla="*/ 307799 h 3299418"/>
              <a:gd name="connsiteX4" fmla="*/ 874773 w 3897960"/>
              <a:gd name="connsiteY4" fmla="*/ 933 h 3299418"/>
              <a:gd name="connsiteX5" fmla="*/ 982164 w 3897960"/>
              <a:gd name="connsiteY5" fmla="*/ 98249 h 3299418"/>
              <a:gd name="connsiteX6" fmla="*/ 1325065 w 3897960"/>
              <a:gd name="connsiteY6" fmla="*/ 12524 h 3299418"/>
              <a:gd name="connsiteX7" fmla="*/ 1553665 w 3897960"/>
              <a:gd name="connsiteY7" fmla="*/ 288749 h 3299418"/>
              <a:gd name="connsiteX8" fmla="*/ 2232244 w 3897960"/>
              <a:gd name="connsiteY8" fmla="*/ 928 h 3299418"/>
              <a:gd name="connsiteX9" fmla="*/ 2371111 w 3897960"/>
              <a:gd name="connsiteY9" fmla="*/ 160514 h 3299418"/>
              <a:gd name="connsiteX10" fmla="*/ 2544264 w 3897960"/>
              <a:gd name="connsiteY10" fmla="*/ 164925 h 3299418"/>
              <a:gd name="connsiteX11" fmla="*/ 2782390 w 3897960"/>
              <a:gd name="connsiteY11" fmla="*/ 393525 h 3299418"/>
              <a:gd name="connsiteX12" fmla="*/ 3063223 w 3897960"/>
              <a:gd name="connsiteY12" fmla="*/ 253298 h 3299418"/>
              <a:gd name="connsiteX13" fmla="*/ 3325314 w 3897960"/>
              <a:gd name="connsiteY13" fmla="*/ 460200 h 3299418"/>
              <a:gd name="connsiteX14" fmla="*/ 3859322 w 3897960"/>
              <a:gd name="connsiteY14" fmla="*/ 427077 h 3299418"/>
              <a:gd name="connsiteX15" fmla="*/ 3836271 w 3897960"/>
              <a:gd name="connsiteY15" fmla="*/ 900998 h 3299418"/>
              <a:gd name="connsiteX16" fmla="*/ 3594933 w 3897960"/>
              <a:gd name="connsiteY16" fmla="*/ 1017764 h 3299418"/>
              <a:gd name="connsiteX17" fmla="*/ 3620588 w 3897960"/>
              <a:gd name="connsiteY17" fmla="*/ 1527000 h 3299418"/>
              <a:gd name="connsiteX18" fmla="*/ 3792038 w 3897960"/>
              <a:gd name="connsiteY18" fmla="*/ 1717499 h 3299418"/>
              <a:gd name="connsiteX19" fmla="*/ 3544388 w 3897960"/>
              <a:gd name="connsiteY19" fmla="*/ 1879424 h 3299418"/>
              <a:gd name="connsiteX20" fmla="*/ 3477713 w 3897960"/>
              <a:gd name="connsiteY20" fmla="*/ 2050875 h 3299418"/>
              <a:gd name="connsiteX21" fmla="*/ 3668213 w 3897960"/>
              <a:gd name="connsiteY21" fmla="*/ 2279474 h 3299418"/>
              <a:gd name="connsiteX22" fmla="*/ 3734888 w 3897960"/>
              <a:gd name="connsiteY22" fmla="*/ 2546174 h 3299418"/>
              <a:gd name="connsiteX23" fmla="*/ 3430088 w 3897960"/>
              <a:gd name="connsiteY23" fmla="*/ 2774774 h 3299418"/>
              <a:gd name="connsiteX24" fmla="*/ 3582488 w 3897960"/>
              <a:gd name="connsiteY24" fmla="*/ 3079573 h 3299418"/>
              <a:gd name="connsiteX25" fmla="*/ 3372938 w 3897960"/>
              <a:gd name="connsiteY25" fmla="*/ 3289123 h 3299418"/>
              <a:gd name="connsiteX26" fmla="*/ 3182438 w 3897960"/>
              <a:gd name="connsiteY26" fmla="*/ 3231973 h 3299418"/>
              <a:gd name="connsiteX27" fmla="*/ 3020513 w 3897960"/>
              <a:gd name="connsiteY27" fmla="*/ 3079573 h 3299418"/>
              <a:gd name="connsiteX28" fmla="*/ 2839538 w 3897960"/>
              <a:gd name="connsiteY28" fmla="*/ 3270073 h 3299418"/>
              <a:gd name="connsiteX29" fmla="*/ 2706188 w 3897960"/>
              <a:gd name="connsiteY29" fmla="*/ 3203398 h 3299418"/>
              <a:gd name="connsiteX30" fmla="*/ 2458538 w 3897960"/>
              <a:gd name="connsiteY30" fmla="*/ 3251023 h 3299418"/>
              <a:gd name="connsiteX31" fmla="*/ 2334713 w 3897960"/>
              <a:gd name="connsiteY31" fmla="*/ 3070048 h 3299418"/>
              <a:gd name="connsiteX32" fmla="*/ 1848938 w 3897960"/>
              <a:gd name="connsiteY32" fmla="*/ 3184348 h 3299418"/>
              <a:gd name="connsiteX33" fmla="*/ 1010738 w 3897960"/>
              <a:gd name="connsiteY33" fmla="*/ 898350 h 3299418"/>
              <a:gd name="connsiteX34" fmla="*/ 267788 w 3897960"/>
              <a:gd name="connsiteY34" fmla="*/ 850725 h 3299418"/>
              <a:gd name="connsiteX35" fmla="*/ 0 w 3897960"/>
              <a:gd name="connsiteY35" fmla="*/ 220003 h 3299418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429838 w 3897960"/>
              <a:gd name="connsiteY33" fmla="*/ 224137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344113 w 3897960"/>
              <a:gd name="connsiteY34" fmla="*/ 2288998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010738 w 3897960"/>
              <a:gd name="connsiteY36" fmla="*/ 898350 h 3297123"/>
              <a:gd name="connsiteX37" fmla="*/ 267788 w 3897960"/>
              <a:gd name="connsiteY37" fmla="*/ 850725 h 3297123"/>
              <a:gd name="connsiteX38" fmla="*/ 0 w 3897960"/>
              <a:gd name="connsiteY38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192481 w 4090441"/>
              <a:gd name="connsiteY0" fmla="*/ 220003 h 3331413"/>
              <a:gd name="connsiteX1" fmla="*/ 464102 w 4090441"/>
              <a:gd name="connsiteY1" fmla="*/ 115233 h 3331413"/>
              <a:gd name="connsiteX2" fmla="*/ 594228 w 4090441"/>
              <a:gd name="connsiteY2" fmla="*/ 231996 h 3331413"/>
              <a:gd name="connsiteX3" fmla="*/ 698395 w 4090441"/>
              <a:gd name="connsiteY3" fmla="*/ 307799 h 3331413"/>
              <a:gd name="connsiteX4" fmla="*/ 1067254 w 4090441"/>
              <a:gd name="connsiteY4" fmla="*/ 933 h 3331413"/>
              <a:gd name="connsiteX5" fmla="*/ 1174645 w 4090441"/>
              <a:gd name="connsiteY5" fmla="*/ 98249 h 3331413"/>
              <a:gd name="connsiteX6" fmla="*/ 1517546 w 4090441"/>
              <a:gd name="connsiteY6" fmla="*/ 12524 h 3331413"/>
              <a:gd name="connsiteX7" fmla="*/ 1746146 w 4090441"/>
              <a:gd name="connsiteY7" fmla="*/ 288749 h 3331413"/>
              <a:gd name="connsiteX8" fmla="*/ 2424725 w 4090441"/>
              <a:gd name="connsiteY8" fmla="*/ 928 h 3331413"/>
              <a:gd name="connsiteX9" fmla="*/ 2563592 w 4090441"/>
              <a:gd name="connsiteY9" fmla="*/ 160514 h 3331413"/>
              <a:gd name="connsiteX10" fmla="*/ 2736745 w 4090441"/>
              <a:gd name="connsiteY10" fmla="*/ 164925 h 3331413"/>
              <a:gd name="connsiteX11" fmla="*/ 2974871 w 4090441"/>
              <a:gd name="connsiteY11" fmla="*/ 393525 h 3331413"/>
              <a:gd name="connsiteX12" fmla="*/ 3255704 w 4090441"/>
              <a:gd name="connsiteY12" fmla="*/ 253298 h 3331413"/>
              <a:gd name="connsiteX13" fmla="*/ 3517795 w 4090441"/>
              <a:gd name="connsiteY13" fmla="*/ 460200 h 3331413"/>
              <a:gd name="connsiteX14" fmla="*/ 4051803 w 4090441"/>
              <a:gd name="connsiteY14" fmla="*/ 427077 h 3331413"/>
              <a:gd name="connsiteX15" fmla="*/ 4028752 w 4090441"/>
              <a:gd name="connsiteY15" fmla="*/ 900998 h 3331413"/>
              <a:gd name="connsiteX16" fmla="*/ 3787414 w 4090441"/>
              <a:gd name="connsiteY16" fmla="*/ 1017764 h 3331413"/>
              <a:gd name="connsiteX17" fmla="*/ 3813069 w 4090441"/>
              <a:gd name="connsiteY17" fmla="*/ 1527000 h 3331413"/>
              <a:gd name="connsiteX18" fmla="*/ 3984519 w 4090441"/>
              <a:gd name="connsiteY18" fmla="*/ 1717499 h 3331413"/>
              <a:gd name="connsiteX19" fmla="*/ 3736869 w 4090441"/>
              <a:gd name="connsiteY19" fmla="*/ 1879424 h 3331413"/>
              <a:gd name="connsiteX20" fmla="*/ 3670194 w 4090441"/>
              <a:gd name="connsiteY20" fmla="*/ 2050875 h 3331413"/>
              <a:gd name="connsiteX21" fmla="*/ 3860694 w 4090441"/>
              <a:gd name="connsiteY21" fmla="*/ 2279474 h 3331413"/>
              <a:gd name="connsiteX22" fmla="*/ 3927369 w 4090441"/>
              <a:gd name="connsiteY22" fmla="*/ 2546174 h 3331413"/>
              <a:gd name="connsiteX23" fmla="*/ 3622569 w 4090441"/>
              <a:gd name="connsiteY23" fmla="*/ 2774774 h 3331413"/>
              <a:gd name="connsiteX24" fmla="*/ 3774969 w 4090441"/>
              <a:gd name="connsiteY24" fmla="*/ 3079573 h 3331413"/>
              <a:gd name="connsiteX25" fmla="*/ 3565419 w 4090441"/>
              <a:gd name="connsiteY25" fmla="*/ 3289123 h 3331413"/>
              <a:gd name="connsiteX26" fmla="*/ 3374919 w 4090441"/>
              <a:gd name="connsiteY26" fmla="*/ 3231973 h 3331413"/>
              <a:gd name="connsiteX27" fmla="*/ 3212994 w 4090441"/>
              <a:gd name="connsiteY27" fmla="*/ 3079573 h 3331413"/>
              <a:gd name="connsiteX28" fmla="*/ 3032019 w 4090441"/>
              <a:gd name="connsiteY28" fmla="*/ 3270073 h 3331413"/>
              <a:gd name="connsiteX29" fmla="*/ 2898669 w 4090441"/>
              <a:gd name="connsiteY29" fmla="*/ 3203398 h 3331413"/>
              <a:gd name="connsiteX30" fmla="*/ 2651019 w 4090441"/>
              <a:gd name="connsiteY30" fmla="*/ 3251023 h 3331413"/>
              <a:gd name="connsiteX31" fmla="*/ 2527194 w 4090441"/>
              <a:gd name="connsiteY31" fmla="*/ 3070048 h 3331413"/>
              <a:gd name="connsiteX32" fmla="*/ 2041419 w 4090441"/>
              <a:gd name="connsiteY32" fmla="*/ 3184348 h 3331413"/>
              <a:gd name="connsiteX33" fmla="*/ 1946169 w 4090441"/>
              <a:gd name="connsiteY33" fmla="*/ 3060523 h 3331413"/>
              <a:gd name="connsiteX34" fmla="*/ 1679469 w 4090441"/>
              <a:gd name="connsiteY34" fmla="*/ 3174823 h 3331413"/>
              <a:gd name="connsiteX35" fmla="*/ 1631844 w 4090441"/>
              <a:gd name="connsiteY35" fmla="*/ 3012898 h 3331413"/>
              <a:gd name="connsiteX36" fmla="*/ 1422294 w 4090441"/>
              <a:gd name="connsiteY36" fmla="*/ 3117673 h 3331413"/>
              <a:gd name="connsiteX37" fmla="*/ 1365144 w 4090441"/>
              <a:gd name="connsiteY37" fmla="*/ 3031948 h 3331413"/>
              <a:gd name="connsiteX38" fmla="*/ 955569 w 4090441"/>
              <a:gd name="connsiteY38" fmla="*/ 3146248 h 3331413"/>
              <a:gd name="connsiteX39" fmla="*/ 831744 w 4090441"/>
              <a:gd name="connsiteY39" fmla="*/ 2965273 h 3331413"/>
              <a:gd name="connsiteX40" fmla="*/ 3069 w 4090441"/>
              <a:gd name="connsiteY40" fmla="*/ 3241498 h 3331413"/>
              <a:gd name="connsiteX41" fmla="*/ 1203219 w 4090441"/>
              <a:gd name="connsiteY41" fmla="*/ 898350 h 3331413"/>
              <a:gd name="connsiteX42" fmla="*/ 460269 w 4090441"/>
              <a:gd name="connsiteY42" fmla="*/ 850725 h 3331413"/>
              <a:gd name="connsiteX43" fmla="*/ 192481 w 4090441"/>
              <a:gd name="connsiteY43" fmla="*/ 220003 h 3331413"/>
              <a:gd name="connsiteX0" fmla="*/ 189412 w 4087372"/>
              <a:gd name="connsiteY0" fmla="*/ 220003 h 3297123"/>
              <a:gd name="connsiteX1" fmla="*/ 461033 w 4087372"/>
              <a:gd name="connsiteY1" fmla="*/ 115233 h 3297123"/>
              <a:gd name="connsiteX2" fmla="*/ 591159 w 4087372"/>
              <a:gd name="connsiteY2" fmla="*/ 231996 h 3297123"/>
              <a:gd name="connsiteX3" fmla="*/ 695326 w 4087372"/>
              <a:gd name="connsiteY3" fmla="*/ 307799 h 3297123"/>
              <a:gd name="connsiteX4" fmla="*/ 1064185 w 4087372"/>
              <a:gd name="connsiteY4" fmla="*/ 933 h 3297123"/>
              <a:gd name="connsiteX5" fmla="*/ 1171576 w 4087372"/>
              <a:gd name="connsiteY5" fmla="*/ 98249 h 3297123"/>
              <a:gd name="connsiteX6" fmla="*/ 1514477 w 4087372"/>
              <a:gd name="connsiteY6" fmla="*/ 12524 h 3297123"/>
              <a:gd name="connsiteX7" fmla="*/ 1743077 w 4087372"/>
              <a:gd name="connsiteY7" fmla="*/ 288749 h 3297123"/>
              <a:gd name="connsiteX8" fmla="*/ 2421656 w 4087372"/>
              <a:gd name="connsiteY8" fmla="*/ 928 h 3297123"/>
              <a:gd name="connsiteX9" fmla="*/ 2560523 w 4087372"/>
              <a:gd name="connsiteY9" fmla="*/ 160514 h 3297123"/>
              <a:gd name="connsiteX10" fmla="*/ 2733676 w 4087372"/>
              <a:gd name="connsiteY10" fmla="*/ 164925 h 3297123"/>
              <a:gd name="connsiteX11" fmla="*/ 2971802 w 4087372"/>
              <a:gd name="connsiteY11" fmla="*/ 393525 h 3297123"/>
              <a:gd name="connsiteX12" fmla="*/ 3252635 w 4087372"/>
              <a:gd name="connsiteY12" fmla="*/ 253298 h 3297123"/>
              <a:gd name="connsiteX13" fmla="*/ 3514726 w 4087372"/>
              <a:gd name="connsiteY13" fmla="*/ 460200 h 3297123"/>
              <a:gd name="connsiteX14" fmla="*/ 4048734 w 4087372"/>
              <a:gd name="connsiteY14" fmla="*/ 427077 h 3297123"/>
              <a:gd name="connsiteX15" fmla="*/ 4025683 w 4087372"/>
              <a:gd name="connsiteY15" fmla="*/ 900998 h 3297123"/>
              <a:gd name="connsiteX16" fmla="*/ 3784345 w 4087372"/>
              <a:gd name="connsiteY16" fmla="*/ 1017764 h 3297123"/>
              <a:gd name="connsiteX17" fmla="*/ 3810000 w 4087372"/>
              <a:gd name="connsiteY17" fmla="*/ 1527000 h 3297123"/>
              <a:gd name="connsiteX18" fmla="*/ 3981450 w 4087372"/>
              <a:gd name="connsiteY18" fmla="*/ 1717499 h 3297123"/>
              <a:gd name="connsiteX19" fmla="*/ 3733800 w 4087372"/>
              <a:gd name="connsiteY19" fmla="*/ 1879424 h 3297123"/>
              <a:gd name="connsiteX20" fmla="*/ 3667125 w 4087372"/>
              <a:gd name="connsiteY20" fmla="*/ 2050875 h 3297123"/>
              <a:gd name="connsiteX21" fmla="*/ 3857625 w 4087372"/>
              <a:gd name="connsiteY21" fmla="*/ 2279474 h 3297123"/>
              <a:gd name="connsiteX22" fmla="*/ 3924300 w 4087372"/>
              <a:gd name="connsiteY22" fmla="*/ 2546174 h 3297123"/>
              <a:gd name="connsiteX23" fmla="*/ 3619500 w 4087372"/>
              <a:gd name="connsiteY23" fmla="*/ 2774774 h 3297123"/>
              <a:gd name="connsiteX24" fmla="*/ 3771900 w 4087372"/>
              <a:gd name="connsiteY24" fmla="*/ 3079573 h 3297123"/>
              <a:gd name="connsiteX25" fmla="*/ 3562350 w 4087372"/>
              <a:gd name="connsiteY25" fmla="*/ 3289123 h 3297123"/>
              <a:gd name="connsiteX26" fmla="*/ 3371850 w 4087372"/>
              <a:gd name="connsiteY26" fmla="*/ 3231973 h 3297123"/>
              <a:gd name="connsiteX27" fmla="*/ 3209925 w 4087372"/>
              <a:gd name="connsiteY27" fmla="*/ 3079573 h 3297123"/>
              <a:gd name="connsiteX28" fmla="*/ 3028950 w 4087372"/>
              <a:gd name="connsiteY28" fmla="*/ 3270073 h 3297123"/>
              <a:gd name="connsiteX29" fmla="*/ 2895600 w 4087372"/>
              <a:gd name="connsiteY29" fmla="*/ 3203398 h 3297123"/>
              <a:gd name="connsiteX30" fmla="*/ 2647950 w 4087372"/>
              <a:gd name="connsiteY30" fmla="*/ 3251023 h 3297123"/>
              <a:gd name="connsiteX31" fmla="*/ 2524125 w 4087372"/>
              <a:gd name="connsiteY31" fmla="*/ 3070048 h 3297123"/>
              <a:gd name="connsiteX32" fmla="*/ 2038350 w 4087372"/>
              <a:gd name="connsiteY32" fmla="*/ 3184348 h 3297123"/>
              <a:gd name="connsiteX33" fmla="*/ 1943100 w 4087372"/>
              <a:gd name="connsiteY33" fmla="*/ 3060523 h 3297123"/>
              <a:gd name="connsiteX34" fmla="*/ 1676400 w 4087372"/>
              <a:gd name="connsiteY34" fmla="*/ 3174823 h 3297123"/>
              <a:gd name="connsiteX35" fmla="*/ 1628775 w 4087372"/>
              <a:gd name="connsiteY35" fmla="*/ 3012898 h 3297123"/>
              <a:gd name="connsiteX36" fmla="*/ 1419225 w 4087372"/>
              <a:gd name="connsiteY36" fmla="*/ 3117673 h 3297123"/>
              <a:gd name="connsiteX37" fmla="*/ 1362075 w 4087372"/>
              <a:gd name="connsiteY37" fmla="*/ 3031948 h 3297123"/>
              <a:gd name="connsiteX38" fmla="*/ 952500 w 4087372"/>
              <a:gd name="connsiteY38" fmla="*/ 3146248 h 3297123"/>
              <a:gd name="connsiteX39" fmla="*/ 828675 w 4087372"/>
              <a:gd name="connsiteY39" fmla="*/ 2965273 h 3297123"/>
              <a:gd name="connsiteX40" fmla="*/ 0 w 4087372"/>
              <a:gd name="connsiteY40" fmla="*/ 3241498 h 3297123"/>
              <a:gd name="connsiteX41" fmla="*/ 1200150 w 4087372"/>
              <a:gd name="connsiteY41" fmla="*/ 898350 h 3297123"/>
              <a:gd name="connsiteX42" fmla="*/ 457200 w 4087372"/>
              <a:gd name="connsiteY42" fmla="*/ 850725 h 3297123"/>
              <a:gd name="connsiteX43" fmla="*/ 189412 w 4087372"/>
              <a:gd name="connsiteY43" fmla="*/ 220003 h 3297123"/>
              <a:gd name="connsiteX0" fmla="*/ 566223 w 4464183"/>
              <a:gd name="connsiteY0" fmla="*/ 220003 h 3297123"/>
              <a:gd name="connsiteX1" fmla="*/ 837844 w 4464183"/>
              <a:gd name="connsiteY1" fmla="*/ 115233 h 3297123"/>
              <a:gd name="connsiteX2" fmla="*/ 967970 w 4464183"/>
              <a:gd name="connsiteY2" fmla="*/ 231996 h 3297123"/>
              <a:gd name="connsiteX3" fmla="*/ 1072137 w 4464183"/>
              <a:gd name="connsiteY3" fmla="*/ 307799 h 3297123"/>
              <a:gd name="connsiteX4" fmla="*/ 1440996 w 4464183"/>
              <a:gd name="connsiteY4" fmla="*/ 933 h 3297123"/>
              <a:gd name="connsiteX5" fmla="*/ 1548387 w 4464183"/>
              <a:gd name="connsiteY5" fmla="*/ 98249 h 3297123"/>
              <a:gd name="connsiteX6" fmla="*/ 1891288 w 4464183"/>
              <a:gd name="connsiteY6" fmla="*/ 12524 h 3297123"/>
              <a:gd name="connsiteX7" fmla="*/ 2119888 w 4464183"/>
              <a:gd name="connsiteY7" fmla="*/ 288749 h 3297123"/>
              <a:gd name="connsiteX8" fmla="*/ 2798467 w 4464183"/>
              <a:gd name="connsiteY8" fmla="*/ 928 h 3297123"/>
              <a:gd name="connsiteX9" fmla="*/ 2937334 w 4464183"/>
              <a:gd name="connsiteY9" fmla="*/ 160514 h 3297123"/>
              <a:gd name="connsiteX10" fmla="*/ 3110487 w 4464183"/>
              <a:gd name="connsiteY10" fmla="*/ 164925 h 3297123"/>
              <a:gd name="connsiteX11" fmla="*/ 3348613 w 4464183"/>
              <a:gd name="connsiteY11" fmla="*/ 393525 h 3297123"/>
              <a:gd name="connsiteX12" fmla="*/ 3629446 w 4464183"/>
              <a:gd name="connsiteY12" fmla="*/ 253298 h 3297123"/>
              <a:gd name="connsiteX13" fmla="*/ 3891537 w 4464183"/>
              <a:gd name="connsiteY13" fmla="*/ 460200 h 3297123"/>
              <a:gd name="connsiteX14" fmla="*/ 4425545 w 4464183"/>
              <a:gd name="connsiteY14" fmla="*/ 427077 h 3297123"/>
              <a:gd name="connsiteX15" fmla="*/ 4402494 w 4464183"/>
              <a:gd name="connsiteY15" fmla="*/ 900998 h 3297123"/>
              <a:gd name="connsiteX16" fmla="*/ 4161156 w 4464183"/>
              <a:gd name="connsiteY16" fmla="*/ 1017764 h 3297123"/>
              <a:gd name="connsiteX17" fmla="*/ 4186811 w 4464183"/>
              <a:gd name="connsiteY17" fmla="*/ 1527000 h 3297123"/>
              <a:gd name="connsiteX18" fmla="*/ 4358261 w 4464183"/>
              <a:gd name="connsiteY18" fmla="*/ 1717499 h 3297123"/>
              <a:gd name="connsiteX19" fmla="*/ 4110611 w 4464183"/>
              <a:gd name="connsiteY19" fmla="*/ 1879424 h 3297123"/>
              <a:gd name="connsiteX20" fmla="*/ 4043936 w 4464183"/>
              <a:gd name="connsiteY20" fmla="*/ 2050875 h 3297123"/>
              <a:gd name="connsiteX21" fmla="*/ 4234436 w 4464183"/>
              <a:gd name="connsiteY21" fmla="*/ 2279474 h 3297123"/>
              <a:gd name="connsiteX22" fmla="*/ 4301111 w 4464183"/>
              <a:gd name="connsiteY22" fmla="*/ 2546174 h 3297123"/>
              <a:gd name="connsiteX23" fmla="*/ 3996311 w 4464183"/>
              <a:gd name="connsiteY23" fmla="*/ 2774774 h 3297123"/>
              <a:gd name="connsiteX24" fmla="*/ 4148711 w 4464183"/>
              <a:gd name="connsiteY24" fmla="*/ 3079573 h 3297123"/>
              <a:gd name="connsiteX25" fmla="*/ 3939161 w 4464183"/>
              <a:gd name="connsiteY25" fmla="*/ 3289123 h 3297123"/>
              <a:gd name="connsiteX26" fmla="*/ 3748661 w 4464183"/>
              <a:gd name="connsiteY26" fmla="*/ 3231973 h 3297123"/>
              <a:gd name="connsiteX27" fmla="*/ 3586736 w 4464183"/>
              <a:gd name="connsiteY27" fmla="*/ 3079573 h 3297123"/>
              <a:gd name="connsiteX28" fmla="*/ 3405761 w 4464183"/>
              <a:gd name="connsiteY28" fmla="*/ 3270073 h 3297123"/>
              <a:gd name="connsiteX29" fmla="*/ 3272411 w 4464183"/>
              <a:gd name="connsiteY29" fmla="*/ 3203398 h 3297123"/>
              <a:gd name="connsiteX30" fmla="*/ 3024761 w 4464183"/>
              <a:gd name="connsiteY30" fmla="*/ 3251023 h 3297123"/>
              <a:gd name="connsiteX31" fmla="*/ 2900936 w 4464183"/>
              <a:gd name="connsiteY31" fmla="*/ 3070048 h 3297123"/>
              <a:gd name="connsiteX32" fmla="*/ 2415161 w 4464183"/>
              <a:gd name="connsiteY32" fmla="*/ 3184348 h 3297123"/>
              <a:gd name="connsiteX33" fmla="*/ 2319911 w 4464183"/>
              <a:gd name="connsiteY33" fmla="*/ 3060523 h 3297123"/>
              <a:gd name="connsiteX34" fmla="*/ 2053211 w 4464183"/>
              <a:gd name="connsiteY34" fmla="*/ 3174823 h 3297123"/>
              <a:gd name="connsiteX35" fmla="*/ 2005586 w 4464183"/>
              <a:gd name="connsiteY35" fmla="*/ 3012898 h 3297123"/>
              <a:gd name="connsiteX36" fmla="*/ 1796036 w 4464183"/>
              <a:gd name="connsiteY36" fmla="*/ 3117673 h 3297123"/>
              <a:gd name="connsiteX37" fmla="*/ 1738886 w 4464183"/>
              <a:gd name="connsiteY37" fmla="*/ 3031948 h 3297123"/>
              <a:gd name="connsiteX38" fmla="*/ 1329311 w 4464183"/>
              <a:gd name="connsiteY38" fmla="*/ 3146248 h 3297123"/>
              <a:gd name="connsiteX39" fmla="*/ 1205486 w 4464183"/>
              <a:gd name="connsiteY39" fmla="*/ 2965273 h 3297123"/>
              <a:gd name="connsiteX40" fmla="*/ 376811 w 4464183"/>
              <a:gd name="connsiteY40" fmla="*/ 3241498 h 3297123"/>
              <a:gd name="connsiteX41" fmla="*/ 52961 w 4464183"/>
              <a:gd name="connsiteY41" fmla="*/ 2889073 h 3297123"/>
              <a:gd name="connsiteX42" fmla="*/ 1576961 w 4464183"/>
              <a:gd name="connsiteY42" fmla="*/ 898350 h 3297123"/>
              <a:gd name="connsiteX43" fmla="*/ 834011 w 4464183"/>
              <a:gd name="connsiteY43" fmla="*/ 850725 h 3297123"/>
              <a:gd name="connsiteX44" fmla="*/ 566223 w 4464183"/>
              <a:gd name="connsiteY44" fmla="*/ 220003 h 3297123"/>
              <a:gd name="connsiteX0" fmla="*/ 513262 w 4411222"/>
              <a:gd name="connsiteY0" fmla="*/ 220003 h 3297123"/>
              <a:gd name="connsiteX1" fmla="*/ 784883 w 4411222"/>
              <a:gd name="connsiteY1" fmla="*/ 115233 h 3297123"/>
              <a:gd name="connsiteX2" fmla="*/ 915009 w 4411222"/>
              <a:gd name="connsiteY2" fmla="*/ 231996 h 3297123"/>
              <a:gd name="connsiteX3" fmla="*/ 1019176 w 4411222"/>
              <a:gd name="connsiteY3" fmla="*/ 307799 h 3297123"/>
              <a:gd name="connsiteX4" fmla="*/ 1388035 w 4411222"/>
              <a:gd name="connsiteY4" fmla="*/ 933 h 3297123"/>
              <a:gd name="connsiteX5" fmla="*/ 1495426 w 4411222"/>
              <a:gd name="connsiteY5" fmla="*/ 98249 h 3297123"/>
              <a:gd name="connsiteX6" fmla="*/ 1838327 w 4411222"/>
              <a:gd name="connsiteY6" fmla="*/ 12524 h 3297123"/>
              <a:gd name="connsiteX7" fmla="*/ 2066927 w 4411222"/>
              <a:gd name="connsiteY7" fmla="*/ 288749 h 3297123"/>
              <a:gd name="connsiteX8" fmla="*/ 2745506 w 4411222"/>
              <a:gd name="connsiteY8" fmla="*/ 928 h 3297123"/>
              <a:gd name="connsiteX9" fmla="*/ 2884373 w 4411222"/>
              <a:gd name="connsiteY9" fmla="*/ 160514 h 3297123"/>
              <a:gd name="connsiteX10" fmla="*/ 3057526 w 4411222"/>
              <a:gd name="connsiteY10" fmla="*/ 164925 h 3297123"/>
              <a:gd name="connsiteX11" fmla="*/ 3295652 w 4411222"/>
              <a:gd name="connsiteY11" fmla="*/ 393525 h 3297123"/>
              <a:gd name="connsiteX12" fmla="*/ 3576485 w 4411222"/>
              <a:gd name="connsiteY12" fmla="*/ 253298 h 3297123"/>
              <a:gd name="connsiteX13" fmla="*/ 3838576 w 4411222"/>
              <a:gd name="connsiteY13" fmla="*/ 460200 h 3297123"/>
              <a:gd name="connsiteX14" fmla="*/ 4372584 w 4411222"/>
              <a:gd name="connsiteY14" fmla="*/ 427077 h 3297123"/>
              <a:gd name="connsiteX15" fmla="*/ 4349533 w 4411222"/>
              <a:gd name="connsiteY15" fmla="*/ 900998 h 3297123"/>
              <a:gd name="connsiteX16" fmla="*/ 4108195 w 4411222"/>
              <a:gd name="connsiteY16" fmla="*/ 1017764 h 3297123"/>
              <a:gd name="connsiteX17" fmla="*/ 4133850 w 4411222"/>
              <a:gd name="connsiteY17" fmla="*/ 1527000 h 3297123"/>
              <a:gd name="connsiteX18" fmla="*/ 4305300 w 4411222"/>
              <a:gd name="connsiteY18" fmla="*/ 1717499 h 3297123"/>
              <a:gd name="connsiteX19" fmla="*/ 4057650 w 4411222"/>
              <a:gd name="connsiteY19" fmla="*/ 1879424 h 3297123"/>
              <a:gd name="connsiteX20" fmla="*/ 3990975 w 4411222"/>
              <a:gd name="connsiteY20" fmla="*/ 2050875 h 3297123"/>
              <a:gd name="connsiteX21" fmla="*/ 4181475 w 4411222"/>
              <a:gd name="connsiteY21" fmla="*/ 2279474 h 3297123"/>
              <a:gd name="connsiteX22" fmla="*/ 4248150 w 4411222"/>
              <a:gd name="connsiteY22" fmla="*/ 2546174 h 3297123"/>
              <a:gd name="connsiteX23" fmla="*/ 3943350 w 4411222"/>
              <a:gd name="connsiteY23" fmla="*/ 2774774 h 3297123"/>
              <a:gd name="connsiteX24" fmla="*/ 4095750 w 4411222"/>
              <a:gd name="connsiteY24" fmla="*/ 3079573 h 3297123"/>
              <a:gd name="connsiteX25" fmla="*/ 3886200 w 4411222"/>
              <a:gd name="connsiteY25" fmla="*/ 3289123 h 3297123"/>
              <a:gd name="connsiteX26" fmla="*/ 3695700 w 4411222"/>
              <a:gd name="connsiteY26" fmla="*/ 3231973 h 3297123"/>
              <a:gd name="connsiteX27" fmla="*/ 3533775 w 4411222"/>
              <a:gd name="connsiteY27" fmla="*/ 3079573 h 3297123"/>
              <a:gd name="connsiteX28" fmla="*/ 3352800 w 4411222"/>
              <a:gd name="connsiteY28" fmla="*/ 3270073 h 3297123"/>
              <a:gd name="connsiteX29" fmla="*/ 3219450 w 4411222"/>
              <a:gd name="connsiteY29" fmla="*/ 3203398 h 3297123"/>
              <a:gd name="connsiteX30" fmla="*/ 2971800 w 4411222"/>
              <a:gd name="connsiteY30" fmla="*/ 3251023 h 3297123"/>
              <a:gd name="connsiteX31" fmla="*/ 2847975 w 4411222"/>
              <a:gd name="connsiteY31" fmla="*/ 3070048 h 3297123"/>
              <a:gd name="connsiteX32" fmla="*/ 2362200 w 4411222"/>
              <a:gd name="connsiteY32" fmla="*/ 3184348 h 3297123"/>
              <a:gd name="connsiteX33" fmla="*/ 2266950 w 4411222"/>
              <a:gd name="connsiteY33" fmla="*/ 3060523 h 3297123"/>
              <a:gd name="connsiteX34" fmla="*/ 2000250 w 4411222"/>
              <a:gd name="connsiteY34" fmla="*/ 3174823 h 3297123"/>
              <a:gd name="connsiteX35" fmla="*/ 1952625 w 4411222"/>
              <a:gd name="connsiteY35" fmla="*/ 3012898 h 3297123"/>
              <a:gd name="connsiteX36" fmla="*/ 1743075 w 4411222"/>
              <a:gd name="connsiteY36" fmla="*/ 3117673 h 3297123"/>
              <a:gd name="connsiteX37" fmla="*/ 1685925 w 4411222"/>
              <a:gd name="connsiteY37" fmla="*/ 3031948 h 3297123"/>
              <a:gd name="connsiteX38" fmla="*/ 1276350 w 4411222"/>
              <a:gd name="connsiteY38" fmla="*/ 3146248 h 3297123"/>
              <a:gd name="connsiteX39" fmla="*/ 1152525 w 4411222"/>
              <a:gd name="connsiteY39" fmla="*/ 2965273 h 3297123"/>
              <a:gd name="connsiteX40" fmla="*/ 323850 w 4411222"/>
              <a:gd name="connsiteY40" fmla="*/ 3241498 h 3297123"/>
              <a:gd name="connsiteX41" fmla="*/ 0 w 4411222"/>
              <a:gd name="connsiteY41" fmla="*/ 2889073 h 3297123"/>
              <a:gd name="connsiteX42" fmla="*/ 1524000 w 4411222"/>
              <a:gd name="connsiteY42" fmla="*/ 898350 h 3297123"/>
              <a:gd name="connsiteX43" fmla="*/ 781050 w 4411222"/>
              <a:gd name="connsiteY43" fmla="*/ 850725 h 3297123"/>
              <a:gd name="connsiteX44" fmla="*/ 513262 w 4411222"/>
              <a:gd name="connsiteY44" fmla="*/ 220003 h 3297123"/>
              <a:gd name="connsiteX0" fmla="*/ 727915 w 4625875"/>
              <a:gd name="connsiteY0" fmla="*/ 220003 h 3297123"/>
              <a:gd name="connsiteX1" fmla="*/ 999536 w 4625875"/>
              <a:gd name="connsiteY1" fmla="*/ 115233 h 3297123"/>
              <a:gd name="connsiteX2" fmla="*/ 1129662 w 4625875"/>
              <a:gd name="connsiteY2" fmla="*/ 231996 h 3297123"/>
              <a:gd name="connsiteX3" fmla="*/ 1233829 w 4625875"/>
              <a:gd name="connsiteY3" fmla="*/ 307799 h 3297123"/>
              <a:gd name="connsiteX4" fmla="*/ 1602688 w 4625875"/>
              <a:gd name="connsiteY4" fmla="*/ 933 h 3297123"/>
              <a:gd name="connsiteX5" fmla="*/ 1710079 w 4625875"/>
              <a:gd name="connsiteY5" fmla="*/ 98249 h 3297123"/>
              <a:gd name="connsiteX6" fmla="*/ 2052980 w 4625875"/>
              <a:gd name="connsiteY6" fmla="*/ 12524 h 3297123"/>
              <a:gd name="connsiteX7" fmla="*/ 2281580 w 4625875"/>
              <a:gd name="connsiteY7" fmla="*/ 288749 h 3297123"/>
              <a:gd name="connsiteX8" fmla="*/ 2960159 w 4625875"/>
              <a:gd name="connsiteY8" fmla="*/ 928 h 3297123"/>
              <a:gd name="connsiteX9" fmla="*/ 3099026 w 4625875"/>
              <a:gd name="connsiteY9" fmla="*/ 160514 h 3297123"/>
              <a:gd name="connsiteX10" fmla="*/ 3272179 w 4625875"/>
              <a:gd name="connsiteY10" fmla="*/ 164925 h 3297123"/>
              <a:gd name="connsiteX11" fmla="*/ 3510305 w 4625875"/>
              <a:gd name="connsiteY11" fmla="*/ 393525 h 3297123"/>
              <a:gd name="connsiteX12" fmla="*/ 3791138 w 4625875"/>
              <a:gd name="connsiteY12" fmla="*/ 253298 h 3297123"/>
              <a:gd name="connsiteX13" fmla="*/ 4053229 w 4625875"/>
              <a:gd name="connsiteY13" fmla="*/ 460200 h 3297123"/>
              <a:gd name="connsiteX14" fmla="*/ 4587237 w 4625875"/>
              <a:gd name="connsiteY14" fmla="*/ 427077 h 3297123"/>
              <a:gd name="connsiteX15" fmla="*/ 4564186 w 4625875"/>
              <a:gd name="connsiteY15" fmla="*/ 900998 h 3297123"/>
              <a:gd name="connsiteX16" fmla="*/ 4322848 w 4625875"/>
              <a:gd name="connsiteY16" fmla="*/ 1017764 h 3297123"/>
              <a:gd name="connsiteX17" fmla="*/ 4348503 w 4625875"/>
              <a:gd name="connsiteY17" fmla="*/ 1527000 h 3297123"/>
              <a:gd name="connsiteX18" fmla="*/ 4519953 w 4625875"/>
              <a:gd name="connsiteY18" fmla="*/ 1717499 h 3297123"/>
              <a:gd name="connsiteX19" fmla="*/ 4272303 w 4625875"/>
              <a:gd name="connsiteY19" fmla="*/ 1879424 h 3297123"/>
              <a:gd name="connsiteX20" fmla="*/ 4205628 w 4625875"/>
              <a:gd name="connsiteY20" fmla="*/ 2050875 h 3297123"/>
              <a:gd name="connsiteX21" fmla="*/ 4396128 w 4625875"/>
              <a:gd name="connsiteY21" fmla="*/ 2279474 h 3297123"/>
              <a:gd name="connsiteX22" fmla="*/ 4462803 w 4625875"/>
              <a:gd name="connsiteY22" fmla="*/ 2546174 h 3297123"/>
              <a:gd name="connsiteX23" fmla="*/ 4158003 w 4625875"/>
              <a:gd name="connsiteY23" fmla="*/ 2774774 h 3297123"/>
              <a:gd name="connsiteX24" fmla="*/ 4310403 w 4625875"/>
              <a:gd name="connsiteY24" fmla="*/ 3079573 h 3297123"/>
              <a:gd name="connsiteX25" fmla="*/ 4100853 w 4625875"/>
              <a:gd name="connsiteY25" fmla="*/ 3289123 h 3297123"/>
              <a:gd name="connsiteX26" fmla="*/ 3910353 w 4625875"/>
              <a:gd name="connsiteY26" fmla="*/ 3231973 h 3297123"/>
              <a:gd name="connsiteX27" fmla="*/ 3748428 w 4625875"/>
              <a:gd name="connsiteY27" fmla="*/ 3079573 h 3297123"/>
              <a:gd name="connsiteX28" fmla="*/ 3567453 w 4625875"/>
              <a:gd name="connsiteY28" fmla="*/ 3270073 h 3297123"/>
              <a:gd name="connsiteX29" fmla="*/ 3434103 w 4625875"/>
              <a:gd name="connsiteY29" fmla="*/ 3203398 h 3297123"/>
              <a:gd name="connsiteX30" fmla="*/ 3186453 w 4625875"/>
              <a:gd name="connsiteY30" fmla="*/ 3251023 h 3297123"/>
              <a:gd name="connsiteX31" fmla="*/ 3062628 w 4625875"/>
              <a:gd name="connsiteY31" fmla="*/ 3070048 h 3297123"/>
              <a:gd name="connsiteX32" fmla="*/ 2576853 w 4625875"/>
              <a:gd name="connsiteY32" fmla="*/ 3184348 h 3297123"/>
              <a:gd name="connsiteX33" fmla="*/ 2481603 w 4625875"/>
              <a:gd name="connsiteY33" fmla="*/ 3060523 h 3297123"/>
              <a:gd name="connsiteX34" fmla="*/ 2214903 w 4625875"/>
              <a:gd name="connsiteY34" fmla="*/ 3174823 h 3297123"/>
              <a:gd name="connsiteX35" fmla="*/ 2167278 w 4625875"/>
              <a:gd name="connsiteY35" fmla="*/ 3012898 h 3297123"/>
              <a:gd name="connsiteX36" fmla="*/ 1957728 w 4625875"/>
              <a:gd name="connsiteY36" fmla="*/ 3117673 h 3297123"/>
              <a:gd name="connsiteX37" fmla="*/ 1900578 w 4625875"/>
              <a:gd name="connsiteY37" fmla="*/ 3031948 h 3297123"/>
              <a:gd name="connsiteX38" fmla="*/ 1491003 w 4625875"/>
              <a:gd name="connsiteY38" fmla="*/ 3146248 h 3297123"/>
              <a:gd name="connsiteX39" fmla="*/ 1367178 w 4625875"/>
              <a:gd name="connsiteY39" fmla="*/ 2965273 h 3297123"/>
              <a:gd name="connsiteX40" fmla="*/ 538503 w 4625875"/>
              <a:gd name="connsiteY40" fmla="*/ 3241498 h 3297123"/>
              <a:gd name="connsiteX41" fmla="*/ 214653 w 4625875"/>
              <a:gd name="connsiteY41" fmla="*/ 2889073 h 3297123"/>
              <a:gd name="connsiteX42" fmla="*/ 90828 w 4625875"/>
              <a:gd name="connsiteY42" fmla="*/ 2631898 h 3297123"/>
              <a:gd name="connsiteX43" fmla="*/ 1738653 w 4625875"/>
              <a:gd name="connsiteY43" fmla="*/ 898350 h 3297123"/>
              <a:gd name="connsiteX44" fmla="*/ 995703 w 4625875"/>
              <a:gd name="connsiteY44" fmla="*/ 850725 h 3297123"/>
              <a:gd name="connsiteX45" fmla="*/ 727915 w 4625875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1647825 w 4535047"/>
              <a:gd name="connsiteY43" fmla="*/ 898350 h 3297123"/>
              <a:gd name="connsiteX44" fmla="*/ 904875 w 4535047"/>
              <a:gd name="connsiteY44" fmla="*/ 850725 h 3297123"/>
              <a:gd name="connsiteX45" fmla="*/ 637087 w 4535047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219076 w 4535047"/>
              <a:gd name="connsiteY43" fmla="*/ 2346148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718705 w 4616665"/>
              <a:gd name="connsiteY0" fmla="*/ 220003 h 3297123"/>
              <a:gd name="connsiteX1" fmla="*/ 990326 w 4616665"/>
              <a:gd name="connsiteY1" fmla="*/ 115233 h 3297123"/>
              <a:gd name="connsiteX2" fmla="*/ 1120452 w 4616665"/>
              <a:gd name="connsiteY2" fmla="*/ 231996 h 3297123"/>
              <a:gd name="connsiteX3" fmla="*/ 1224619 w 4616665"/>
              <a:gd name="connsiteY3" fmla="*/ 307799 h 3297123"/>
              <a:gd name="connsiteX4" fmla="*/ 1593478 w 4616665"/>
              <a:gd name="connsiteY4" fmla="*/ 933 h 3297123"/>
              <a:gd name="connsiteX5" fmla="*/ 1700869 w 4616665"/>
              <a:gd name="connsiteY5" fmla="*/ 98249 h 3297123"/>
              <a:gd name="connsiteX6" fmla="*/ 2043770 w 4616665"/>
              <a:gd name="connsiteY6" fmla="*/ 12524 h 3297123"/>
              <a:gd name="connsiteX7" fmla="*/ 2272370 w 4616665"/>
              <a:gd name="connsiteY7" fmla="*/ 288749 h 3297123"/>
              <a:gd name="connsiteX8" fmla="*/ 2950949 w 4616665"/>
              <a:gd name="connsiteY8" fmla="*/ 928 h 3297123"/>
              <a:gd name="connsiteX9" fmla="*/ 3089816 w 4616665"/>
              <a:gd name="connsiteY9" fmla="*/ 160514 h 3297123"/>
              <a:gd name="connsiteX10" fmla="*/ 3262969 w 4616665"/>
              <a:gd name="connsiteY10" fmla="*/ 164925 h 3297123"/>
              <a:gd name="connsiteX11" fmla="*/ 3501095 w 4616665"/>
              <a:gd name="connsiteY11" fmla="*/ 393525 h 3297123"/>
              <a:gd name="connsiteX12" fmla="*/ 3781928 w 4616665"/>
              <a:gd name="connsiteY12" fmla="*/ 253298 h 3297123"/>
              <a:gd name="connsiteX13" fmla="*/ 4044019 w 4616665"/>
              <a:gd name="connsiteY13" fmla="*/ 460200 h 3297123"/>
              <a:gd name="connsiteX14" fmla="*/ 4578027 w 4616665"/>
              <a:gd name="connsiteY14" fmla="*/ 427077 h 3297123"/>
              <a:gd name="connsiteX15" fmla="*/ 4554976 w 4616665"/>
              <a:gd name="connsiteY15" fmla="*/ 900998 h 3297123"/>
              <a:gd name="connsiteX16" fmla="*/ 4313638 w 4616665"/>
              <a:gd name="connsiteY16" fmla="*/ 1017764 h 3297123"/>
              <a:gd name="connsiteX17" fmla="*/ 4339293 w 4616665"/>
              <a:gd name="connsiteY17" fmla="*/ 1527000 h 3297123"/>
              <a:gd name="connsiteX18" fmla="*/ 4510743 w 4616665"/>
              <a:gd name="connsiteY18" fmla="*/ 1717499 h 3297123"/>
              <a:gd name="connsiteX19" fmla="*/ 4263093 w 4616665"/>
              <a:gd name="connsiteY19" fmla="*/ 1879424 h 3297123"/>
              <a:gd name="connsiteX20" fmla="*/ 4196418 w 4616665"/>
              <a:gd name="connsiteY20" fmla="*/ 2050875 h 3297123"/>
              <a:gd name="connsiteX21" fmla="*/ 4386918 w 4616665"/>
              <a:gd name="connsiteY21" fmla="*/ 2279474 h 3297123"/>
              <a:gd name="connsiteX22" fmla="*/ 4453593 w 4616665"/>
              <a:gd name="connsiteY22" fmla="*/ 2546174 h 3297123"/>
              <a:gd name="connsiteX23" fmla="*/ 4148793 w 4616665"/>
              <a:gd name="connsiteY23" fmla="*/ 2774774 h 3297123"/>
              <a:gd name="connsiteX24" fmla="*/ 4301193 w 4616665"/>
              <a:gd name="connsiteY24" fmla="*/ 3079573 h 3297123"/>
              <a:gd name="connsiteX25" fmla="*/ 4091643 w 4616665"/>
              <a:gd name="connsiteY25" fmla="*/ 3289123 h 3297123"/>
              <a:gd name="connsiteX26" fmla="*/ 3901143 w 4616665"/>
              <a:gd name="connsiteY26" fmla="*/ 3231973 h 3297123"/>
              <a:gd name="connsiteX27" fmla="*/ 3739218 w 4616665"/>
              <a:gd name="connsiteY27" fmla="*/ 3079573 h 3297123"/>
              <a:gd name="connsiteX28" fmla="*/ 3558243 w 4616665"/>
              <a:gd name="connsiteY28" fmla="*/ 3270073 h 3297123"/>
              <a:gd name="connsiteX29" fmla="*/ 3424893 w 4616665"/>
              <a:gd name="connsiteY29" fmla="*/ 3203398 h 3297123"/>
              <a:gd name="connsiteX30" fmla="*/ 3177243 w 4616665"/>
              <a:gd name="connsiteY30" fmla="*/ 3251023 h 3297123"/>
              <a:gd name="connsiteX31" fmla="*/ 3053418 w 4616665"/>
              <a:gd name="connsiteY31" fmla="*/ 3070048 h 3297123"/>
              <a:gd name="connsiteX32" fmla="*/ 2567643 w 4616665"/>
              <a:gd name="connsiteY32" fmla="*/ 3184348 h 3297123"/>
              <a:gd name="connsiteX33" fmla="*/ 2472393 w 4616665"/>
              <a:gd name="connsiteY33" fmla="*/ 3060523 h 3297123"/>
              <a:gd name="connsiteX34" fmla="*/ 2205693 w 4616665"/>
              <a:gd name="connsiteY34" fmla="*/ 3174823 h 3297123"/>
              <a:gd name="connsiteX35" fmla="*/ 2158068 w 4616665"/>
              <a:gd name="connsiteY35" fmla="*/ 3012898 h 3297123"/>
              <a:gd name="connsiteX36" fmla="*/ 1948518 w 4616665"/>
              <a:gd name="connsiteY36" fmla="*/ 3117673 h 3297123"/>
              <a:gd name="connsiteX37" fmla="*/ 1891368 w 4616665"/>
              <a:gd name="connsiteY37" fmla="*/ 3031948 h 3297123"/>
              <a:gd name="connsiteX38" fmla="*/ 1481793 w 4616665"/>
              <a:gd name="connsiteY38" fmla="*/ 3146248 h 3297123"/>
              <a:gd name="connsiteX39" fmla="*/ 1357968 w 4616665"/>
              <a:gd name="connsiteY39" fmla="*/ 2965273 h 3297123"/>
              <a:gd name="connsiteX40" fmla="*/ 529293 w 4616665"/>
              <a:gd name="connsiteY40" fmla="*/ 3241498 h 3297123"/>
              <a:gd name="connsiteX41" fmla="*/ 205443 w 4616665"/>
              <a:gd name="connsiteY41" fmla="*/ 2889073 h 3297123"/>
              <a:gd name="connsiteX42" fmla="*/ 81618 w 4616665"/>
              <a:gd name="connsiteY42" fmla="*/ 2631898 h 3297123"/>
              <a:gd name="connsiteX43" fmla="*/ 129244 w 4616665"/>
              <a:gd name="connsiteY43" fmla="*/ 2527123 h 3297123"/>
              <a:gd name="connsiteX44" fmla="*/ 1729443 w 4616665"/>
              <a:gd name="connsiteY44" fmla="*/ 898350 h 3297123"/>
              <a:gd name="connsiteX45" fmla="*/ 986493 w 4616665"/>
              <a:gd name="connsiteY45" fmla="*/ 850725 h 3297123"/>
              <a:gd name="connsiteX46" fmla="*/ 718705 w 4616665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333376 w 4535047"/>
              <a:gd name="connsiteY44" fmla="*/ 2155648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708637 w 4606597"/>
              <a:gd name="connsiteY0" fmla="*/ 220003 h 3297123"/>
              <a:gd name="connsiteX1" fmla="*/ 980258 w 4606597"/>
              <a:gd name="connsiteY1" fmla="*/ 115233 h 3297123"/>
              <a:gd name="connsiteX2" fmla="*/ 1110384 w 4606597"/>
              <a:gd name="connsiteY2" fmla="*/ 231996 h 3297123"/>
              <a:gd name="connsiteX3" fmla="*/ 1214551 w 4606597"/>
              <a:gd name="connsiteY3" fmla="*/ 307799 h 3297123"/>
              <a:gd name="connsiteX4" fmla="*/ 1583410 w 4606597"/>
              <a:gd name="connsiteY4" fmla="*/ 933 h 3297123"/>
              <a:gd name="connsiteX5" fmla="*/ 1690801 w 4606597"/>
              <a:gd name="connsiteY5" fmla="*/ 98249 h 3297123"/>
              <a:gd name="connsiteX6" fmla="*/ 2033702 w 4606597"/>
              <a:gd name="connsiteY6" fmla="*/ 12524 h 3297123"/>
              <a:gd name="connsiteX7" fmla="*/ 2262302 w 4606597"/>
              <a:gd name="connsiteY7" fmla="*/ 288749 h 3297123"/>
              <a:gd name="connsiteX8" fmla="*/ 2940881 w 4606597"/>
              <a:gd name="connsiteY8" fmla="*/ 928 h 3297123"/>
              <a:gd name="connsiteX9" fmla="*/ 3079748 w 4606597"/>
              <a:gd name="connsiteY9" fmla="*/ 160514 h 3297123"/>
              <a:gd name="connsiteX10" fmla="*/ 3252901 w 4606597"/>
              <a:gd name="connsiteY10" fmla="*/ 164925 h 3297123"/>
              <a:gd name="connsiteX11" fmla="*/ 3491027 w 4606597"/>
              <a:gd name="connsiteY11" fmla="*/ 393525 h 3297123"/>
              <a:gd name="connsiteX12" fmla="*/ 3771860 w 4606597"/>
              <a:gd name="connsiteY12" fmla="*/ 253298 h 3297123"/>
              <a:gd name="connsiteX13" fmla="*/ 4033951 w 4606597"/>
              <a:gd name="connsiteY13" fmla="*/ 460200 h 3297123"/>
              <a:gd name="connsiteX14" fmla="*/ 4567959 w 4606597"/>
              <a:gd name="connsiteY14" fmla="*/ 427077 h 3297123"/>
              <a:gd name="connsiteX15" fmla="*/ 4544908 w 4606597"/>
              <a:gd name="connsiteY15" fmla="*/ 900998 h 3297123"/>
              <a:gd name="connsiteX16" fmla="*/ 4303570 w 4606597"/>
              <a:gd name="connsiteY16" fmla="*/ 1017764 h 3297123"/>
              <a:gd name="connsiteX17" fmla="*/ 4329225 w 4606597"/>
              <a:gd name="connsiteY17" fmla="*/ 1527000 h 3297123"/>
              <a:gd name="connsiteX18" fmla="*/ 4500675 w 4606597"/>
              <a:gd name="connsiteY18" fmla="*/ 1717499 h 3297123"/>
              <a:gd name="connsiteX19" fmla="*/ 4253025 w 4606597"/>
              <a:gd name="connsiteY19" fmla="*/ 1879424 h 3297123"/>
              <a:gd name="connsiteX20" fmla="*/ 4186350 w 4606597"/>
              <a:gd name="connsiteY20" fmla="*/ 2050875 h 3297123"/>
              <a:gd name="connsiteX21" fmla="*/ 4376850 w 4606597"/>
              <a:gd name="connsiteY21" fmla="*/ 2279474 h 3297123"/>
              <a:gd name="connsiteX22" fmla="*/ 4443525 w 4606597"/>
              <a:gd name="connsiteY22" fmla="*/ 2546174 h 3297123"/>
              <a:gd name="connsiteX23" fmla="*/ 4138725 w 4606597"/>
              <a:gd name="connsiteY23" fmla="*/ 2774774 h 3297123"/>
              <a:gd name="connsiteX24" fmla="*/ 4291125 w 4606597"/>
              <a:gd name="connsiteY24" fmla="*/ 3079573 h 3297123"/>
              <a:gd name="connsiteX25" fmla="*/ 4081575 w 4606597"/>
              <a:gd name="connsiteY25" fmla="*/ 3289123 h 3297123"/>
              <a:gd name="connsiteX26" fmla="*/ 3891075 w 4606597"/>
              <a:gd name="connsiteY26" fmla="*/ 3231973 h 3297123"/>
              <a:gd name="connsiteX27" fmla="*/ 3729150 w 4606597"/>
              <a:gd name="connsiteY27" fmla="*/ 3079573 h 3297123"/>
              <a:gd name="connsiteX28" fmla="*/ 3548175 w 4606597"/>
              <a:gd name="connsiteY28" fmla="*/ 3270073 h 3297123"/>
              <a:gd name="connsiteX29" fmla="*/ 3414825 w 4606597"/>
              <a:gd name="connsiteY29" fmla="*/ 3203398 h 3297123"/>
              <a:gd name="connsiteX30" fmla="*/ 3167175 w 4606597"/>
              <a:gd name="connsiteY30" fmla="*/ 3251023 h 3297123"/>
              <a:gd name="connsiteX31" fmla="*/ 3043350 w 4606597"/>
              <a:gd name="connsiteY31" fmla="*/ 3070048 h 3297123"/>
              <a:gd name="connsiteX32" fmla="*/ 2557575 w 4606597"/>
              <a:gd name="connsiteY32" fmla="*/ 3184348 h 3297123"/>
              <a:gd name="connsiteX33" fmla="*/ 2462325 w 4606597"/>
              <a:gd name="connsiteY33" fmla="*/ 3060523 h 3297123"/>
              <a:gd name="connsiteX34" fmla="*/ 2195625 w 4606597"/>
              <a:gd name="connsiteY34" fmla="*/ 3174823 h 3297123"/>
              <a:gd name="connsiteX35" fmla="*/ 2148000 w 4606597"/>
              <a:gd name="connsiteY35" fmla="*/ 3012898 h 3297123"/>
              <a:gd name="connsiteX36" fmla="*/ 1938450 w 4606597"/>
              <a:gd name="connsiteY36" fmla="*/ 3117673 h 3297123"/>
              <a:gd name="connsiteX37" fmla="*/ 1881300 w 4606597"/>
              <a:gd name="connsiteY37" fmla="*/ 3031948 h 3297123"/>
              <a:gd name="connsiteX38" fmla="*/ 1471725 w 4606597"/>
              <a:gd name="connsiteY38" fmla="*/ 3146248 h 3297123"/>
              <a:gd name="connsiteX39" fmla="*/ 1347900 w 4606597"/>
              <a:gd name="connsiteY39" fmla="*/ 2965273 h 3297123"/>
              <a:gd name="connsiteX40" fmla="*/ 519225 w 4606597"/>
              <a:gd name="connsiteY40" fmla="*/ 3241498 h 3297123"/>
              <a:gd name="connsiteX41" fmla="*/ 195375 w 4606597"/>
              <a:gd name="connsiteY41" fmla="*/ 2889073 h 3297123"/>
              <a:gd name="connsiteX42" fmla="*/ 71550 w 4606597"/>
              <a:gd name="connsiteY42" fmla="*/ 2631898 h 3297123"/>
              <a:gd name="connsiteX43" fmla="*/ 119176 w 4606597"/>
              <a:gd name="connsiteY43" fmla="*/ 2527123 h 3297123"/>
              <a:gd name="connsiteX44" fmla="*/ 100126 w 4606597"/>
              <a:gd name="connsiteY44" fmla="*/ 2393773 h 3297123"/>
              <a:gd name="connsiteX45" fmla="*/ 1719375 w 4606597"/>
              <a:gd name="connsiteY45" fmla="*/ 898350 h 3297123"/>
              <a:gd name="connsiteX46" fmla="*/ 976425 w 4606597"/>
              <a:gd name="connsiteY46" fmla="*/ 850725 h 3297123"/>
              <a:gd name="connsiteX47" fmla="*/ 708637 w 4606597"/>
              <a:gd name="connsiteY47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663298 w 4561258"/>
              <a:gd name="connsiteY0" fmla="*/ 220003 h 3297123"/>
              <a:gd name="connsiteX1" fmla="*/ 934919 w 4561258"/>
              <a:gd name="connsiteY1" fmla="*/ 115233 h 3297123"/>
              <a:gd name="connsiteX2" fmla="*/ 1065045 w 4561258"/>
              <a:gd name="connsiteY2" fmla="*/ 231996 h 3297123"/>
              <a:gd name="connsiteX3" fmla="*/ 1169212 w 4561258"/>
              <a:gd name="connsiteY3" fmla="*/ 307799 h 3297123"/>
              <a:gd name="connsiteX4" fmla="*/ 1538071 w 4561258"/>
              <a:gd name="connsiteY4" fmla="*/ 933 h 3297123"/>
              <a:gd name="connsiteX5" fmla="*/ 1645462 w 4561258"/>
              <a:gd name="connsiteY5" fmla="*/ 98249 h 3297123"/>
              <a:gd name="connsiteX6" fmla="*/ 1988363 w 4561258"/>
              <a:gd name="connsiteY6" fmla="*/ 12524 h 3297123"/>
              <a:gd name="connsiteX7" fmla="*/ 2216963 w 4561258"/>
              <a:gd name="connsiteY7" fmla="*/ 288749 h 3297123"/>
              <a:gd name="connsiteX8" fmla="*/ 2895542 w 4561258"/>
              <a:gd name="connsiteY8" fmla="*/ 928 h 3297123"/>
              <a:gd name="connsiteX9" fmla="*/ 3034409 w 4561258"/>
              <a:gd name="connsiteY9" fmla="*/ 160514 h 3297123"/>
              <a:gd name="connsiteX10" fmla="*/ 3207562 w 4561258"/>
              <a:gd name="connsiteY10" fmla="*/ 164925 h 3297123"/>
              <a:gd name="connsiteX11" fmla="*/ 3445688 w 4561258"/>
              <a:gd name="connsiteY11" fmla="*/ 393525 h 3297123"/>
              <a:gd name="connsiteX12" fmla="*/ 3726521 w 4561258"/>
              <a:gd name="connsiteY12" fmla="*/ 253298 h 3297123"/>
              <a:gd name="connsiteX13" fmla="*/ 3988612 w 4561258"/>
              <a:gd name="connsiteY13" fmla="*/ 460200 h 3297123"/>
              <a:gd name="connsiteX14" fmla="*/ 4522620 w 4561258"/>
              <a:gd name="connsiteY14" fmla="*/ 427077 h 3297123"/>
              <a:gd name="connsiteX15" fmla="*/ 4499569 w 4561258"/>
              <a:gd name="connsiteY15" fmla="*/ 900998 h 3297123"/>
              <a:gd name="connsiteX16" fmla="*/ 4258231 w 4561258"/>
              <a:gd name="connsiteY16" fmla="*/ 1017764 h 3297123"/>
              <a:gd name="connsiteX17" fmla="*/ 4283886 w 4561258"/>
              <a:gd name="connsiteY17" fmla="*/ 1527000 h 3297123"/>
              <a:gd name="connsiteX18" fmla="*/ 4455336 w 4561258"/>
              <a:gd name="connsiteY18" fmla="*/ 1717499 h 3297123"/>
              <a:gd name="connsiteX19" fmla="*/ 4207686 w 4561258"/>
              <a:gd name="connsiteY19" fmla="*/ 1879424 h 3297123"/>
              <a:gd name="connsiteX20" fmla="*/ 4141011 w 4561258"/>
              <a:gd name="connsiteY20" fmla="*/ 2050875 h 3297123"/>
              <a:gd name="connsiteX21" fmla="*/ 4331511 w 4561258"/>
              <a:gd name="connsiteY21" fmla="*/ 2279474 h 3297123"/>
              <a:gd name="connsiteX22" fmla="*/ 4398186 w 4561258"/>
              <a:gd name="connsiteY22" fmla="*/ 2546174 h 3297123"/>
              <a:gd name="connsiteX23" fmla="*/ 4093386 w 4561258"/>
              <a:gd name="connsiteY23" fmla="*/ 2774774 h 3297123"/>
              <a:gd name="connsiteX24" fmla="*/ 4245786 w 4561258"/>
              <a:gd name="connsiteY24" fmla="*/ 3079573 h 3297123"/>
              <a:gd name="connsiteX25" fmla="*/ 4036236 w 4561258"/>
              <a:gd name="connsiteY25" fmla="*/ 3289123 h 3297123"/>
              <a:gd name="connsiteX26" fmla="*/ 3845736 w 4561258"/>
              <a:gd name="connsiteY26" fmla="*/ 3231973 h 3297123"/>
              <a:gd name="connsiteX27" fmla="*/ 3683811 w 4561258"/>
              <a:gd name="connsiteY27" fmla="*/ 3079573 h 3297123"/>
              <a:gd name="connsiteX28" fmla="*/ 3502836 w 4561258"/>
              <a:gd name="connsiteY28" fmla="*/ 3270073 h 3297123"/>
              <a:gd name="connsiteX29" fmla="*/ 3369486 w 4561258"/>
              <a:gd name="connsiteY29" fmla="*/ 3203398 h 3297123"/>
              <a:gd name="connsiteX30" fmla="*/ 3121836 w 4561258"/>
              <a:gd name="connsiteY30" fmla="*/ 3251023 h 3297123"/>
              <a:gd name="connsiteX31" fmla="*/ 2998011 w 4561258"/>
              <a:gd name="connsiteY31" fmla="*/ 3070048 h 3297123"/>
              <a:gd name="connsiteX32" fmla="*/ 2512236 w 4561258"/>
              <a:gd name="connsiteY32" fmla="*/ 3184348 h 3297123"/>
              <a:gd name="connsiteX33" fmla="*/ 2416986 w 4561258"/>
              <a:gd name="connsiteY33" fmla="*/ 3060523 h 3297123"/>
              <a:gd name="connsiteX34" fmla="*/ 2150286 w 4561258"/>
              <a:gd name="connsiteY34" fmla="*/ 3174823 h 3297123"/>
              <a:gd name="connsiteX35" fmla="*/ 2102661 w 4561258"/>
              <a:gd name="connsiteY35" fmla="*/ 3012898 h 3297123"/>
              <a:gd name="connsiteX36" fmla="*/ 1893111 w 4561258"/>
              <a:gd name="connsiteY36" fmla="*/ 3117673 h 3297123"/>
              <a:gd name="connsiteX37" fmla="*/ 1835961 w 4561258"/>
              <a:gd name="connsiteY37" fmla="*/ 3031948 h 3297123"/>
              <a:gd name="connsiteX38" fmla="*/ 1426386 w 4561258"/>
              <a:gd name="connsiteY38" fmla="*/ 3146248 h 3297123"/>
              <a:gd name="connsiteX39" fmla="*/ 1302561 w 4561258"/>
              <a:gd name="connsiteY39" fmla="*/ 2965273 h 3297123"/>
              <a:gd name="connsiteX40" fmla="*/ 473886 w 4561258"/>
              <a:gd name="connsiteY40" fmla="*/ 3241498 h 3297123"/>
              <a:gd name="connsiteX41" fmla="*/ 150036 w 4561258"/>
              <a:gd name="connsiteY41" fmla="*/ 2889073 h 3297123"/>
              <a:gd name="connsiteX42" fmla="*/ 26211 w 4561258"/>
              <a:gd name="connsiteY42" fmla="*/ 2631898 h 3297123"/>
              <a:gd name="connsiteX43" fmla="*/ 73837 w 4561258"/>
              <a:gd name="connsiteY43" fmla="*/ 2527123 h 3297123"/>
              <a:gd name="connsiteX44" fmla="*/ 54787 w 4561258"/>
              <a:gd name="connsiteY44" fmla="*/ 2393773 h 3297123"/>
              <a:gd name="connsiteX45" fmla="*/ 130987 w 4561258"/>
              <a:gd name="connsiteY45" fmla="*/ 2317573 h 3297123"/>
              <a:gd name="connsiteX46" fmla="*/ 1674036 w 4561258"/>
              <a:gd name="connsiteY46" fmla="*/ 898350 h 3297123"/>
              <a:gd name="connsiteX47" fmla="*/ 931086 w 4561258"/>
              <a:gd name="connsiteY47" fmla="*/ 850725 h 3297123"/>
              <a:gd name="connsiteX48" fmla="*/ 663298 w 4561258"/>
              <a:gd name="connsiteY48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647825 w 4535047"/>
              <a:gd name="connsiteY46" fmla="*/ 898350 h 3297123"/>
              <a:gd name="connsiteX47" fmla="*/ 904875 w 4535047"/>
              <a:gd name="connsiteY47" fmla="*/ 850725 h 3297123"/>
              <a:gd name="connsiteX48" fmla="*/ 637087 w 4535047"/>
              <a:gd name="connsiteY48" fmla="*/ 220003 h 3297123"/>
              <a:gd name="connsiteX0" fmla="*/ 702329 w 4600289"/>
              <a:gd name="connsiteY0" fmla="*/ 220003 h 3297123"/>
              <a:gd name="connsiteX1" fmla="*/ 973950 w 4600289"/>
              <a:gd name="connsiteY1" fmla="*/ 115233 h 3297123"/>
              <a:gd name="connsiteX2" fmla="*/ 1104076 w 4600289"/>
              <a:gd name="connsiteY2" fmla="*/ 231996 h 3297123"/>
              <a:gd name="connsiteX3" fmla="*/ 1208243 w 4600289"/>
              <a:gd name="connsiteY3" fmla="*/ 307799 h 3297123"/>
              <a:gd name="connsiteX4" fmla="*/ 1577102 w 4600289"/>
              <a:gd name="connsiteY4" fmla="*/ 933 h 3297123"/>
              <a:gd name="connsiteX5" fmla="*/ 1684493 w 4600289"/>
              <a:gd name="connsiteY5" fmla="*/ 98249 h 3297123"/>
              <a:gd name="connsiteX6" fmla="*/ 2027394 w 4600289"/>
              <a:gd name="connsiteY6" fmla="*/ 12524 h 3297123"/>
              <a:gd name="connsiteX7" fmla="*/ 2255994 w 4600289"/>
              <a:gd name="connsiteY7" fmla="*/ 288749 h 3297123"/>
              <a:gd name="connsiteX8" fmla="*/ 2934573 w 4600289"/>
              <a:gd name="connsiteY8" fmla="*/ 928 h 3297123"/>
              <a:gd name="connsiteX9" fmla="*/ 3073440 w 4600289"/>
              <a:gd name="connsiteY9" fmla="*/ 160514 h 3297123"/>
              <a:gd name="connsiteX10" fmla="*/ 3246593 w 4600289"/>
              <a:gd name="connsiteY10" fmla="*/ 164925 h 3297123"/>
              <a:gd name="connsiteX11" fmla="*/ 3484719 w 4600289"/>
              <a:gd name="connsiteY11" fmla="*/ 393525 h 3297123"/>
              <a:gd name="connsiteX12" fmla="*/ 3765552 w 4600289"/>
              <a:gd name="connsiteY12" fmla="*/ 253298 h 3297123"/>
              <a:gd name="connsiteX13" fmla="*/ 4027643 w 4600289"/>
              <a:gd name="connsiteY13" fmla="*/ 460200 h 3297123"/>
              <a:gd name="connsiteX14" fmla="*/ 4561651 w 4600289"/>
              <a:gd name="connsiteY14" fmla="*/ 427077 h 3297123"/>
              <a:gd name="connsiteX15" fmla="*/ 4538600 w 4600289"/>
              <a:gd name="connsiteY15" fmla="*/ 900998 h 3297123"/>
              <a:gd name="connsiteX16" fmla="*/ 4297262 w 4600289"/>
              <a:gd name="connsiteY16" fmla="*/ 1017764 h 3297123"/>
              <a:gd name="connsiteX17" fmla="*/ 4322917 w 4600289"/>
              <a:gd name="connsiteY17" fmla="*/ 1527000 h 3297123"/>
              <a:gd name="connsiteX18" fmla="*/ 4494367 w 4600289"/>
              <a:gd name="connsiteY18" fmla="*/ 1717499 h 3297123"/>
              <a:gd name="connsiteX19" fmla="*/ 4246717 w 4600289"/>
              <a:gd name="connsiteY19" fmla="*/ 1879424 h 3297123"/>
              <a:gd name="connsiteX20" fmla="*/ 4180042 w 4600289"/>
              <a:gd name="connsiteY20" fmla="*/ 2050875 h 3297123"/>
              <a:gd name="connsiteX21" fmla="*/ 4370542 w 4600289"/>
              <a:gd name="connsiteY21" fmla="*/ 2279474 h 3297123"/>
              <a:gd name="connsiteX22" fmla="*/ 4437217 w 4600289"/>
              <a:gd name="connsiteY22" fmla="*/ 2546174 h 3297123"/>
              <a:gd name="connsiteX23" fmla="*/ 4132417 w 4600289"/>
              <a:gd name="connsiteY23" fmla="*/ 2774774 h 3297123"/>
              <a:gd name="connsiteX24" fmla="*/ 4284817 w 4600289"/>
              <a:gd name="connsiteY24" fmla="*/ 3079573 h 3297123"/>
              <a:gd name="connsiteX25" fmla="*/ 4075267 w 4600289"/>
              <a:gd name="connsiteY25" fmla="*/ 3289123 h 3297123"/>
              <a:gd name="connsiteX26" fmla="*/ 3884767 w 4600289"/>
              <a:gd name="connsiteY26" fmla="*/ 3231973 h 3297123"/>
              <a:gd name="connsiteX27" fmla="*/ 3722842 w 4600289"/>
              <a:gd name="connsiteY27" fmla="*/ 3079573 h 3297123"/>
              <a:gd name="connsiteX28" fmla="*/ 3541867 w 4600289"/>
              <a:gd name="connsiteY28" fmla="*/ 3270073 h 3297123"/>
              <a:gd name="connsiteX29" fmla="*/ 3408517 w 4600289"/>
              <a:gd name="connsiteY29" fmla="*/ 3203398 h 3297123"/>
              <a:gd name="connsiteX30" fmla="*/ 3160867 w 4600289"/>
              <a:gd name="connsiteY30" fmla="*/ 3251023 h 3297123"/>
              <a:gd name="connsiteX31" fmla="*/ 3037042 w 4600289"/>
              <a:gd name="connsiteY31" fmla="*/ 3070048 h 3297123"/>
              <a:gd name="connsiteX32" fmla="*/ 2551267 w 4600289"/>
              <a:gd name="connsiteY32" fmla="*/ 3184348 h 3297123"/>
              <a:gd name="connsiteX33" fmla="*/ 2456017 w 4600289"/>
              <a:gd name="connsiteY33" fmla="*/ 3060523 h 3297123"/>
              <a:gd name="connsiteX34" fmla="*/ 2189317 w 4600289"/>
              <a:gd name="connsiteY34" fmla="*/ 3174823 h 3297123"/>
              <a:gd name="connsiteX35" fmla="*/ 2141692 w 4600289"/>
              <a:gd name="connsiteY35" fmla="*/ 3012898 h 3297123"/>
              <a:gd name="connsiteX36" fmla="*/ 1932142 w 4600289"/>
              <a:gd name="connsiteY36" fmla="*/ 3117673 h 3297123"/>
              <a:gd name="connsiteX37" fmla="*/ 1874992 w 4600289"/>
              <a:gd name="connsiteY37" fmla="*/ 3031948 h 3297123"/>
              <a:gd name="connsiteX38" fmla="*/ 1465417 w 4600289"/>
              <a:gd name="connsiteY38" fmla="*/ 3146248 h 3297123"/>
              <a:gd name="connsiteX39" fmla="*/ 1341592 w 4600289"/>
              <a:gd name="connsiteY39" fmla="*/ 2965273 h 3297123"/>
              <a:gd name="connsiteX40" fmla="*/ 512917 w 4600289"/>
              <a:gd name="connsiteY40" fmla="*/ 3241498 h 3297123"/>
              <a:gd name="connsiteX41" fmla="*/ 189067 w 4600289"/>
              <a:gd name="connsiteY41" fmla="*/ 2889073 h 3297123"/>
              <a:gd name="connsiteX42" fmla="*/ 65242 w 4600289"/>
              <a:gd name="connsiteY42" fmla="*/ 2631898 h 3297123"/>
              <a:gd name="connsiteX43" fmla="*/ 112868 w 4600289"/>
              <a:gd name="connsiteY43" fmla="*/ 2527123 h 3297123"/>
              <a:gd name="connsiteX44" fmla="*/ 93818 w 4600289"/>
              <a:gd name="connsiteY44" fmla="*/ 2393773 h 3297123"/>
              <a:gd name="connsiteX45" fmla="*/ 170018 w 4600289"/>
              <a:gd name="connsiteY45" fmla="*/ 2317573 h 3297123"/>
              <a:gd name="connsiteX46" fmla="*/ 84293 w 4600289"/>
              <a:gd name="connsiteY46" fmla="*/ 2041348 h 3297123"/>
              <a:gd name="connsiteX47" fmla="*/ 1713067 w 4600289"/>
              <a:gd name="connsiteY47" fmla="*/ 898350 h 3297123"/>
              <a:gd name="connsiteX48" fmla="*/ 970117 w 4600289"/>
              <a:gd name="connsiteY48" fmla="*/ 850725 h 3297123"/>
              <a:gd name="connsiteX49" fmla="*/ 702329 w 4600289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1647825 w 4535047"/>
              <a:gd name="connsiteY47" fmla="*/ 898350 h 3297123"/>
              <a:gd name="connsiteX48" fmla="*/ 904875 w 4535047"/>
              <a:gd name="connsiteY48" fmla="*/ 850725 h 3297123"/>
              <a:gd name="connsiteX49" fmla="*/ 637087 w 4535047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1647825 w 4535047"/>
              <a:gd name="connsiteY48" fmla="*/ 898350 h 3297123"/>
              <a:gd name="connsiteX49" fmla="*/ 904875 w 4535047"/>
              <a:gd name="connsiteY49" fmla="*/ 850725 h 3297123"/>
              <a:gd name="connsiteX50" fmla="*/ 637087 w 4535047"/>
              <a:gd name="connsiteY50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1647825 w 4535047"/>
              <a:gd name="connsiteY49" fmla="*/ 898350 h 3297123"/>
              <a:gd name="connsiteX50" fmla="*/ 904875 w 4535047"/>
              <a:gd name="connsiteY50" fmla="*/ 850725 h 3297123"/>
              <a:gd name="connsiteX51" fmla="*/ 637087 w 4535047"/>
              <a:gd name="connsiteY51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52377 w 4550337"/>
              <a:gd name="connsiteY0" fmla="*/ 220003 h 3297123"/>
              <a:gd name="connsiteX1" fmla="*/ 923998 w 4550337"/>
              <a:gd name="connsiteY1" fmla="*/ 115233 h 3297123"/>
              <a:gd name="connsiteX2" fmla="*/ 1054124 w 4550337"/>
              <a:gd name="connsiteY2" fmla="*/ 231996 h 3297123"/>
              <a:gd name="connsiteX3" fmla="*/ 1158291 w 4550337"/>
              <a:gd name="connsiteY3" fmla="*/ 307799 h 3297123"/>
              <a:gd name="connsiteX4" fmla="*/ 1527150 w 4550337"/>
              <a:gd name="connsiteY4" fmla="*/ 933 h 3297123"/>
              <a:gd name="connsiteX5" fmla="*/ 1634541 w 4550337"/>
              <a:gd name="connsiteY5" fmla="*/ 98249 h 3297123"/>
              <a:gd name="connsiteX6" fmla="*/ 1977442 w 4550337"/>
              <a:gd name="connsiteY6" fmla="*/ 12524 h 3297123"/>
              <a:gd name="connsiteX7" fmla="*/ 2206042 w 4550337"/>
              <a:gd name="connsiteY7" fmla="*/ 288749 h 3297123"/>
              <a:gd name="connsiteX8" fmla="*/ 2884621 w 4550337"/>
              <a:gd name="connsiteY8" fmla="*/ 928 h 3297123"/>
              <a:gd name="connsiteX9" fmla="*/ 3023488 w 4550337"/>
              <a:gd name="connsiteY9" fmla="*/ 160514 h 3297123"/>
              <a:gd name="connsiteX10" fmla="*/ 3196641 w 4550337"/>
              <a:gd name="connsiteY10" fmla="*/ 164925 h 3297123"/>
              <a:gd name="connsiteX11" fmla="*/ 3434767 w 4550337"/>
              <a:gd name="connsiteY11" fmla="*/ 393525 h 3297123"/>
              <a:gd name="connsiteX12" fmla="*/ 3715600 w 4550337"/>
              <a:gd name="connsiteY12" fmla="*/ 253298 h 3297123"/>
              <a:gd name="connsiteX13" fmla="*/ 3977691 w 4550337"/>
              <a:gd name="connsiteY13" fmla="*/ 460200 h 3297123"/>
              <a:gd name="connsiteX14" fmla="*/ 4511699 w 4550337"/>
              <a:gd name="connsiteY14" fmla="*/ 427077 h 3297123"/>
              <a:gd name="connsiteX15" fmla="*/ 4488648 w 4550337"/>
              <a:gd name="connsiteY15" fmla="*/ 900998 h 3297123"/>
              <a:gd name="connsiteX16" fmla="*/ 4247310 w 4550337"/>
              <a:gd name="connsiteY16" fmla="*/ 1017764 h 3297123"/>
              <a:gd name="connsiteX17" fmla="*/ 4272965 w 4550337"/>
              <a:gd name="connsiteY17" fmla="*/ 1527000 h 3297123"/>
              <a:gd name="connsiteX18" fmla="*/ 4444415 w 4550337"/>
              <a:gd name="connsiteY18" fmla="*/ 1717499 h 3297123"/>
              <a:gd name="connsiteX19" fmla="*/ 4196765 w 4550337"/>
              <a:gd name="connsiteY19" fmla="*/ 1879424 h 3297123"/>
              <a:gd name="connsiteX20" fmla="*/ 4130090 w 4550337"/>
              <a:gd name="connsiteY20" fmla="*/ 2050875 h 3297123"/>
              <a:gd name="connsiteX21" fmla="*/ 4320590 w 4550337"/>
              <a:gd name="connsiteY21" fmla="*/ 2279474 h 3297123"/>
              <a:gd name="connsiteX22" fmla="*/ 4387265 w 4550337"/>
              <a:gd name="connsiteY22" fmla="*/ 2546174 h 3297123"/>
              <a:gd name="connsiteX23" fmla="*/ 4082465 w 4550337"/>
              <a:gd name="connsiteY23" fmla="*/ 2774774 h 3297123"/>
              <a:gd name="connsiteX24" fmla="*/ 4234865 w 4550337"/>
              <a:gd name="connsiteY24" fmla="*/ 3079573 h 3297123"/>
              <a:gd name="connsiteX25" fmla="*/ 4025315 w 4550337"/>
              <a:gd name="connsiteY25" fmla="*/ 3289123 h 3297123"/>
              <a:gd name="connsiteX26" fmla="*/ 3834815 w 4550337"/>
              <a:gd name="connsiteY26" fmla="*/ 3231973 h 3297123"/>
              <a:gd name="connsiteX27" fmla="*/ 3672890 w 4550337"/>
              <a:gd name="connsiteY27" fmla="*/ 3079573 h 3297123"/>
              <a:gd name="connsiteX28" fmla="*/ 3491915 w 4550337"/>
              <a:gd name="connsiteY28" fmla="*/ 3270073 h 3297123"/>
              <a:gd name="connsiteX29" fmla="*/ 3358565 w 4550337"/>
              <a:gd name="connsiteY29" fmla="*/ 3203398 h 3297123"/>
              <a:gd name="connsiteX30" fmla="*/ 3110915 w 4550337"/>
              <a:gd name="connsiteY30" fmla="*/ 3251023 h 3297123"/>
              <a:gd name="connsiteX31" fmla="*/ 2987090 w 4550337"/>
              <a:gd name="connsiteY31" fmla="*/ 3070048 h 3297123"/>
              <a:gd name="connsiteX32" fmla="*/ 2501315 w 4550337"/>
              <a:gd name="connsiteY32" fmla="*/ 3184348 h 3297123"/>
              <a:gd name="connsiteX33" fmla="*/ 2406065 w 4550337"/>
              <a:gd name="connsiteY33" fmla="*/ 3060523 h 3297123"/>
              <a:gd name="connsiteX34" fmla="*/ 2139365 w 4550337"/>
              <a:gd name="connsiteY34" fmla="*/ 3174823 h 3297123"/>
              <a:gd name="connsiteX35" fmla="*/ 2091740 w 4550337"/>
              <a:gd name="connsiteY35" fmla="*/ 3012898 h 3297123"/>
              <a:gd name="connsiteX36" fmla="*/ 1882190 w 4550337"/>
              <a:gd name="connsiteY36" fmla="*/ 3117673 h 3297123"/>
              <a:gd name="connsiteX37" fmla="*/ 1825040 w 4550337"/>
              <a:gd name="connsiteY37" fmla="*/ 3031948 h 3297123"/>
              <a:gd name="connsiteX38" fmla="*/ 1415465 w 4550337"/>
              <a:gd name="connsiteY38" fmla="*/ 3146248 h 3297123"/>
              <a:gd name="connsiteX39" fmla="*/ 1291640 w 4550337"/>
              <a:gd name="connsiteY39" fmla="*/ 2965273 h 3297123"/>
              <a:gd name="connsiteX40" fmla="*/ 462965 w 4550337"/>
              <a:gd name="connsiteY40" fmla="*/ 3241498 h 3297123"/>
              <a:gd name="connsiteX41" fmla="*/ 139115 w 4550337"/>
              <a:gd name="connsiteY41" fmla="*/ 2889073 h 3297123"/>
              <a:gd name="connsiteX42" fmla="*/ 15290 w 4550337"/>
              <a:gd name="connsiteY42" fmla="*/ 2631898 h 3297123"/>
              <a:gd name="connsiteX43" fmla="*/ 62916 w 4550337"/>
              <a:gd name="connsiteY43" fmla="*/ 2527123 h 3297123"/>
              <a:gd name="connsiteX44" fmla="*/ 43866 w 4550337"/>
              <a:gd name="connsiteY44" fmla="*/ 2393773 h 3297123"/>
              <a:gd name="connsiteX45" fmla="*/ 120066 w 4550337"/>
              <a:gd name="connsiteY45" fmla="*/ 2317573 h 3297123"/>
              <a:gd name="connsiteX46" fmla="*/ 34341 w 4550337"/>
              <a:gd name="connsiteY46" fmla="*/ 2041348 h 3297123"/>
              <a:gd name="connsiteX47" fmla="*/ 367716 w 4550337"/>
              <a:gd name="connsiteY47" fmla="*/ 1755598 h 3297123"/>
              <a:gd name="connsiteX48" fmla="*/ 367716 w 4550337"/>
              <a:gd name="connsiteY48" fmla="*/ 1688923 h 3297123"/>
              <a:gd name="connsiteX49" fmla="*/ 215316 w 4550337"/>
              <a:gd name="connsiteY49" fmla="*/ 1727023 h 3297123"/>
              <a:gd name="connsiteX50" fmla="*/ 120066 w 4550337"/>
              <a:gd name="connsiteY50" fmla="*/ 1307923 h 3297123"/>
              <a:gd name="connsiteX51" fmla="*/ 224841 w 4550337"/>
              <a:gd name="connsiteY51" fmla="*/ 1241248 h 3297123"/>
              <a:gd name="connsiteX52" fmla="*/ 62916 w 4550337"/>
              <a:gd name="connsiteY52" fmla="*/ 907873 h 3297123"/>
              <a:gd name="connsiteX53" fmla="*/ 1663115 w 4550337"/>
              <a:gd name="connsiteY53" fmla="*/ 898350 h 3297123"/>
              <a:gd name="connsiteX54" fmla="*/ 920165 w 4550337"/>
              <a:gd name="connsiteY54" fmla="*/ 850725 h 3297123"/>
              <a:gd name="connsiteX55" fmla="*/ 652377 w 455033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14300 w 4535047"/>
              <a:gd name="connsiteY54" fmla="*/ 30780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35047" h="3303648">
                <a:moveTo>
                  <a:pt x="637087" y="226528"/>
                </a:moveTo>
                <a:lnTo>
                  <a:pt x="908708" y="121758"/>
                </a:lnTo>
                <a:cubicBezTo>
                  <a:pt x="1015583" y="182904"/>
                  <a:pt x="979584" y="177375"/>
                  <a:pt x="1038834" y="238521"/>
                </a:cubicBezTo>
                <a:cubicBezTo>
                  <a:pt x="1048156" y="251089"/>
                  <a:pt x="1133679" y="301756"/>
                  <a:pt x="1143001" y="314324"/>
                </a:cubicBezTo>
                <a:lnTo>
                  <a:pt x="1511860" y="7458"/>
                </a:lnTo>
                <a:cubicBezTo>
                  <a:pt x="1674657" y="151022"/>
                  <a:pt x="1561229" y="56460"/>
                  <a:pt x="1619251" y="104774"/>
                </a:cubicBezTo>
                <a:cubicBezTo>
                  <a:pt x="1635562" y="128931"/>
                  <a:pt x="1757364" y="57149"/>
                  <a:pt x="1962152" y="19049"/>
                </a:cubicBezTo>
                <a:cubicBezTo>
                  <a:pt x="1919290" y="-57151"/>
                  <a:pt x="2120518" y="236882"/>
                  <a:pt x="2190752" y="295274"/>
                </a:cubicBezTo>
                <a:cubicBezTo>
                  <a:pt x="2426470" y="208859"/>
                  <a:pt x="2652663" y="46243"/>
                  <a:pt x="2869331" y="7453"/>
                </a:cubicBezTo>
                <a:cubicBezTo>
                  <a:pt x="2928320" y="16198"/>
                  <a:pt x="2911109" y="43994"/>
                  <a:pt x="3008198" y="167039"/>
                </a:cubicBezTo>
                <a:cubicBezTo>
                  <a:pt x="3076076" y="197547"/>
                  <a:pt x="3127092" y="161190"/>
                  <a:pt x="3181351" y="171450"/>
                </a:cubicBezTo>
                <a:cubicBezTo>
                  <a:pt x="3235610" y="181710"/>
                  <a:pt x="3317109" y="247209"/>
                  <a:pt x="3419477" y="400050"/>
                </a:cubicBezTo>
                <a:cubicBezTo>
                  <a:pt x="3614688" y="493008"/>
                  <a:pt x="3543199" y="338315"/>
                  <a:pt x="3700310" y="259823"/>
                </a:cubicBezTo>
                <a:cubicBezTo>
                  <a:pt x="3744760" y="275698"/>
                  <a:pt x="3913855" y="437762"/>
                  <a:pt x="3962401" y="466725"/>
                </a:cubicBezTo>
                <a:cubicBezTo>
                  <a:pt x="4010947" y="495688"/>
                  <a:pt x="4225512" y="388711"/>
                  <a:pt x="4496409" y="433602"/>
                </a:cubicBezTo>
                <a:cubicBezTo>
                  <a:pt x="4215675" y="1105926"/>
                  <a:pt x="4439767" y="625724"/>
                  <a:pt x="4473358" y="907523"/>
                </a:cubicBezTo>
                <a:cubicBezTo>
                  <a:pt x="4678662" y="1070270"/>
                  <a:pt x="4312466" y="966317"/>
                  <a:pt x="4232020" y="1024289"/>
                </a:cubicBezTo>
                <a:cubicBezTo>
                  <a:pt x="4142147" y="1000359"/>
                  <a:pt x="4309448" y="1386005"/>
                  <a:pt x="4257675" y="1533525"/>
                </a:cubicBezTo>
                <a:cubicBezTo>
                  <a:pt x="4434988" y="1670785"/>
                  <a:pt x="4479925" y="1671637"/>
                  <a:pt x="4429125" y="1724024"/>
                </a:cubicBezTo>
                <a:cubicBezTo>
                  <a:pt x="4383088" y="1779586"/>
                  <a:pt x="4260850" y="1865311"/>
                  <a:pt x="4181475" y="1885949"/>
                </a:cubicBezTo>
                <a:cubicBezTo>
                  <a:pt x="4102100" y="1906587"/>
                  <a:pt x="4219575" y="2065338"/>
                  <a:pt x="4114800" y="2057400"/>
                </a:cubicBezTo>
                <a:cubicBezTo>
                  <a:pt x="4010025" y="2049463"/>
                  <a:pt x="4402137" y="2327274"/>
                  <a:pt x="4305300" y="2285999"/>
                </a:cubicBezTo>
                <a:cubicBezTo>
                  <a:pt x="4208463" y="2244724"/>
                  <a:pt x="4465637" y="2554286"/>
                  <a:pt x="4371975" y="2552699"/>
                </a:cubicBezTo>
                <a:cubicBezTo>
                  <a:pt x="4278313" y="2551112"/>
                  <a:pt x="4238625" y="2838449"/>
                  <a:pt x="4067175" y="2781299"/>
                </a:cubicBezTo>
                <a:cubicBezTo>
                  <a:pt x="3895725" y="2724149"/>
                  <a:pt x="4291012" y="3117848"/>
                  <a:pt x="4219575" y="3086098"/>
                </a:cubicBezTo>
                <a:cubicBezTo>
                  <a:pt x="4148138" y="3054348"/>
                  <a:pt x="4140200" y="3355973"/>
                  <a:pt x="4010025" y="3295648"/>
                </a:cubicBezTo>
                <a:cubicBezTo>
                  <a:pt x="3879850" y="3235323"/>
                  <a:pt x="3956050" y="3359148"/>
                  <a:pt x="3819525" y="3238498"/>
                </a:cubicBezTo>
                <a:cubicBezTo>
                  <a:pt x="3683000" y="3117848"/>
                  <a:pt x="3775075" y="3214686"/>
                  <a:pt x="3657600" y="3086098"/>
                </a:cubicBezTo>
                <a:cubicBezTo>
                  <a:pt x="3549650" y="3167061"/>
                  <a:pt x="3668712" y="3068635"/>
                  <a:pt x="3476625" y="3276598"/>
                </a:cubicBezTo>
                <a:cubicBezTo>
                  <a:pt x="3398838" y="3243261"/>
                  <a:pt x="3476625" y="3281360"/>
                  <a:pt x="3343275" y="3209923"/>
                </a:cubicBezTo>
                <a:cubicBezTo>
                  <a:pt x="3248025" y="3094036"/>
                  <a:pt x="3387725" y="3184523"/>
                  <a:pt x="3095625" y="3257548"/>
                </a:cubicBezTo>
                <a:cubicBezTo>
                  <a:pt x="2971800" y="3125786"/>
                  <a:pt x="3213100" y="3468685"/>
                  <a:pt x="2971800" y="3076573"/>
                </a:cubicBezTo>
                <a:cubicBezTo>
                  <a:pt x="2884487" y="2932110"/>
                  <a:pt x="2954338" y="3047998"/>
                  <a:pt x="2486025" y="3190873"/>
                </a:cubicBezTo>
                <a:cubicBezTo>
                  <a:pt x="2347912" y="3049585"/>
                  <a:pt x="2530475" y="3448048"/>
                  <a:pt x="2390775" y="3067048"/>
                </a:cubicBezTo>
                <a:cubicBezTo>
                  <a:pt x="2232025" y="3103561"/>
                  <a:pt x="2390775" y="3055935"/>
                  <a:pt x="2124075" y="3181348"/>
                </a:cubicBezTo>
                <a:cubicBezTo>
                  <a:pt x="2054225" y="3051173"/>
                  <a:pt x="2155825" y="3398835"/>
                  <a:pt x="2076450" y="3019423"/>
                </a:cubicBezTo>
                <a:cubicBezTo>
                  <a:pt x="2049463" y="2878136"/>
                  <a:pt x="2081213" y="3047998"/>
                  <a:pt x="1866900" y="3124198"/>
                </a:cubicBezTo>
                <a:cubicBezTo>
                  <a:pt x="1822450" y="3024186"/>
                  <a:pt x="1893888" y="3103560"/>
                  <a:pt x="1809750" y="3038473"/>
                </a:cubicBezTo>
                <a:cubicBezTo>
                  <a:pt x="1624013" y="3119436"/>
                  <a:pt x="1760538" y="3070223"/>
                  <a:pt x="1400175" y="3152773"/>
                </a:cubicBezTo>
                <a:cubicBezTo>
                  <a:pt x="1341438" y="3078161"/>
                  <a:pt x="1358900" y="3127372"/>
                  <a:pt x="1276350" y="2971798"/>
                </a:cubicBezTo>
                <a:cubicBezTo>
                  <a:pt x="1281112" y="2825748"/>
                  <a:pt x="976312" y="3030535"/>
                  <a:pt x="447675" y="3248023"/>
                </a:cubicBezTo>
                <a:cubicBezTo>
                  <a:pt x="347663" y="3214686"/>
                  <a:pt x="428625" y="3286123"/>
                  <a:pt x="123825" y="2895598"/>
                </a:cubicBezTo>
                <a:cubicBezTo>
                  <a:pt x="103188" y="2790823"/>
                  <a:pt x="98425" y="2903535"/>
                  <a:pt x="0" y="2638423"/>
                </a:cubicBezTo>
                <a:cubicBezTo>
                  <a:pt x="25400" y="2549523"/>
                  <a:pt x="-36511" y="2613023"/>
                  <a:pt x="47626" y="2533648"/>
                </a:cubicBezTo>
                <a:cubicBezTo>
                  <a:pt x="120651" y="2452686"/>
                  <a:pt x="95251" y="2566985"/>
                  <a:pt x="28576" y="2400298"/>
                </a:cubicBezTo>
                <a:cubicBezTo>
                  <a:pt x="73026" y="2333623"/>
                  <a:pt x="25401" y="2382835"/>
                  <a:pt x="104776" y="2324098"/>
                </a:cubicBezTo>
                <a:cubicBezTo>
                  <a:pt x="182563" y="2255836"/>
                  <a:pt x="114301" y="2332035"/>
                  <a:pt x="19051" y="2047873"/>
                </a:cubicBezTo>
                <a:cubicBezTo>
                  <a:pt x="80963" y="1951036"/>
                  <a:pt x="80964" y="1952623"/>
                  <a:pt x="352426" y="1762123"/>
                </a:cubicBezTo>
                <a:cubicBezTo>
                  <a:pt x="433388" y="1700211"/>
                  <a:pt x="136526" y="1838323"/>
                  <a:pt x="352426" y="1695448"/>
                </a:cubicBezTo>
                <a:cubicBezTo>
                  <a:pt x="393701" y="1662111"/>
                  <a:pt x="327026" y="1712910"/>
                  <a:pt x="200026" y="1733548"/>
                </a:cubicBezTo>
                <a:cubicBezTo>
                  <a:pt x="252413" y="1697036"/>
                  <a:pt x="25401" y="1490660"/>
                  <a:pt x="104776" y="1314448"/>
                </a:cubicBezTo>
                <a:cubicBezTo>
                  <a:pt x="195264" y="1214436"/>
                  <a:pt x="95251" y="1344610"/>
                  <a:pt x="209551" y="1247773"/>
                </a:cubicBezTo>
                <a:cubicBezTo>
                  <a:pt x="92076" y="1127123"/>
                  <a:pt x="17464" y="1162048"/>
                  <a:pt x="47626" y="914398"/>
                </a:cubicBezTo>
                <a:cubicBezTo>
                  <a:pt x="103189" y="854073"/>
                  <a:pt x="57151" y="915985"/>
                  <a:pt x="247651" y="704848"/>
                </a:cubicBezTo>
                <a:cubicBezTo>
                  <a:pt x="104776" y="446086"/>
                  <a:pt x="73025" y="309562"/>
                  <a:pt x="133350" y="304800"/>
                </a:cubicBezTo>
                <a:cubicBezTo>
                  <a:pt x="-25400" y="200025"/>
                  <a:pt x="225425" y="219075"/>
                  <a:pt x="552450" y="0"/>
                </a:cubicBezTo>
                <a:cubicBezTo>
                  <a:pt x="669562" y="177109"/>
                  <a:pt x="596175" y="125619"/>
                  <a:pt x="637087" y="226528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6641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536" y="5106267"/>
            <a:ext cx="8640960" cy="459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E" sz="2400" dirty="0"/>
              <a:t>Drink water regularly: we need at least eight cups of fluid per day.</a:t>
            </a:r>
            <a:endParaRPr lang="en-IE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9557" y="1465620"/>
            <a:ext cx="748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cs typeface="Rockwell"/>
              </a:rPr>
              <a:t>Water</a:t>
            </a:r>
            <a:endParaRPr lang="en-IE" sz="2800" b="1" dirty="0">
              <a:cs typeface="Rockwell"/>
            </a:endParaRPr>
          </a:p>
        </p:txBody>
      </p:sp>
      <p:sp>
        <p:nvSpPr>
          <p:cNvPr id="5" name="5-Point Star 2"/>
          <p:cNvSpPr/>
          <p:nvPr/>
        </p:nvSpPr>
        <p:spPr>
          <a:xfrm>
            <a:off x="2196100" y="1988840"/>
            <a:ext cx="4391760" cy="3093825"/>
          </a:xfrm>
          <a:custGeom>
            <a:avLst/>
            <a:gdLst>
              <a:gd name="connsiteX0" fmla="*/ 2 w 2232248"/>
              <a:gd name="connsiteY0" fmla="*/ 797632 h 2088232"/>
              <a:gd name="connsiteX1" fmla="*/ 852648 w 2232248"/>
              <a:gd name="connsiteY1" fmla="*/ 797637 h 2088232"/>
              <a:gd name="connsiteX2" fmla="*/ 1116124 w 2232248"/>
              <a:gd name="connsiteY2" fmla="*/ 0 h 2088232"/>
              <a:gd name="connsiteX3" fmla="*/ 1379600 w 2232248"/>
              <a:gd name="connsiteY3" fmla="*/ 797637 h 2088232"/>
              <a:gd name="connsiteX4" fmla="*/ 2232246 w 2232248"/>
              <a:gd name="connsiteY4" fmla="*/ 797632 h 2088232"/>
              <a:gd name="connsiteX5" fmla="*/ 1542438 w 2232248"/>
              <a:gd name="connsiteY5" fmla="*/ 1290593 h 2088232"/>
              <a:gd name="connsiteX6" fmla="*/ 1805925 w 2232248"/>
              <a:gd name="connsiteY6" fmla="*/ 2088227 h 2088232"/>
              <a:gd name="connsiteX7" fmla="*/ 1116124 w 2232248"/>
              <a:gd name="connsiteY7" fmla="*/ 1595256 h 2088232"/>
              <a:gd name="connsiteX8" fmla="*/ 426323 w 2232248"/>
              <a:gd name="connsiteY8" fmla="*/ 2088227 h 2088232"/>
              <a:gd name="connsiteX9" fmla="*/ 689810 w 2232248"/>
              <a:gd name="connsiteY9" fmla="*/ 1290593 h 2088232"/>
              <a:gd name="connsiteX10" fmla="*/ 2 w 2232248"/>
              <a:gd name="connsiteY10" fmla="*/ 797632 h 2088232"/>
              <a:gd name="connsiteX0" fmla="*/ 0 w 2346544"/>
              <a:gd name="connsiteY0" fmla="*/ 0 h 2319295"/>
              <a:gd name="connsiteX1" fmla="*/ 966946 w 2346544"/>
              <a:gd name="connsiteY1" fmla="*/ 10287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46544"/>
              <a:gd name="connsiteY0" fmla="*/ 0 h 2319295"/>
              <a:gd name="connsiteX1" fmla="*/ 328771 w 2346544"/>
              <a:gd name="connsiteY1" fmla="*/ 2286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08444"/>
              <a:gd name="connsiteY0" fmla="*/ 0 h 2252620"/>
              <a:gd name="connsiteX1" fmla="*/ 290671 w 2308444"/>
              <a:gd name="connsiteY1" fmla="*/ 161930 h 2252620"/>
              <a:gd name="connsiteX2" fmla="*/ 1192322 w 2308444"/>
              <a:gd name="connsiteY2" fmla="*/ 164393 h 2252620"/>
              <a:gd name="connsiteX3" fmla="*/ 1455798 w 2308444"/>
              <a:gd name="connsiteY3" fmla="*/ 962030 h 2252620"/>
              <a:gd name="connsiteX4" fmla="*/ 2308444 w 2308444"/>
              <a:gd name="connsiteY4" fmla="*/ 962025 h 2252620"/>
              <a:gd name="connsiteX5" fmla="*/ 1618636 w 2308444"/>
              <a:gd name="connsiteY5" fmla="*/ 1454986 h 2252620"/>
              <a:gd name="connsiteX6" fmla="*/ 1882123 w 2308444"/>
              <a:gd name="connsiteY6" fmla="*/ 2252620 h 2252620"/>
              <a:gd name="connsiteX7" fmla="*/ 1192322 w 2308444"/>
              <a:gd name="connsiteY7" fmla="*/ 1759649 h 2252620"/>
              <a:gd name="connsiteX8" fmla="*/ 502521 w 2308444"/>
              <a:gd name="connsiteY8" fmla="*/ 2252620 h 2252620"/>
              <a:gd name="connsiteX9" fmla="*/ 766008 w 2308444"/>
              <a:gd name="connsiteY9" fmla="*/ 1454986 h 2252620"/>
              <a:gd name="connsiteX10" fmla="*/ 0 w 2308444"/>
              <a:gd name="connsiteY10" fmla="*/ 0 h 225262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20797 w 2308444"/>
              <a:gd name="connsiteY2" fmla="*/ 164388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112898 w 2308444"/>
              <a:gd name="connsiteY4" fmla="*/ 2667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2308444 w 2308444"/>
              <a:gd name="connsiteY5" fmla="*/ 1181095 h 2471690"/>
              <a:gd name="connsiteX6" fmla="*/ 1618636 w 2308444"/>
              <a:gd name="connsiteY6" fmla="*/ 1674056 h 2471690"/>
              <a:gd name="connsiteX7" fmla="*/ 1882123 w 2308444"/>
              <a:gd name="connsiteY7" fmla="*/ 2471690 h 2471690"/>
              <a:gd name="connsiteX8" fmla="*/ 1192322 w 2308444"/>
              <a:gd name="connsiteY8" fmla="*/ 1978719 h 2471690"/>
              <a:gd name="connsiteX9" fmla="*/ 502521 w 2308444"/>
              <a:gd name="connsiteY9" fmla="*/ 2471690 h 2471690"/>
              <a:gd name="connsiteX10" fmla="*/ 766008 w 2308444"/>
              <a:gd name="connsiteY10" fmla="*/ 1674056 h 2471690"/>
              <a:gd name="connsiteX11" fmla="*/ 0 w 2308444"/>
              <a:gd name="connsiteY11" fmla="*/ 219070 h 24716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1058364 w 2308444"/>
              <a:gd name="connsiteY5" fmla="*/ 249716 h 2471690"/>
              <a:gd name="connsiteX6" fmla="*/ 2308444 w 2308444"/>
              <a:gd name="connsiteY6" fmla="*/ 1181095 h 2471690"/>
              <a:gd name="connsiteX7" fmla="*/ 1618636 w 2308444"/>
              <a:gd name="connsiteY7" fmla="*/ 1674056 h 2471690"/>
              <a:gd name="connsiteX8" fmla="*/ 1882123 w 2308444"/>
              <a:gd name="connsiteY8" fmla="*/ 2471690 h 2471690"/>
              <a:gd name="connsiteX9" fmla="*/ 1192322 w 2308444"/>
              <a:gd name="connsiteY9" fmla="*/ 1978719 h 2471690"/>
              <a:gd name="connsiteX10" fmla="*/ 502521 w 2308444"/>
              <a:gd name="connsiteY10" fmla="*/ 2471690 h 2471690"/>
              <a:gd name="connsiteX11" fmla="*/ 766008 w 2308444"/>
              <a:gd name="connsiteY11" fmla="*/ 1674056 h 2471690"/>
              <a:gd name="connsiteX12" fmla="*/ 0 w 2308444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322362 h 2574982"/>
              <a:gd name="connsiteX1" fmla="*/ 271621 w 1882123"/>
              <a:gd name="connsiteY1" fmla="*/ 217592 h 2574982"/>
              <a:gd name="connsiteX2" fmla="*/ 401747 w 1882123"/>
              <a:gd name="connsiteY2" fmla="*/ 334355 h 2574982"/>
              <a:gd name="connsiteX3" fmla="*/ 420189 w 1882123"/>
              <a:gd name="connsiteY3" fmla="*/ 438733 h 2574982"/>
              <a:gd name="connsiteX4" fmla="*/ 874773 w 1882123"/>
              <a:gd name="connsiteY4" fmla="*/ 103292 h 2574982"/>
              <a:gd name="connsiteX5" fmla="*/ 1058364 w 1882123"/>
              <a:gd name="connsiteY5" fmla="*/ 353008 h 2574982"/>
              <a:gd name="connsiteX6" fmla="*/ 955894 w 1882123"/>
              <a:gd name="connsiteY6" fmla="*/ 179487 h 2574982"/>
              <a:gd name="connsiteX7" fmla="*/ 1723411 w 1882123"/>
              <a:gd name="connsiteY7" fmla="*/ 119998 h 2574982"/>
              <a:gd name="connsiteX8" fmla="*/ 1882123 w 1882123"/>
              <a:gd name="connsiteY8" fmla="*/ 2574982 h 2574982"/>
              <a:gd name="connsiteX9" fmla="*/ 1192322 w 1882123"/>
              <a:gd name="connsiteY9" fmla="*/ 2082011 h 2574982"/>
              <a:gd name="connsiteX10" fmla="*/ 502521 w 1882123"/>
              <a:gd name="connsiteY10" fmla="*/ 2574982 h 2574982"/>
              <a:gd name="connsiteX11" fmla="*/ 766008 w 1882123"/>
              <a:gd name="connsiteY11" fmla="*/ 1777348 h 2574982"/>
              <a:gd name="connsiteX12" fmla="*/ 0 w 1882123"/>
              <a:gd name="connsiteY12" fmla="*/ 322362 h 2574982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1622644 w 1882123"/>
              <a:gd name="connsiteY6" fmla="*/ 20954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3590 w 1882123"/>
              <a:gd name="connsiteY6" fmla="*/ 87791 h 2471690"/>
              <a:gd name="connsiteX7" fmla="*/ 1622644 w 1882123"/>
              <a:gd name="connsiteY7" fmla="*/ 209545 h 2471690"/>
              <a:gd name="connsiteX8" fmla="*/ 1723411 w 1882123"/>
              <a:gd name="connsiteY8" fmla="*/ 16706 h 2471690"/>
              <a:gd name="connsiteX9" fmla="*/ 1882123 w 1882123"/>
              <a:gd name="connsiteY9" fmla="*/ 2471690 h 2471690"/>
              <a:gd name="connsiteX10" fmla="*/ 1192322 w 1882123"/>
              <a:gd name="connsiteY10" fmla="*/ 1978719 h 2471690"/>
              <a:gd name="connsiteX11" fmla="*/ 502521 w 1882123"/>
              <a:gd name="connsiteY11" fmla="*/ 2471690 h 2471690"/>
              <a:gd name="connsiteX12" fmla="*/ 766008 w 1882123"/>
              <a:gd name="connsiteY12" fmla="*/ 1674056 h 2471690"/>
              <a:gd name="connsiteX13" fmla="*/ 0 w 1882123"/>
              <a:gd name="connsiteY13" fmla="*/ 219070 h 2471690"/>
              <a:gd name="connsiteX0" fmla="*/ 0 w 2050507"/>
              <a:gd name="connsiteY0" fmla="*/ 219070 h 2471690"/>
              <a:gd name="connsiteX1" fmla="*/ 271621 w 2050507"/>
              <a:gd name="connsiteY1" fmla="*/ 114300 h 2471690"/>
              <a:gd name="connsiteX2" fmla="*/ 401747 w 2050507"/>
              <a:gd name="connsiteY2" fmla="*/ 231063 h 2471690"/>
              <a:gd name="connsiteX3" fmla="*/ 420189 w 2050507"/>
              <a:gd name="connsiteY3" fmla="*/ 335441 h 2471690"/>
              <a:gd name="connsiteX4" fmla="*/ 874773 w 2050507"/>
              <a:gd name="connsiteY4" fmla="*/ 0 h 2471690"/>
              <a:gd name="connsiteX5" fmla="*/ 1210764 w 2050507"/>
              <a:gd name="connsiteY5" fmla="*/ 544991 h 2471690"/>
              <a:gd name="connsiteX6" fmla="*/ 2048965 w 2050507"/>
              <a:gd name="connsiteY6" fmla="*/ 564041 h 2471690"/>
              <a:gd name="connsiteX7" fmla="*/ 953590 w 2050507"/>
              <a:gd name="connsiteY7" fmla="*/ 87791 h 2471690"/>
              <a:gd name="connsiteX8" fmla="*/ 1622644 w 2050507"/>
              <a:gd name="connsiteY8" fmla="*/ 209545 h 2471690"/>
              <a:gd name="connsiteX9" fmla="*/ 1723411 w 2050507"/>
              <a:gd name="connsiteY9" fmla="*/ 16706 h 2471690"/>
              <a:gd name="connsiteX10" fmla="*/ 1882123 w 2050507"/>
              <a:gd name="connsiteY10" fmla="*/ 2471690 h 2471690"/>
              <a:gd name="connsiteX11" fmla="*/ 1192322 w 2050507"/>
              <a:gd name="connsiteY11" fmla="*/ 1978719 h 2471690"/>
              <a:gd name="connsiteX12" fmla="*/ 502521 w 2050507"/>
              <a:gd name="connsiteY12" fmla="*/ 2471690 h 2471690"/>
              <a:gd name="connsiteX13" fmla="*/ 766008 w 2050507"/>
              <a:gd name="connsiteY13" fmla="*/ 1674056 h 2471690"/>
              <a:gd name="connsiteX14" fmla="*/ 0 w 2050507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1210764 w 2306140"/>
              <a:gd name="connsiteY5" fmla="*/ 544991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28457 h 2481077"/>
              <a:gd name="connsiteX1" fmla="*/ 271621 w 2306140"/>
              <a:gd name="connsiteY1" fmla="*/ 123687 h 2481077"/>
              <a:gd name="connsiteX2" fmla="*/ 401747 w 2306140"/>
              <a:gd name="connsiteY2" fmla="*/ 240450 h 2481077"/>
              <a:gd name="connsiteX3" fmla="*/ 420189 w 2306140"/>
              <a:gd name="connsiteY3" fmla="*/ 344828 h 2481077"/>
              <a:gd name="connsiteX4" fmla="*/ 874773 w 2306140"/>
              <a:gd name="connsiteY4" fmla="*/ 9387 h 2481077"/>
              <a:gd name="connsiteX5" fmla="*/ 982164 w 2306140"/>
              <a:gd name="connsiteY5" fmla="*/ 106703 h 2481077"/>
              <a:gd name="connsiteX6" fmla="*/ 1353640 w 2306140"/>
              <a:gd name="connsiteY6" fmla="*/ 11453 h 2481077"/>
              <a:gd name="connsiteX7" fmla="*/ 2306140 w 2306140"/>
              <a:gd name="connsiteY7" fmla="*/ 306728 h 2481077"/>
              <a:gd name="connsiteX8" fmla="*/ 1622644 w 2306140"/>
              <a:gd name="connsiteY8" fmla="*/ 218932 h 2481077"/>
              <a:gd name="connsiteX9" fmla="*/ 1723411 w 2306140"/>
              <a:gd name="connsiteY9" fmla="*/ 26093 h 2481077"/>
              <a:gd name="connsiteX10" fmla="*/ 1882123 w 2306140"/>
              <a:gd name="connsiteY10" fmla="*/ 2481077 h 2481077"/>
              <a:gd name="connsiteX11" fmla="*/ 1192322 w 2306140"/>
              <a:gd name="connsiteY11" fmla="*/ 1988106 h 2481077"/>
              <a:gd name="connsiteX12" fmla="*/ 502521 w 2306140"/>
              <a:gd name="connsiteY12" fmla="*/ 2481077 h 2481077"/>
              <a:gd name="connsiteX13" fmla="*/ 766008 w 2306140"/>
              <a:gd name="connsiteY13" fmla="*/ 1683443 h 2481077"/>
              <a:gd name="connsiteX14" fmla="*/ 0 w 2306140"/>
              <a:gd name="connsiteY14" fmla="*/ 228457 h 2481077"/>
              <a:gd name="connsiteX0" fmla="*/ 0 w 2306140"/>
              <a:gd name="connsiteY0" fmla="*/ 219469 h 2472089"/>
              <a:gd name="connsiteX1" fmla="*/ 271621 w 2306140"/>
              <a:gd name="connsiteY1" fmla="*/ 114699 h 2472089"/>
              <a:gd name="connsiteX2" fmla="*/ 401747 w 2306140"/>
              <a:gd name="connsiteY2" fmla="*/ 231462 h 2472089"/>
              <a:gd name="connsiteX3" fmla="*/ 420189 w 2306140"/>
              <a:gd name="connsiteY3" fmla="*/ 335840 h 2472089"/>
              <a:gd name="connsiteX4" fmla="*/ 874773 w 2306140"/>
              <a:gd name="connsiteY4" fmla="*/ 399 h 2472089"/>
              <a:gd name="connsiteX5" fmla="*/ 982164 w 2306140"/>
              <a:gd name="connsiteY5" fmla="*/ 97715 h 2472089"/>
              <a:gd name="connsiteX6" fmla="*/ 1325065 w 2306140"/>
              <a:gd name="connsiteY6" fmla="*/ 11990 h 2472089"/>
              <a:gd name="connsiteX7" fmla="*/ 2306140 w 2306140"/>
              <a:gd name="connsiteY7" fmla="*/ 297740 h 2472089"/>
              <a:gd name="connsiteX8" fmla="*/ 1622644 w 2306140"/>
              <a:gd name="connsiteY8" fmla="*/ 209944 h 2472089"/>
              <a:gd name="connsiteX9" fmla="*/ 1723411 w 2306140"/>
              <a:gd name="connsiteY9" fmla="*/ 17105 h 2472089"/>
              <a:gd name="connsiteX10" fmla="*/ 1882123 w 2306140"/>
              <a:gd name="connsiteY10" fmla="*/ 2472089 h 2472089"/>
              <a:gd name="connsiteX11" fmla="*/ 1192322 w 2306140"/>
              <a:gd name="connsiteY11" fmla="*/ 1979118 h 2472089"/>
              <a:gd name="connsiteX12" fmla="*/ 502521 w 2306140"/>
              <a:gd name="connsiteY12" fmla="*/ 2472089 h 2472089"/>
              <a:gd name="connsiteX13" fmla="*/ 766008 w 2306140"/>
              <a:gd name="connsiteY13" fmla="*/ 1674455 h 2472089"/>
              <a:gd name="connsiteX14" fmla="*/ 0 w 2306140"/>
              <a:gd name="connsiteY14" fmla="*/ 219469 h 2472089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25065 w 2306140"/>
              <a:gd name="connsiteY6" fmla="*/ 1159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723411 w 2460844"/>
              <a:gd name="connsiteY9" fmla="*/ 1670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220290 w 2460844"/>
              <a:gd name="connsiteY7" fmla="*/ 46879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553665 w 2460844"/>
              <a:gd name="connsiteY7" fmla="*/ 287816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20002 h 2472622"/>
              <a:gd name="connsiteX1" fmla="*/ 271621 w 2460844"/>
              <a:gd name="connsiteY1" fmla="*/ 115232 h 2472622"/>
              <a:gd name="connsiteX2" fmla="*/ 401747 w 2460844"/>
              <a:gd name="connsiteY2" fmla="*/ 231995 h 2472622"/>
              <a:gd name="connsiteX3" fmla="*/ 420189 w 2460844"/>
              <a:gd name="connsiteY3" fmla="*/ 336373 h 2472622"/>
              <a:gd name="connsiteX4" fmla="*/ 874773 w 2460844"/>
              <a:gd name="connsiteY4" fmla="*/ 932 h 2472622"/>
              <a:gd name="connsiteX5" fmla="*/ 982164 w 2460844"/>
              <a:gd name="connsiteY5" fmla="*/ 98248 h 2472622"/>
              <a:gd name="connsiteX6" fmla="*/ 1325065 w 2460844"/>
              <a:gd name="connsiteY6" fmla="*/ 12523 h 2472622"/>
              <a:gd name="connsiteX7" fmla="*/ 1553665 w 2460844"/>
              <a:gd name="connsiteY7" fmla="*/ 288748 h 2472622"/>
              <a:gd name="connsiteX8" fmla="*/ 2460844 w 2460844"/>
              <a:gd name="connsiteY8" fmla="*/ 762927 h 2472622"/>
              <a:gd name="connsiteX9" fmla="*/ 1551961 w 2460844"/>
              <a:gd name="connsiteY9" fmla="*/ 951088 h 2472622"/>
              <a:gd name="connsiteX10" fmla="*/ 1882123 w 2460844"/>
              <a:gd name="connsiteY10" fmla="*/ 2472622 h 2472622"/>
              <a:gd name="connsiteX11" fmla="*/ 1192322 w 2460844"/>
              <a:gd name="connsiteY11" fmla="*/ 1979651 h 2472622"/>
              <a:gd name="connsiteX12" fmla="*/ 502521 w 2460844"/>
              <a:gd name="connsiteY12" fmla="*/ 2472622 h 2472622"/>
              <a:gd name="connsiteX13" fmla="*/ 766008 w 2460844"/>
              <a:gd name="connsiteY13" fmla="*/ 1674988 h 2472622"/>
              <a:gd name="connsiteX14" fmla="*/ 0 w 2460844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32244"/>
              <a:gd name="connsiteY0" fmla="*/ 223053 h 2475673"/>
              <a:gd name="connsiteX1" fmla="*/ 271621 w 2232244"/>
              <a:gd name="connsiteY1" fmla="*/ 118283 h 2475673"/>
              <a:gd name="connsiteX2" fmla="*/ 401747 w 2232244"/>
              <a:gd name="connsiteY2" fmla="*/ 235046 h 2475673"/>
              <a:gd name="connsiteX3" fmla="*/ 420189 w 2232244"/>
              <a:gd name="connsiteY3" fmla="*/ 339424 h 2475673"/>
              <a:gd name="connsiteX4" fmla="*/ 874773 w 2232244"/>
              <a:gd name="connsiteY4" fmla="*/ 3983 h 2475673"/>
              <a:gd name="connsiteX5" fmla="*/ 982164 w 2232244"/>
              <a:gd name="connsiteY5" fmla="*/ 101299 h 2475673"/>
              <a:gd name="connsiteX6" fmla="*/ 1325065 w 2232244"/>
              <a:gd name="connsiteY6" fmla="*/ 15574 h 2475673"/>
              <a:gd name="connsiteX7" fmla="*/ 1553665 w 2232244"/>
              <a:gd name="connsiteY7" fmla="*/ 291799 h 2475673"/>
              <a:gd name="connsiteX8" fmla="*/ 2232244 w 2232244"/>
              <a:gd name="connsiteY8" fmla="*/ 3978 h 2475673"/>
              <a:gd name="connsiteX9" fmla="*/ 1551961 w 2232244"/>
              <a:gd name="connsiteY9" fmla="*/ 954139 h 2475673"/>
              <a:gd name="connsiteX10" fmla="*/ 1882123 w 2232244"/>
              <a:gd name="connsiteY10" fmla="*/ 2475673 h 2475673"/>
              <a:gd name="connsiteX11" fmla="*/ 1192322 w 2232244"/>
              <a:gd name="connsiteY11" fmla="*/ 1982702 h 2475673"/>
              <a:gd name="connsiteX12" fmla="*/ 502521 w 2232244"/>
              <a:gd name="connsiteY12" fmla="*/ 2475673 h 2475673"/>
              <a:gd name="connsiteX13" fmla="*/ 766008 w 2232244"/>
              <a:gd name="connsiteY13" fmla="*/ 1678039 h 2475673"/>
              <a:gd name="connsiteX14" fmla="*/ 0 w 2232244"/>
              <a:gd name="connsiteY14" fmla="*/ 223053 h 2475673"/>
              <a:gd name="connsiteX0" fmla="*/ 0 w 2234326"/>
              <a:gd name="connsiteY0" fmla="*/ 220003 h 2472623"/>
              <a:gd name="connsiteX1" fmla="*/ 271621 w 2234326"/>
              <a:gd name="connsiteY1" fmla="*/ 115233 h 2472623"/>
              <a:gd name="connsiteX2" fmla="*/ 401747 w 2234326"/>
              <a:gd name="connsiteY2" fmla="*/ 231996 h 2472623"/>
              <a:gd name="connsiteX3" fmla="*/ 420189 w 2234326"/>
              <a:gd name="connsiteY3" fmla="*/ 336374 h 2472623"/>
              <a:gd name="connsiteX4" fmla="*/ 874773 w 2234326"/>
              <a:gd name="connsiteY4" fmla="*/ 933 h 2472623"/>
              <a:gd name="connsiteX5" fmla="*/ 982164 w 2234326"/>
              <a:gd name="connsiteY5" fmla="*/ 98249 h 2472623"/>
              <a:gd name="connsiteX6" fmla="*/ 1325065 w 2234326"/>
              <a:gd name="connsiteY6" fmla="*/ 12524 h 2472623"/>
              <a:gd name="connsiteX7" fmla="*/ 1553665 w 2234326"/>
              <a:gd name="connsiteY7" fmla="*/ 288749 h 2472623"/>
              <a:gd name="connsiteX8" fmla="*/ 2232244 w 2234326"/>
              <a:gd name="connsiteY8" fmla="*/ 928 h 2472623"/>
              <a:gd name="connsiteX9" fmla="*/ 1551961 w 2234326"/>
              <a:gd name="connsiteY9" fmla="*/ 951089 h 2472623"/>
              <a:gd name="connsiteX10" fmla="*/ 1882123 w 2234326"/>
              <a:gd name="connsiteY10" fmla="*/ 2472623 h 2472623"/>
              <a:gd name="connsiteX11" fmla="*/ 1192322 w 2234326"/>
              <a:gd name="connsiteY11" fmla="*/ 1979652 h 2472623"/>
              <a:gd name="connsiteX12" fmla="*/ 502521 w 2234326"/>
              <a:gd name="connsiteY12" fmla="*/ 2472623 h 2472623"/>
              <a:gd name="connsiteX13" fmla="*/ 766008 w 2234326"/>
              <a:gd name="connsiteY13" fmla="*/ 1674989 h 2472623"/>
              <a:gd name="connsiteX14" fmla="*/ 0 w 2234326"/>
              <a:gd name="connsiteY14" fmla="*/ 220003 h 2472623"/>
              <a:gd name="connsiteX0" fmla="*/ 0 w 2468070"/>
              <a:gd name="connsiteY0" fmla="*/ 220003 h 2472623"/>
              <a:gd name="connsiteX1" fmla="*/ 271621 w 2468070"/>
              <a:gd name="connsiteY1" fmla="*/ 115233 h 2472623"/>
              <a:gd name="connsiteX2" fmla="*/ 401747 w 2468070"/>
              <a:gd name="connsiteY2" fmla="*/ 231996 h 2472623"/>
              <a:gd name="connsiteX3" fmla="*/ 420189 w 2468070"/>
              <a:gd name="connsiteY3" fmla="*/ 336374 h 2472623"/>
              <a:gd name="connsiteX4" fmla="*/ 874773 w 2468070"/>
              <a:gd name="connsiteY4" fmla="*/ 933 h 2472623"/>
              <a:gd name="connsiteX5" fmla="*/ 982164 w 2468070"/>
              <a:gd name="connsiteY5" fmla="*/ 98249 h 2472623"/>
              <a:gd name="connsiteX6" fmla="*/ 1325065 w 2468070"/>
              <a:gd name="connsiteY6" fmla="*/ 12524 h 2472623"/>
              <a:gd name="connsiteX7" fmla="*/ 1553665 w 2468070"/>
              <a:gd name="connsiteY7" fmla="*/ 288749 h 2472623"/>
              <a:gd name="connsiteX8" fmla="*/ 2232244 w 2468070"/>
              <a:gd name="connsiteY8" fmla="*/ 928 h 2472623"/>
              <a:gd name="connsiteX9" fmla="*/ 1551961 w 2468070"/>
              <a:gd name="connsiteY9" fmla="*/ 951089 h 2472623"/>
              <a:gd name="connsiteX10" fmla="*/ 2468065 w 2468070"/>
              <a:gd name="connsiteY10" fmla="*/ 212550 h 2472623"/>
              <a:gd name="connsiteX11" fmla="*/ 1882123 w 2468070"/>
              <a:gd name="connsiteY11" fmla="*/ 2472623 h 2472623"/>
              <a:gd name="connsiteX12" fmla="*/ 1192322 w 2468070"/>
              <a:gd name="connsiteY12" fmla="*/ 1979652 h 2472623"/>
              <a:gd name="connsiteX13" fmla="*/ 502521 w 2468070"/>
              <a:gd name="connsiteY13" fmla="*/ 2472623 h 2472623"/>
              <a:gd name="connsiteX14" fmla="*/ 766008 w 2468070"/>
              <a:gd name="connsiteY14" fmla="*/ 1674989 h 2472623"/>
              <a:gd name="connsiteX15" fmla="*/ 0 w 2468070"/>
              <a:gd name="connsiteY15" fmla="*/ 220003 h 2472623"/>
              <a:gd name="connsiteX0" fmla="*/ 0 w 2410920"/>
              <a:gd name="connsiteY0" fmla="*/ 220003 h 2472623"/>
              <a:gd name="connsiteX1" fmla="*/ 271621 w 2410920"/>
              <a:gd name="connsiteY1" fmla="*/ 115233 h 2472623"/>
              <a:gd name="connsiteX2" fmla="*/ 401747 w 2410920"/>
              <a:gd name="connsiteY2" fmla="*/ 231996 h 2472623"/>
              <a:gd name="connsiteX3" fmla="*/ 420189 w 2410920"/>
              <a:gd name="connsiteY3" fmla="*/ 336374 h 2472623"/>
              <a:gd name="connsiteX4" fmla="*/ 874773 w 2410920"/>
              <a:gd name="connsiteY4" fmla="*/ 933 h 2472623"/>
              <a:gd name="connsiteX5" fmla="*/ 982164 w 2410920"/>
              <a:gd name="connsiteY5" fmla="*/ 98249 h 2472623"/>
              <a:gd name="connsiteX6" fmla="*/ 1325065 w 2410920"/>
              <a:gd name="connsiteY6" fmla="*/ 12524 h 2472623"/>
              <a:gd name="connsiteX7" fmla="*/ 1553665 w 2410920"/>
              <a:gd name="connsiteY7" fmla="*/ 288749 h 2472623"/>
              <a:gd name="connsiteX8" fmla="*/ 2232244 w 2410920"/>
              <a:gd name="connsiteY8" fmla="*/ 928 h 2472623"/>
              <a:gd name="connsiteX9" fmla="*/ 1551961 w 2410920"/>
              <a:gd name="connsiteY9" fmla="*/ 951089 h 2472623"/>
              <a:gd name="connsiteX10" fmla="*/ 2410915 w 2410920"/>
              <a:gd name="connsiteY10" fmla="*/ 136350 h 2472623"/>
              <a:gd name="connsiteX11" fmla="*/ 1882123 w 2410920"/>
              <a:gd name="connsiteY11" fmla="*/ 2472623 h 2472623"/>
              <a:gd name="connsiteX12" fmla="*/ 1192322 w 2410920"/>
              <a:gd name="connsiteY12" fmla="*/ 1979652 h 2472623"/>
              <a:gd name="connsiteX13" fmla="*/ 502521 w 2410920"/>
              <a:gd name="connsiteY13" fmla="*/ 2472623 h 2472623"/>
              <a:gd name="connsiteX14" fmla="*/ 766008 w 2410920"/>
              <a:gd name="connsiteY14" fmla="*/ 1674989 h 2472623"/>
              <a:gd name="connsiteX15" fmla="*/ 0 w 2410920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799736"/>
              <a:gd name="connsiteY0" fmla="*/ 220003 h 2472623"/>
              <a:gd name="connsiteX1" fmla="*/ 271621 w 2799736"/>
              <a:gd name="connsiteY1" fmla="*/ 115233 h 2472623"/>
              <a:gd name="connsiteX2" fmla="*/ 401747 w 2799736"/>
              <a:gd name="connsiteY2" fmla="*/ 231996 h 2472623"/>
              <a:gd name="connsiteX3" fmla="*/ 420189 w 2799736"/>
              <a:gd name="connsiteY3" fmla="*/ 336374 h 2472623"/>
              <a:gd name="connsiteX4" fmla="*/ 874773 w 2799736"/>
              <a:gd name="connsiteY4" fmla="*/ 933 h 2472623"/>
              <a:gd name="connsiteX5" fmla="*/ 982164 w 2799736"/>
              <a:gd name="connsiteY5" fmla="*/ 98249 h 2472623"/>
              <a:gd name="connsiteX6" fmla="*/ 1325065 w 2799736"/>
              <a:gd name="connsiteY6" fmla="*/ 12524 h 2472623"/>
              <a:gd name="connsiteX7" fmla="*/ 1553665 w 2799736"/>
              <a:gd name="connsiteY7" fmla="*/ 288749 h 2472623"/>
              <a:gd name="connsiteX8" fmla="*/ 2232244 w 2799736"/>
              <a:gd name="connsiteY8" fmla="*/ 928 h 2472623"/>
              <a:gd name="connsiteX9" fmla="*/ 2799736 w 2799736"/>
              <a:gd name="connsiteY9" fmla="*/ 865364 h 2472623"/>
              <a:gd name="connsiteX10" fmla="*/ 2410915 w 2799736"/>
              <a:gd name="connsiteY10" fmla="*/ 136350 h 2472623"/>
              <a:gd name="connsiteX11" fmla="*/ 1882123 w 2799736"/>
              <a:gd name="connsiteY11" fmla="*/ 2472623 h 2472623"/>
              <a:gd name="connsiteX12" fmla="*/ 1192322 w 2799736"/>
              <a:gd name="connsiteY12" fmla="*/ 1979652 h 2472623"/>
              <a:gd name="connsiteX13" fmla="*/ 502521 w 2799736"/>
              <a:gd name="connsiteY13" fmla="*/ 2472623 h 2472623"/>
              <a:gd name="connsiteX14" fmla="*/ 766008 w 2799736"/>
              <a:gd name="connsiteY14" fmla="*/ 1674989 h 2472623"/>
              <a:gd name="connsiteX15" fmla="*/ 0 w 2799736"/>
              <a:gd name="connsiteY15" fmla="*/ 220003 h 2472623"/>
              <a:gd name="connsiteX0" fmla="*/ 0 w 3134829"/>
              <a:gd name="connsiteY0" fmla="*/ 220003 h 2472623"/>
              <a:gd name="connsiteX1" fmla="*/ 271621 w 3134829"/>
              <a:gd name="connsiteY1" fmla="*/ 115233 h 2472623"/>
              <a:gd name="connsiteX2" fmla="*/ 401747 w 3134829"/>
              <a:gd name="connsiteY2" fmla="*/ 231996 h 2472623"/>
              <a:gd name="connsiteX3" fmla="*/ 420189 w 3134829"/>
              <a:gd name="connsiteY3" fmla="*/ 336374 h 2472623"/>
              <a:gd name="connsiteX4" fmla="*/ 874773 w 3134829"/>
              <a:gd name="connsiteY4" fmla="*/ 933 h 2472623"/>
              <a:gd name="connsiteX5" fmla="*/ 982164 w 3134829"/>
              <a:gd name="connsiteY5" fmla="*/ 98249 h 2472623"/>
              <a:gd name="connsiteX6" fmla="*/ 1325065 w 3134829"/>
              <a:gd name="connsiteY6" fmla="*/ 12524 h 2472623"/>
              <a:gd name="connsiteX7" fmla="*/ 1553665 w 3134829"/>
              <a:gd name="connsiteY7" fmla="*/ 288749 h 2472623"/>
              <a:gd name="connsiteX8" fmla="*/ 2232244 w 3134829"/>
              <a:gd name="connsiteY8" fmla="*/ 928 h 2472623"/>
              <a:gd name="connsiteX9" fmla="*/ 2799736 w 3134829"/>
              <a:gd name="connsiteY9" fmla="*/ 865364 h 2472623"/>
              <a:gd name="connsiteX10" fmla="*/ 3134815 w 3134829"/>
              <a:gd name="connsiteY10" fmla="*/ 412575 h 2472623"/>
              <a:gd name="connsiteX11" fmla="*/ 1882123 w 3134829"/>
              <a:gd name="connsiteY11" fmla="*/ 2472623 h 2472623"/>
              <a:gd name="connsiteX12" fmla="*/ 1192322 w 3134829"/>
              <a:gd name="connsiteY12" fmla="*/ 1979652 h 2472623"/>
              <a:gd name="connsiteX13" fmla="*/ 502521 w 3134829"/>
              <a:gd name="connsiteY13" fmla="*/ 2472623 h 2472623"/>
              <a:gd name="connsiteX14" fmla="*/ 766008 w 3134829"/>
              <a:gd name="connsiteY14" fmla="*/ 1674989 h 2472623"/>
              <a:gd name="connsiteX15" fmla="*/ 0 w 3134829"/>
              <a:gd name="connsiteY15" fmla="*/ 220003 h 2472623"/>
              <a:gd name="connsiteX0" fmla="*/ 0 w 3134821"/>
              <a:gd name="connsiteY0" fmla="*/ 220003 h 2472623"/>
              <a:gd name="connsiteX1" fmla="*/ 271621 w 3134821"/>
              <a:gd name="connsiteY1" fmla="*/ 115233 h 2472623"/>
              <a:gd name="connsiteX2" fmla="*/ 401747 w 3134821"/>
              <a:gd name="connsiteY2" fmla="*/ 231996 h 2472623"/>
              <a:gd name="connsiteX3" fmla="*/ 420189 w 3134821"/>
              <a:gd name="connsiteY3" fmla="*/ 336374 h 2472623"/>
              <a:gd name="connsiteX4" fmla="*/ 874773 w 3134821"/>
              <a:gd name="connsiteY4" fmla="*/ 933 h 2472623"/>
              <a:gd name="connsiteX5" fmla="*/ 982164 w 3134821"/>
              <a:gd name="connsiteY5" fmla="*/ 98249 h 2472623"/>
              <a:gd name="connsiteX6" fmla="*/ 1325065 w 3134821"/>
              <a:gd name="connsiteY6" fmla="*/ 12524 h 2472623"/>
              <a:gd name="connsiteX7" fmla="*/ 1553665 w 3134821"/>
              <a:gd name="connsiteY7" fmla="*/ 288749 h 2472623"/>
              <a:gd name="connsiteX8" fmla="*/ 2232244 w 3134821"/>
              <a:gd name="connsiteY8" fmla="*/ 928 h 2472623"/>
              <a:gd name="connsiteX9" fmla="*/ 2371111 w 3134821"/>
              <a:gd name="connsiteY9" fmla="*/ 160514 h 2472623"/>
              <a:gd name="connsiteX10" fmla="*/ 3134815 w 3134821"/>
              <a:gd name="connsiteY10" fmla="*/ 412575 h 2472623"/>
              <a:gd name="connsiteX11" fmla="*/ 1882123 w 3134821"/>
              <a:gd name="connsiteY11" fmla="*/ 2472623 h 2472623"/>
              <a:gd name="connsiteX12" fmla="*/ 1192322 w 3134821"/>
              <a:gd name="connsiteY12" fmla="*/ 1979652 h 2472623"/>
              <a:gd name="connsiteX13" fmla="*/ 502521 w 3134821"/>
              <a:gd name="connsiteY13" fmla="*/ 2472623 h 2472623"/>
              <a:gd name="connsiteX14" fmla="*/ 766008 w 3134821"/>
              <a:gd name="connsiteY14" fmla="*/ 1674989 h 2472623"/>
              <a:gd name="connsiteX15" fmla="*/ 0 w 3134821"/>
              <a:gd name="connsiteY15" fmla="*/ 220003 h 2472623"/>
              <a:gd name="connsiteX0" fmla="*/ 0 w 2696680"/>
              <a:gd name="connsiteY0" fmla="*/ 220003 h 2472623"/>
              <a:gd name="connsiteX1" fmla="*/ 271621 w 2696680"/>
              <a:gd name="connsiteY1" fmla="*/ 115233 h 2472623"/>
              <a:gd name="connsiteX2" fmla="*/ 401747 w 2696680"/>
              <a:gd name="connsiteY2" fmla="*/ 231996 h 2472623"/>
              <a:gd name="connsiteX3" fmla="*/ 420189 w 2696680"/>
              <a:gd name="connsiteY3" fmla="*/ 336374 h 2472623"/>
              <a:gd name="connsiteX4" fmla="*/ 874773 w 2696680"/>
              <a:gd name="connsiteY4" fmla="*/ 933 h 2472623"/>
              <a:gd name="connsiteX5" fmla="*/ 982164 w 2696680"/>
              <a:gd name="connsiteY5" fmla="*/ 98249 h 2472623"/>
              <a:gd name="connsiteX6" fmla="*/ 1325065 w 2696680"/>
              <a:gd name="connsiteY6" fmla="*/ 12524 h 2472623"/>
              <a:gd name="connsiteX7" fmla="*/ 1553665 w 2696680"/>
              <a:gd name="connsiteY7" fmla="*/ 288749 h 2472623"/>
              <a:gd name="connsiteX8" fmla="*/ 2232244 w 2696680"/>
              <a:gd name="connsiteY8" fmla="*/ 928 h 2472623"/>
              <a:gd name="connsiteX9" fmla="*/ 2371111 w 2696680"/>
              <a:gd name="connsiteY9" fmla="*/ 160514 h 2472623"/>
              <a:gd name="connsiteX10" fmla="*/ 2696665 w 2696680"/>
              <a:gd name="connsiteY10" fmla="*/ 222075 h 2472623"/>
              <a:gd name="connsiteX11" fmla="*/ 1882123 w 2696680"/>
              <a:gd name="connsiteY11" fmla="*/ 2472623 h 2472623"/>
              <a:gd name="connsiteX12" fmla="*/ 1192322 w 2696680"/>
              <a:gd name="connsiteY12" fmla="*/ 1979652 h 2472623"/>
              <a:gd name="connsiteX13" fmla="*/ 502521 w 2696680"/>
              <a:gd name="connsiteY13" fmla="*/ 2472623 h 2472623"/>
              <a:gd name="connsiteX14" fmla="*/ 766008 w 2696680"/>
              <a:gd name="connsiteY14" fmla="*/ 1674989 h 2472623"/>
              <a:gd name="connsiteX15" fmla="*/ 0 w 2696680"/>
              <a:gd name="connsiteY15" fmla="*/ 220003 h 2472623"/>
              <a:gd name="connsiteX0" fmla="*/ 0 w 2744447"/>
              <a:gd name="connsiteY0" fmla="*/ 220003 h 2472623"/>
              <a:gd name="connsiteX1" fmla="*/ 271621 w 2744447"/>
              <a:gd name="connsiteY1" fmla="*/ 115233 h 2472623"/>
              <a:gd name="connsiteX2" fmla="*/ 401747 w 2744447"/>
              <a:gd name="connsiteY2" fmla="*/ 231996 h 2472623"/>
              <a:gd name="connsiteX3" fmla="*/ 420189 w 2744447"/>
              <a:gd name="connsiteY3" fmla="*/ 336374 h 2472623"/>
              <a:gd name="connsiteX4" fmla="*/ 874773 w 2744447"/>
              <a:gd name="connsiteY4" fmla="*/ 933 h 2472623"/>
              <a:gd name="connsiteX5" fmla="*/ 982164 w 2744447"/>
              <a:gd name="connsiteY5" fmla="*/ 98249 h 2472623"/>
              <a:gd name="connsiteX6" fmla="*/ 1325065 w 2744447"/>
              <a:gd name="connsiteY6" fmla="*/ 12524 h 2472623"/>
              <a:gd name="connsiteX7" fmla="*/ 1553665 w 2744447"/>
              <a:gd name="connsiteY7" fmla="*/ 288749 h 2472623"/>
              <a:gd name="connsiteX8" fmla="*/ 2232244 w 2744447"/>
              <a:gd name="connsiteY8" fmla="*/ 928 h 2472623"/>
              <a:gd name="connsiteX9" fmla="*/ 2371111 w 2744447"/>
              <a:gd name="connsiteY9" fmla="*/ 160514 h 2472623"/>
              <a:gd name="connsiteX10" fmla="*/ 2610939 w 2744447"/>
              <a:gd name="connsiteY10" fmla="*/ 164925 h 2472623"/>
              <a:gd name="connsiteX11" fmla="*/ 2696665 w 2744447"/>
              <a:gd name="connsiteY11" fmla="*/ 222075 h 2472623"/>
              <a:gd name="connsiteX12" fmla="*/ 1882123 w 2744447"/>
              <a:gd name="connsiteY12" fmla="*/ 2472623 h 2472623"/>
              <a:gd name="connsiteX13" fmla="*/ 1192322 w 2744447"/>
              <a:gd name="connsiteY13" fmla="*/ 1979652 h 2472623"/>
              <a:gd name="connsiteX14" fmla="*/ 502521 w 2744447"/>
              <a:gd name="connsiteY14" fmla="*/ 2472623 h 2472623"/>
              <a:gd name="connsiteX15" fmla="*/ 766008 w 2744447"/>
              <a:gd name="connsiteY15" fmla="*/ 1674989 h 2472623"/>
              <a:gd name="connsiteX16" fmla="*/ 0 w 2744447"/>
              <a:gd name="connsiteY16" fmla="*/ 220003 h 2472623"/>
              <a:gd name="connsiteX0" fmla="*/ 0 w 3461138"/>
              <a:gd name="connsiteY0" fmla="*/ 220003 h 2472623"/>
              <a:gd name="connsiteX1" fmla="*/ 271621 w 3461138"/>
              <a:gd name="connsiteY1" fmla="*/ 115233 h 2472623"/>
              <a:gd name="connsiteX2" fmla="*/ 401747 w 3461138"/>
              <a:gd name="connsiteY2" fmla="*/ 231996 h 2472623"/>
              <a:gd name="connsiteX3" fmla="*/ 420189 w 3461138"/>
              <a:gd name="connsiteY3" fmla="*/ 336374 h 2472623"/>
              <a:gd name="connsiteX4" fmla="*/ 874773 w 3461138"/>
              <a:gd name="connsiteY4" fmla="*/ 933 h 2472623"/>
              <a:gd name="connsiteX5" fmla="*/ 982164 w 3461138"/>
              <a:gd name="connsiteY5" fmla="*/ 98249 h 2472623"/>
              <a:gd name="connsiteX6" fmla="*/ 1325065 w 3461138"/>
              <a:gd name="connsiteY6" fmla="*/ 12524 h 2472623"/>
              <a:gd name="connsiteX7" fmla="*/ 1553665 w 3461138"/>
              <a:gd name="connsiteY7" fmla="*/ 288749 h 2472623"/>
              <a:gd name="connsiteX8" fmla="*/ 2232244 w 3461138"/>
              <a:gd name="connsiteY8" fmla="*/ 928 h 2472623"/>
              <a:gd name="connsiteX9" fmla="*/ 2371111 w 3461138"/>
              <a:gd name="connsiteY9" fmla="*/ 160514 h 2472623"/>
              <a:gd name="connsiteX10" fmla="*/ 2610939 w 3461138"/>
              <a:gd name="connsiteY10" fmla="*/ 164925 h 2472623"/>
              <a:gd name="connsiteX11" fmla="*/ 3449140 w 3461138"/>
              <a:gd name="connsiteY11" fmla="*/ 869775 h 2472623"/>
              <a:gd name="connsiteX12" fmla="*/ 1882123 w 3461138"/>
              <a:gd name="connsiteY12" fmla="*/ 2472623 h 2472623"/>
              <a:gd name="connsiteX13" fmla="*/ 1192322 w 3461138"/>
              <a:gd name="connsiteY13" fmla="*/ 1979652 h 2472623"/>
              <a:gd name="connsiteX14" fmla="*/ 502521 w 3461138"/>
              <a:gd name="connsiteY14" fmla="*/ 2472623 h 2472623"/>
              <a:gd name="connsiteX15" fmla="*/ 766008 w 3461138"/>
              <a:gd name="connsiteY15" fmla="*/ 1674989 h 2472623"/>
              <a:gd name="connsiteX16" fmla="*/ 0 w 3461138"/>
              <a:gd name="connsiteY16" fmla="*/ 220003 h 2472623"/>
              <a:gd name="connsiteX0" fmla="*/ 0 w 3460697"/>
              <a:gd name="connsiteY0" fmla="*/ 220003 h 2472623"/>
              <a:gd name="connsiteX1" fmla="*/ 271621 w 3460697"/>
              <a:gd name="connsiteY1" fmla="*/ 115233 h 2472623"/>
              <a:gd name="connsiteX2" fmla="*/ 401747 w 3460697"/>
              <a:gd name="connsiteY2" fmla="*/ 231996 h 2472623"/>
              <a:gd name="connsiteX3" fmla="*/ 420189 w 3460697"/>
              <a:gd name="connsiteY3" fmla="*/ 336374 h 2472623"/>
              <a:gd name="connsiteX4" fmla="*/ 874773 w 3460697"/>
              <a:gd name="connsiteY4" fmla="*/ 933 h 2472623"/>
              <a:gd name="connsiteX5" fmla="*/ 982164 w 3460697"/>
              <a:gd name="connsiteY5" fmla="*/ 98249 h 2472623"/>
              <a:gd name="connsiteX6" fmla="*/ 1325065 w 3460697"/>
              <a:gd name="connsiteY6" fmla="*/ 12524 h 2472623"/>
              <a:gd name="connsiteX7" fmla="*/ 1553665 w 3460697"/>
              <a:gd name="connsiteY7" fmla="*/ 288749 h 2472623"/>
              <a:gd name="connsiteX8" fmla="*/ 2232244 w 3460697"/>
              <a:gd name="connsiteY8" fmla="*/ 928 h 2472623"/>
              <a:gd name="connsiteX9" fmla="*/ 2371111 w 3460697"/>
              <a:gd name="connsiteY9" fmla="*/ 160514 h 2472623"/>
              <a:gd name="connsiteX10" fmla="*/ 2572839 w 3460697"/>
              <a:gd name="connsiteY10" fmla="*/ 164925 h 2472623"/>
              <a:gd name="connsiteX11" fmla="*/ 3449140 w 3460697"/>
              <a:gd name="connsiteY11" fmla="*/ 869775 h 2472623"/>
              <a:gd name="connsiteX12" fmla="*/ 1882123 w 3460697"/>
              <a:gd name="connsiteY12" fmla="*/ 2472623 h 2472623"/>
              <a:gd name="connsiteX13" fmla="*/ 1192322 w 3460697"/>
              <a:gd name="connsiteY13" fmla="*/ 1979652 h 2472623"/>
              <a:gd name="connsiteX14" fmla="*/ 502521 w 3460697"/>
              <a:gd name="connsiteY14" fmla="*/ 2472623 h 2472623"/>
              <a:gd name="connsiteX15" fmla="*/ 766008 w 3460697"/>
              <a:gd name="connsiteY15" fmla="*/ 1674989 h 2472623"/>
              <a:gd name="connsiteX16" fmla="*/ 0 w 3460697"/>
              <a:gd name="connsiteY16" fmla="*/ 220003 h 2472623"/>
              <a:gd name="connsiteX0" fmla="*/ 0 w 3460387"/>
              <a:gd name="connsiteY0" fmla="*/ 220003 h 2472623"/>
              <a:gd name="connsiteX1" fmla="*/ 271621 w 3460387"/>
              <a:gd name="connsiteY1" fmla="*/ 115233 h 2472623"/>
              <a:gd name="connsiteX2" fmla="*/ 401747 w 3460387"/>
              <a:gd name="connsiteY2" fmla="*/ 231996 h 2472623"/>
              <a:gd name="connsiteX3" fmla="*/ 420189 w 3460387"/>
              <a:gd name="connsiteY3" fmla="*/ 336374 h 2472623"/>
              <a:gd name="connsiteX4" fmla="*/ 874773 w 3460387"/>
              <a:gd name="connsiteY4" fmla="*/ 933 h 2472623"/>
              <a:gd name="connsiteX5" fmla="*/ 982164 w 3460387"/>
              <a:gd name="connsiteY5" fmla="*/ 98249 h 2472623"/>
              <a:gd name="connsiteX6" fmla="*/ 1325065 w 3460387"/>
              <a:gd name="connsiteY6" fmla="*/ 12524 h 2472623"/>
              <a:gd name="connsiteX7" fmla="*/ 1553665 w 3460387"/>
              <a:gd name="connsiteY7" fmla="*/ 288749 h 2472623"/>
              <a:gd name="connsiteX8" fmla="*/ 2232244 w 3460387"/>
              <a:gd name="connsiteY8" fmla="*/ 928 h 2472623"/>
              <a:gd name="connsiteX9" fmla="*/ 2371111 w 3460387"/>
              <a:gd name="connsiteY9" fmla="*/ 160514 h 2472623"/>
              <a:gd name="connsiteX10" fmla="*/ 2544264 w 3460387"/>
              <a:gd name="connsiteY10" fmla="*/ 164925 h 2472623"/>
              <a:gd name="connsiteX11" fmla="*/ 3449140 w 3460387"/>
              <a:gd name="connsiteY11" fmla="*/ 869775 h 2472623"/>
              <a:gd name="connsiteX12" fmla="*/ 1882123 w 3460387"/>
              <a:gd name="connsiteY12" fmla="*/ 2472623 h 2472623"/>
              <a:gd name="connsiteX13" fmla="*/ 1192322 w 3460387"/>
              <a:gd name="connsiteY13" fmla="*/ 1979652 h 2472623"/>
              <a:gd name="connsiteX14" fmla="*/ 502521 w 3460387"/>
              <a:gd name="connsiteY14" fmla="*/ 2472623 h 2472623"/>
              <a:gd name="connsiteX15" fmla="*/ 766008 w 3460387"/>
              <a:gd name="connsiteY15" fmla="*/ 1674989 h 2472623"/>
              <a:gd name="connsiteX16" fmla="*/ 0 w 3460387"/>
              <a:gd name="connsiteY16" fmla="*/ 220003 h 2472623"/>
              <a:gd name="connsiteX0" fmla="*/ 0 w 2717971"/>
              <a:gd name="connsiteY0" fmla="*/ 220003 h 2472623"/>
              <a:gd name="connsiteX1" fmla="*/ 271621 w 2717971"/>
              <a:gd name="connsiteY1" fmla="*/ 115233 h 2472623"/>
              <a:gd name="connsiteX2" fmla="*/ 401747 w 2717971"/>
              <a:gd name="connsiteY2" fmla="*/ 231996 h 2472623"/>
              <a:gd name="connsiteX3" fmla="*/ 420189 w 2717971"/>
              <a:gd name="connsiteY3" fmla="*/ 336374 h 2472623"/>
              <a:gd name="connsiteX4" fmla="*/ 874773 w 2717971"/>
              <a:gd name="connsiteY4" fmla="*/ 933 h 2472623"/>
              <a:gd name="connsiteX5" fmla="*/ 982164 w 2717971"/>
              <a:gd name="connsiteY5" fmla="*/ 98249 h 2472623"/>
              <a:gd name="connsiteX6" fmla="*/ 1325065 w 2717971"/>
              <a:gd name="connsiteY6" fmla="*/ 12524 h 2472623"/>
              <a:gd name="connsiteX7" fmla="*/ 1553665 w 2717971"/>
              <a:gd name="connsiteY7" fmla="*/ 288749 h 2472623"/>
              <a:gd name="connsiteX8" fmla="*/ 2232244 w 2717971"/>
              <a:gd name="connsiteY8" fmla="*/ 928 h 2472623"/>
              <a:gd name="connsiteX9" fmla="*/ 2371111 w 2717971"/>
              <a:gd name="connsiteY9" fmla="*/ 160514 h 2472623"/>
              <a:gd name="connsiteX10" fmla="*/ 2544264 w 2717971"/>
              <a:gd name="connsiteY10" fmla="*/ 164925 h 2472623"/>
              <a:gd name="connsiteX11" fmla="*/ 2677615 w 2717971"/>
              <a:gd name="connsiteY11" fmla="*/ 517350 h 2472623"/>
              <a:gd name="connsiteX12" fmla="*/ 1882123 w 2717971"/>
              <a:gd name="connsiteY12" fmla="*/ 2472623 h 2472623"/>
              <a:gd name="connsiteX13" fmla="*/ 1192322 w 2717971"/>
              <a:gd name="connsiteY13" fmla="*/ 1979652 h 2472623"/>
              <a:gd name="connsiteX14" fmla="*/ 502521 w 2717971"/>
              <a:gd name="connsiteY14" fmla="*/ 2472623 h 2472623"/>
              <a:gd name="connsiteX15" fmla="*/ 766008 w 2717971"/>
              <a:gd name="connsiteY15" fmla="*/ 1674989 h 2472623"/>
              <a:gd name="connsiteX16" fmla="*/ 0 w 2717971"/>
              <a:gd name="connsiteY16" fmla="*/ 220003 h 2472623"/>
              <a:gd name="connsiteX0" fmla="*/ 0 w 2812349"/>
              <a:gd name="connsiteY0" fmla="*/ 220003 h 2472623"/>
              <a:gd name="connsiteX1" fmla="*/ 271621 w 2812349"/>
              <a:gd name="connsiteY1" fmla="*/ 115233 h 2472623"/>
              <a:gd name="connsiteX2" fmla="*/ 401747 w 2812349"/>
              <a:gd name="connsiteY2" fmla="*/ 231996 h 2472623"/>
              <a:gd name="connsiteX3" fmla="*/ 420189 w 2812349"/>
              <a:gd name="connsiteY3" fmla="*/ 336374 h 2472623"/>
              <a:gd name="connsiteX4" fmla="*/ 874773 w 2812349"/>
              <a:gd name="connsiteY4" fmla="*/ 933 h 2472623"/>
              <a:gd name="connsiteX5" fmla="*/ 982164 w 2812349"/>
              <a:gd name="connsiteY5" fmla="*/ 98249 h 2472623"/>
              <a:gd name="connsiteX6" fmla="*/ 1325065 w 2812349"/>
              <a:gd name="connsiteY6" fmla="*/ 12524 h 2472623"/>
              <a:gd name="connsiteX7" fmla="*/ 1553665 w 2812349"/>
              <a:gd name="connsiteY7" fmla="*/ 288749 h 2472623"/>
              <a:gd name="connsiteX8" fmla="*/ 2232244 w 2812349"/>
              <a:gd name="connsiteY8" fmla="*/ 928 h 2472623"/>
              <a:gd name="connsiteX9" fmla="*/ 2371111 w 2812349"/>
              <a:gd name="connsiteY9" fmla="*/ 160514 h 2472623"/>
              <a:gd name="connsiteX10" fmla="*/ 2544264 w 2812349"/>
              <a:gd name="connsiteY10" fmla="*/ 164925 h 2472623"/>
              <a:gd name="connsiteX11" fmla="*/ 2782390 w 2812349"/>
              <a:gd name="connsiteY11" fmla="*/ 393525 h 2472623"/>
              <a:gd name="connsiteX12" fmla="*/ 1882123 w 2812349"/>
              <a:gd name="connsiteY12" fmla="*/ 2472623 h 2472623"/>
              <a:gd name="connsiteX13" fmla="*/ 1192322 w 2812349"/>
              <a:gd name="connsiteY13" fmla="*/ 1979652 h 2472623"/>
              <a:gd name="connsiteX14" fmla="*/ 502521 w 2812349"/>
              <a:gd name="connsiteY14" fmla="*/ 2472623 h 2472623"/>
              <a:gd name="connsiteX15" fmla="*/ 766008 w 2812349"/>
              <a:gd name="connsiteY15" fmla="*/ 1674989 h 2472623"/>
              <a:gd name="connsiteX16" fmla="*/ 0 w 2812349"/>
              <a:gd name="connsiteY16" fmla="*/ 220003 h 2472623"/>
              <a:gd name="connsiteX0" fmla="*/ 0 w 2782390"/>
              <a:gd name="connsiteY0" fmla="*/ 220003 h 2472623"/>
              <a:gd name="connsiteX1" fmla="*/ 271621 w 2782390"/>
              <a:gd name="connsiteY1" fmla="*/ 115233 h 2472623"/>
              <a:gd name="connsiteX2" fmla="*/ 401747 w 2782390"/>
              <a:gd name="connsiteY2" fmla="*/ 231996 h 2472623"/>
              <a:gd name="connsiteX3" fmla="*/ 420189 w 2782390"/>
              <a:gd name="connsiteY3" fmla="*/ 336374 h 2472623"/>
              <a:gd name="connsiteX4" fmla="*/ 874773 w 2782390"/>
              <a:gd name="connsiteY4" fmla="*/ 933 h 2472623"/>
              <a:gd name="connsiteX5" fmla="*/ 982164 w 2782390"/>
              <a:gd name="connsiteY5" fmla="*/ 98249 h 2472623"/>
              <a:gd name="connsiteX6" fmla="*/ 1325065 w 2782390"/>
              <a:gd name="connsiteY6" fmla="*/ 12524 h 2472623"/>
              <a:gd name="connsiteX7" fmla="*/ 1553665 w 2782390"/>
              <a:gd name="connsiteY7" fmla="*/ 288749 h 2472623"/>
              <a:gd name="connsiteX8" fmla="*/ 2232244 w 2782390"/>
              <a:gd name="connsiteY8" fmla="*/ 928 h 2472623"/>
              <a:gd name="connsiteX9" fmla="*/ 2371111 w 2782390"/>
              <a:gd name="connsiteY9" fmla="*/ 160514 h 2472623"/>
              <a:gd name="connsiteX10" fmla="*/ 2544264 w 2782390"/>
              <a:gd name="connsiteY10" fmla="*/ 164925 h 2472623"/>
              <a:gd name="connsiteX11" fmla="*/ 2782390 w 2782390"/>
              <a:gd name="connsiteY11" fmla="*/ 393525 h 2472623"/>
              <a:gd name="connsiteX12" fmla="*/ 1882123 w 2782390"/>
              <a:gd name="connsiteY12" fmla="*/ 2472623 h 2472623"/>
              <a:gd name="connsiteX13" fmla="*/ 1192322 w 2782390"/>
              <a:gd name="connsiteY13" fmla="*/ 1979652 h 2472623"/>
              <a:gd name="connsiteX14" fmla="*/ 502521 w 2782390"/>
              <a:gd name="connsiteY14" fmla="*/ 2472623 h 2472623"/>
              <a:gd name="connsiteX15" fmla="*/ 766008 w 2782390"/>
              <a:gd name="connsiteY15" fmla="*/ 1674989 h 2472623"/>
              <a:gd name="connsiteX16" fmla="*/ 0 w 2782390"/>
              <a:gd name="connsiteY16" fmla="*/ 220003 h 2472623"/>
              <a:gd name="connsiteX0" fmla="*/ 0 w 2812848"/>
              <a:gd name="connsiteY0" fmla="*/ 220003 h 2472623"/>
              <a:gd name="connsiteX1" fmla="*/ 271621 w 2812848"/>
              <a:gd name="connsiteY1" fmla="*/ 115233 h 2472623"/>
              <a:gd name="connsiteX2" fmla="*/ 401747 w 2812848"/>
              <a:gd name="connsiteY2" fmla="*/ 231996 h 2472623"/>
              <a:gd name="connsiteX3" fmla="*/ 420189 w 2812848"/>
              <a:gd name="connsiteY3" fmla="*/ 336374 h 2472623"/>
              <a:gd name="connsiteX4" fmla="*/ 874773 w 2812848"/>
              <a:gd name="connsiteY4" fmla="*/ 933 h 2472623"/>
              <a:gd name="connsiteX5" fmla="*/ 982164 w 2812848"/>
              <a:gd name="connsiteY5" fmla="*/ 98249 h 2472623"/>
              <a:gd name="connsiteX6" fmla="*/ 1325065 w 2812848"/>
              <a:gd name="connsiteY6" fmla="*/ 12524 h 2472623"/>
              <a:gd name="connsiteX7" fmla="*/ 1553665 w 2812848"/>
              <a:gd name="connsiteY7" fmla="*/ 288749 h 2472623"/>
              <a:gd name="connsiteX8" fmla="*/ 2232244 w 2812848"/>
              <a:gd name="connsiteY8" fmla="*/ 928 h 2472623"/>
              <a:gd name="connsiteX9" fmla="*/ 2371111 w 2812848"/>
              <a:gd name="connsiteY9" fmla="*/ 160514 h 2472623"/>
              <a:gd name="connsiteX10" fmla="*/ 2544264 w 2812848"/>
              <a:gd name="connsiteY10" fmla="*/ 164925 h 2472623"/>
              <a:gd name="connsiteX11" fmla="*/ 2782390 w 2812848"/>
              <a:gd name="connsiteY11" fmla="*/ 393525 h 2472623"/>
              <a:gd name="connsiteX12" fmla="*/ 1882123 w 2812848"/>
              <a:gd name="connsiteY12" fmla="*/ 2472623 h 2472623"/>
              <a:gd name="connsiteX13" fmla="*/ 1192322 w 2812848"/>
              <a:gd name="connsiteY13" fmla="*/ 1979652 h 2472623"/>
              <a:gd name="connsiteX14" fmla="*/ 502521 w 2812848"/>
              <a:gd name="connsiteY14" fmla="*/ 2472623 h 2472623"/>
              <a:gd name="connsiteX15" fmla="*/ 766008 w 2812848"/>
              <a:gd name="connsiteY15" fmla="*/ 1674989 h 2472623"/>
              <a:gd name="connsiteX16" fmla="*/ 0 w 2812848"/>
              <a:gd name="connsiteY16" fmla="*/ 220003 h 2472623"/>
              <a:gd name="connsiteX0" fmla="*/ 0 w 3068390"/>
              <a:gd name="connsiteY0" fmla="*/ 220003 h 2472623"/>
              <a:gd name="connsiteX1" fmla="*/ 271621 w 3068390"/>
              <a:gd name="connsiteY1" fmla="*/ 115233 h 2472623"/>
              <a:gd name="connsiteX2" fmla="*/ 401747 w 3068390"/>
              <a:gd name="connsiteY2" fmla="*/ 231996 h 2472623"/>
              <a:gd name="connsiteX3" fmla="*/ 420189 w 3068390"/>
              <a:gd name="connsiteY3" fmla="*/ 336374 h 2472623"/>
              <a:gd name="connsiteX4" fmla="*/ 874773 w 3068390"/>
              <a:gd name="connsiteY4" fmla="*/ 933 h 2472623"/>
              <a:gd name="connsiteX5" fmla="*/ 982164 w 3068390"/>
              <a:gd name="connsiteY5" fmla="*/ 98249 h 2472623"/>
              <a:gd name="connsiteX6" fmla="*/ 1325065 w 3068390"/>
              <a:gd name="connsiteY6" fmla="*/ 12524 h 2472623"/>
              <a:gd name="connsiteX7" fmla="*/ 1553665 w 3068390"/>
              <a:gd name="connsiteY7" fmla="*/ 288749 h 2472623"/>
              <a:gd name="connsiteX8" fmla="*/ 2232244 w 3068390"/>
              <a:gd name="connsiteY8" fmla="*/ 928 h 2472623"/>
              <a:gd name="connsiteX9" fmla="*/ 2371111 w 3068390"/>
              <a:gd name="connsiteY9" fmla="*/ 160514 h 2472623"/>
              <a:gd name="connsiteX10" fmla="*/ 2544264 w 3068390"/>
              <a:gd name="connsiteY10" fmla="*/ 164925 h 2472623"/>
              <a:gd name="connsiteX11" fmla="*/ 2782390 w 3068390"/>
              <a:gd name="connsiteY11" fmla="*/ 393525 h 2472623"/>
              <a:gd name="connsiteX12" fmla="*/ 2929873 w 3068390"/>
              <a:gd name="connsiteY12" fmla="*/ 1043873 h 2472623"/>
              <a:gd name="connsiteX13" fmla="*/ 1192322 w 3068390"/>
              <a:gd name="connsiteY13" fmla="*/ 1979652 h 2472623"/>
              <a:gd name="connsiteX14" fmla="*/ 502521 w 3068390"/>
              <a:gd name="connsiteY14" fmla="*/ 2472623 h 2472623"/>
              <a:gd name="connsiteX15" fmla="*/ 766008 w 3068390"/>
              <a:gd name="connsiteY15" fmla="*/ 1674989 h 2472623"/>
              <a:gd name="connsiteX16" fmla="*/ 0 w 3068390"/>
              <a:gd name="connsiteY16" fmla="*/ 220003 h 2472623"/>
              <a:gd name="connsiteX0" fmla="*/ 0 w 3173626"/>
              <a:gd name="connsiteY0" fmla="*/ 225963 h 2478583"/>
              <a:gd name="connsiteX1" fmla="*/ 271621 w 3173626"/>
              <a:gd name="connsiteY1" fmla="*/ 121193 h 2478583"/>
              <a:gd name="connsiteX2" fmla="*/ 401747 w 3173626"/>
              <a:gd name="connsiteY2" fmla="*/ 237956 h 2478583"/>
              <a:gd name="connsiteX3" fmla="*/ 420189 w 3173626"/>
              <a:gd name="connsiteY3" fmla="*/ 342334 h 2478583"/>
              <a:gd name="connsiteX4" fmla="*/ 874773 w 3173626"/>
              <a:gd name="connsiteY4" fmla="*/ 6893 h 2478583"/>
              <a:gd name="connsiteX5" fmla="*/ 982164 w 3173626"/>
              <a:gd name="connsiteY5" fmla="*/ 104209 h 2478583"/>
              <a:gd name="connsiteX6" fmla="*/ 1325065 w 3173626"/>
              <a:gd name="connsiteY6" fmla="*/ 18484 h 2478583"/>
              <a:gd name="connsiteX7" fmla="*/ 1553665 w 3173626"/>
              <a:gd name="connsiteY7" fmla="*/ 294709 h 2478583"/>
              <a:gd name="connsiteX8" fmla="*/ 2232244 w 3173626"/>
              <a:gd name="connsiteY8" fmla="*/ 6888 h 2478583"/>
              <a:gd name="connsiteX9" fmla="*/ 2371111 w 3173626"/>
              <a:gd name="connsiteY9" fmla="*/ 166474 h 2478583"/>
              <a:gd name="connsiteX10" fmla="*/ 2544264 w 3173626"/>
              <a:gd name="connsiteY10" fmla="*/ 170885 h 2478583"/>
              <a:gd name="connsiteX11" fmla="*/ 2782390 w 3173626"/>
              <a:gd name="connsiteY11" fmla="*/ 399485 h 2478583"/>
              <a:gd name="connsiteX12" fmla="*/ 3063223 w 3173626"/>
              <a:gd name="connsiteY12" fmla="*/ 259258 h 2478583"/>
              <a:gd name="connsiteX13" fmla="*/ 1192322 w 3173626"/>
              <a:gd name="connsiteY13" fmla="*/ 1985612 h 2478583"/>
              <a:gd name="connsiteX14" fmla="*/ 502521 w 3173626"/>
              <a:gd name="connsiteY14" fmla="*/ 2478583 h 2478583"/>
              <a:gd name="connsiteX15" fmla="*/ 766008 w 3173626"/>
              <a:gd name="connsiteY15" fmla="*/ 1680949 h 2478583"/>
              <a:gd name="connsiteX16" fmla="*/ 0 w 3173626"/>
              <a:gd name="connsiteY16" fmla="*/ 225963 h 2478583"/>
              <a:gd name="connsiteX0" fmla="*/ 0 w 3063223"/>
              <a:gd name="connsiteY0" fmla="*/ 220003 h 2472623"/>
              <a:gd name="connsiteX1" fmla="*/ 271621 w 3063223"/>
              <a:gd name="connsiteY1" fmla="*/ 115233 h 2472623"/>
              <a:gd name="connsiteX2" fmla="*/ 401747 w 3063223"/>
              <a:gd name="connsiteY2" fmla="*/ 231996 h 2472623"/>
              <a:gd name="connsiteX3" fmla="*/ 420189 w 3063223"/>
              <a:gd name="connsiteY3" fmla="*/ 336374 h 2472623"/>
              <a:gd name="connsiteX4" fmla="*/ 874773 w 3063223"/>
              <a:gd name="connsiteY4" fmla="*/ 933 h 2472623"/>
              <a:gd name="connsiteX5" fmla="*/ 982164 w 3063223"/>
              <a:gd name="connsiteY5" fmla="*/ 98249 h 2472623"/>
              <a:gd name="connsiteX6" fmla="*/ 1325065 w 3063223"/>
              <a:gd name="connsiteY6" fmla="*/ 12524 h 2472623"/>
              <a:gd name="connsiteX7" fmla="*/ 1553665 w 3063223"/>
              <a:gd name="connsiteY7" fmla="*/ 288749 h 2472623"/>
              <a:gd name="connsiteX8" fmla="*/ 2232244 w 3063223"/>
              <a:gd name="connsiteY8" fmla="*/ 928 h 2472623"/>
              <a:gd name="connsiteX9" fmla="*/ 2371111 w 3063223"/>
              <a:gd name="connsiteY9" fmla="*/ 160514 h 2472623"/>
              <a:gd name="connsiteX10" fmla="*/ 2544264 w 3063223"/>
              <a:gd name="connsiteY10" fmla="*/ 164925 h 2472623"/>
              <a:gd name="connsiteX11" fmla="*/ 2782390 w 3063223"/>
              <a:gd name="connsiteY11" fmla="*/ 393525 h 2472623"/>
              <a:gd name="connsiteX12" fmla="*/ 3063223 w 3063223"/>
              <a:gd name="connsiteY12" fmla="*/ 253298 h 2472623"/>
              <a:gd name="connsiteX13" fmla="*/ 1192322 w 3063223"/>
              <a:gd name="connsiteY13" fmla="*/ 1979652 h 2472623"/>
              <a:gd name="connsiteX14" fmla="*/ 502521 w 3063223"/>
              <a:gd name="connsiteY14" fmla="*/ 2472623 h 2472623"/>
              <a:gd name="connsiteX15" fmla="*/ 766008 w 3063223"/>
              <a:gd name="connsiteY15" fmla="*/ 1674989 h 2472623"/>
              <a:gd name="connsiteX16" fmla="*/ 0 w 3063223"/>
              <a:gd name="connsiteY16" fmla="*/ 220003 h 2472623"/>
              <a:gd name="connsiteX0" fmla="*/ 0 w 3063870"/>
              <a:gd name="connsiteY0" fmla="*/ 220003 h 2472623"/>
              <a:gd name="connsiteX1" fmla="*/ 271621 w 3063870"/>
              <a:gd name="connsiteY1" fmla="*/ 115233 h 2472623"/>
              <a:gd name="connsiteX2" fmla="*/ 401747 w 3063870"/>
              <a:gd name="connsiteY2" fmla="*/ 231996 h 2472623"/>
              <a:gd name="connsiteX3" fmla="*/ 420189 w 3063870"/>
              <a:gd name="connsiteY3" fmla="*/ 336374 h 2472623"/>
              <a:gd name="connsiteX4" fmla="*/ 874773 w 3063870"/>
              <a:gd name="connsiteY4" fmla="*/ 933 h 2472623"/>
              <a:gd name="connsiteX5" fmla="*/ 982164 w 3063870"/>
              <a:gd name="connsiteY5" fmla="*/ 98249 h 2472623"/>
              <a:gd name="connsiteX6" fmla="*/ 1325065 w 3063870"/>
              <a:gd name="connsiteY6" fmla="*/ 12524 h 2472623"/>
              <a:gd name="connsiteX7" fmla="*/ 1553665 w 3063870"/>
              <a:gd name="connsiteY7" fmla="*/ 288749 h 2472623"/>
              <a:gd name="connsiteX8" fmla="*/ 2232244 w 3063870"/>
              <a:gd name="connsiteY8" fmla="*/ 928 h 2472623"/>
              <a:gd name="connsiteX9" fmla="*/ 2371111 w 3063870"/>
              <a:gd name="connsiteY9" fmla="*/ 160514 h 2472623"/>
              <a:gd name="connsiteX10" fmla="*/ 2544264 w 3063870"/>
              <a:gd name="connsiteY10" fmla="*/ 164925 h 2472623"/>
              <a:gd name="connsiteX11" fmla="*/ 2782390 w 3063870"/>
              <a:gd name="connsiteY11" fmla="*/ 393525 h 2472623"/>
              <a:gd name="connsiteX12" fmla="*/ 3063223 w 3063870"/>
              <a:gd name="connsiteY12" fmla="*/ 253298 h 2472623"/>
              <a:gd name="connsiteX13" fmla="*/ 1192322 w 3063870"/>
              <a:gd name="connsiteY13" fmla="*/ 1979652 h 2472623"/>
              <a:gd name="connsiteX14" fmla="*/ 502521 w 3063870"/>
              <a:gd name="connsiteY14" fmla="*/ 2472623 h 2472623"/>
              <a:gd name="connsiteX15" fmla="*/ 766008 w 3063870"/>
              <a:gd name="connsiteY15" fmla="*/ 1674989 h 2472623"/>
              <a:gd name="connsiteX16" fmla="*/ 0 w 3063870"/>
              <a:gd name="connsiteY16" fmla="*/ 220003 h 2472623"/>
              <a:gd name="connsiteX0" fmla="*/ 0 w 3278402"/>
              <a:gd name="connsiteY0" fmla="*/ 220003 h 2472623"/>
              <a:gd name="connsiteX1" fmla="*/ 271621 w 3278402"/>
              <a:gd name="connsiteY1" fmla="*/ 115233 h 2472623"/>
              <a:gd name="connsiteX2" fmla="*/ 401747 w 3278402"/>
              <a:gd name="connsiteY2" fmla="*/ 231996 h 2472623"/>
              <a:gd name="connsiteX3" fmla="*/ 420189 w 3278402"/>
              <a:gd name="connsiteY3" fmla="*/ 336374 h 2472623"/>
              <a:gd name="connsiteX4" fmla="*/ 874773 w 3278402"/>
              <a:gd name="connsiteY4" fmla="*/ 933 h 2472623"/>
              <a:gd name="connsiteX5" fmla="*/ 982164 w 3278402"/>
              <a:gd name="connsiteY5" fmla="*/ 98249 h 2472623"/>
              <a:gd name="connsiteX6" fmla="*/ 1325065 w 3278402"/>
              <a:gd name="connsiteY6" fmla="*/ 12524 h 2472623"/>
              <a:gd name="connsiteX7" fmla="*/ 1553665 w 3278402"/>
              <a:gd name="connsiteY7" fmla="*/ 288749 h 2472623"/>
              <a:gd name="connsiteX8" fmla="*/ 2232244 w 3278402"/>
              <a:gd name="connsiteY8" fmla="*/ 928 h 2472623"/>
              <a:gd name="connsiteX9" fmla="*/ 2371111 w 3278402"/>
              <a:gd name="connsiteY9" fmla="*/ 160514 h 2472623"/>
              <a:gd name="connsiteX10" fmla="*/ 2544264 w 3278402"/>
              <a:gd name="connsiteY10" fmla="*/ 164925 h 2472623"/>
              <a:gd name="connsiteX11" fmla="*/ 2782390 w 3278402"/>
              <a:gd name="connsiteY11" fmla="*/ 393525 h 2472623"/>
              <a:gd name="connsiteX12" fmla="*/ 3063223 w 3278402"/>
              <a:gd name="connsiteY12" fmla="*/ 253298 h 2472623"/>
              <a:gd name="connsiteX13" fmla="*/ 2963972 w 3278402"/>
              <a:gd name="connsiteY13" fmla="*/ 808077 h 2472623"/>
              <a:gd name="connsiteX14" fmla="*/ 502521 w 3278402"/>
              <a:gd name="connsiteY14" fmla="*/ 2472623 h 2472623"/>
              <a:gd name="connsiteX15" fmla="*/ 766008 w 3278402"/>
              <a:gd name="connsiteY15" fmla="*/ 1674989 h 2472623"/>
              <a:gd name="connsiteX16" fmla="*/ 0 w 3278402"/>
              <a:gd name="connsiteY16" fmla="*/ 220003 h 2472623"/>
              <a:gd name="connsiteX0" fmla="*/ 0 w 3545553"/>
              <a:gd name="connsiteY0" fmla="*/ 220003 h 2472623"/>
              <a:gd name="connsiteX1" fmla="*/ 271621 w 3545553"/>
              <a:gd name="connsiteY1" fmla="*/ 115233 h 2472623"/>
              <a:gd name="connsiteX2" fmla="*/ 401747 w 3545553"/>
              <a:gd name="connsiteY2" fmla="*/ 231996 h 2472623"/>
              <a:gd name="connsiteX3" fmla="*/ 420189 w 3545553"/>
              <a:gd name="connsiteY3" fmla="*/ 336374 h 2472623"/>
              <a:gd name="connsiteX4" fmla="*/ 874773 w 3545553"/>
              <a:gd name="connsiteY4" fmla="*/ 933 h 2472623"/>
              <a:gd name="connsiteX5" fmla="*/ 982164 w 3545553"/>
              <a:gd name="connsiteY5" fmla="*/ 98249 h 2472623"/>
              <a:gd name="connsiteX6" fmla="*/ 1325065 w 3545553"/>
              <a:gd name="connsiteY6" fmla="*/ 12524 h 2472623"/>
              <a:gd name="connsiteX7" fmla="*/ 1553665 w 3545553"/>
              <a:gd name="connsiteY7" fmla="*/ 288749 h 2472623"/>
              <a:gd name="connsiteX8" fmla="*/ 2232244 w 3545553"/>
              <a:gd name="connsiteY8" fmla="*/ 928 h 2472623"/>
              <a:gd name="connsiteX9" fmla="*/ 2371111 w 3545553"/>
              <a:gd name="connsiteY9" fmla="*/ 160514 h 2472623"/>
              <a:gd name="connsiteX10" fmla="*/ 2544264 w 3545553"/>
              <a:gd name="connsiteY10" fmla="*/ 164925 h 2472623"/>
              <a:gd name="connsiteX11" fmla="*/ 2782390 w 3545553"/>
              <a:gd name="connsiteY11" fmla="*/ 393525 h 2472623"/>
              <a:gd name="connsiteX12" fmla="*/ 3063223 w 3545553"/>
              <a:gd name="connsiteY12" fmla="*/ 253298 h 2472623"/>
              <a:gd name="connsiteX13" fmla="*/ 3316397 w 3545553"/>
              <a:gd name="connsiteY13" fmla="*/ 417552 h 2472623"/>
              <a:gd name="connsiteX14" fmla="*/ 502521 w 3545553"/>
              <a:gd name="connsiteY14" fmla="*/ 2472623 h 2472623"/>
              <a:gd name="connsiteX15" fmla="*/ 766008 w 3545553"/>
              <a:gd name="connsiteY15" fmla="*/ 1674989 h 2472623"/>
              <a:gd name="connsiteX16" fmla="*/ 0 w 3545553"/>
              <a:gd name="connsiteY16" fmla="*/ 220003 h 2472623"/>
              <a:gd name="connsiteX0" fmla="*/ 0 w 3789655"/>
              <a:gd name="connsiteY0" fmla="*/ 220003 h 2472623"/>
              <a:gd name="connsiteX1" fmla="*/ 271621 w 3789655"/>
              <a:gd name="connsiteY1" fmla="*/ 115233 h 2472623"/>
              <a:gd name="connsiteX2" fmla="*/ 401747 w 3789655"/>
              <a:gd name="connsiteY2" fmla="*/ 231996 h 2472623"/>
              <a:gd name="connsiteX3" fmla="*/ 420189 w 3789655"/>
              <a:gd name="connsiteY3" fmla="*/ 336374 h 2472623"/>
              <a:gd name="connsiteX4" fmla="*/ 874773 w 3789655"/>
              <a:gd name="connsiteY4" fmla="*/ 933 h 2472623"/>
              <a:gd name="connsiteX5" fmla="*/ 982164 w 3789655"/>
              <a:gd name="connsiteY5" fmla="*/ 98249 h 2472623"/>
              <a:gd name="connsiteX6" fmla="*/ 1325065 w 3789655"/>
              <a:gd name="connsiteY6" fmla="*/ 12524 h 2472623"/>
              <a:gd name="connsiteX7" fmla="*/ 1553665 w 3789655"/>
              <a:gd name="connsiteY7" fmla="*/ 288749 h 2472623"/>
              <a:gd name="connsiteX8" fmla="*/ 2232244 w 3789655"/>
              <a:gd name="connsiteY8" fmla="*/ 928 h 2472623"/>
              <a:gd name="connsiteX9" fmla="*/ 2371111 w 3789655"/>
              <a:gd name="connsiteY9" fmla="*/ 160514 h 2472623"/>
              <a:gd name="connsiteX10" fmla="*/ 2544264 w 3789655"/>
              <a:gd name="connsiteY10" fmla="*/ 164925 h 2472623"/>
              <a:gd name="connsiteX11" fmla="*/ 2782390 w 3789655"/>
              <a:gd name="connsiteY11" fmla="*/ 393525 h 2472623"/>
              <a:gd name="connsiteX12" fmla="*/ 3063223 w 3789655"/>
              <a:gd name="connsiteY12" fmla="*/ 253298 h 2472623"/>
              <a:gd name="connsiteX13" fmla="*/ 3602147 w 3789655"/>
              <a:gd name="connsiteY13" fmla="*/ 550902 h 2472623"/>
              <a:gd name="connsiteX14" fmla="*/ 502521 w 3789655"/>
              <a:gd name="connsiteY14" fmla="*/ 2472623 h 2472623"/>
              <a:gd name="connsiteX15" fmla="*/ 766008 w 3789655"/>
              <a:gd name="connsiteY15" fmla="*/ 1674989 h 2472623"/>
              <a:gd name="connsiteX16" fmla="*/ 0 w 3789655"/>
              <a:gd name="connsiteY16" fmla="*/ 220003 h 2472623"/>
              <a:gd name="connsiteX0" fmla="*/ 0 w 3602147"/>
              <a:gd name="connsiteY0" fmla="*/ 220003 h 2472623"/>
              <a:gd name="connsiteX1" fmla="*/ 271621 w 3602147"/>
              <a:gd name="connsiteY1" fmla="*/ 115233 h 2472623"/>
              <a:gd name="connsiteX2" fmla="*/ 401747 w 3602147"/>
              <a:gd name="connsiteY2" fmla="*/ 231996 h 2472623"/>
              <a:gd name="connsiteX3" fmla="*/ 420189 w 3602147"/>
              <a:gd name="connsiteY3" fmla="*/ 336374 h 2472623"/>
              <a:gd name="connsiteX4" fmla="*/ 874773 w 3602147"/>
              <a:gd name="connsiteY4" fmla="*/ 933 h 2472623"/>
              <a:gd name="connsiteX5" fmla="*/ 982164 w 3602147"/>
              <a:gd name="connsiteY5" fmla="*/ 98249 h 2472623"/>
              <a:gd name="connsiteX6" fmla="*/ 1325065 w 3602147"/>
              <a:gd name="connsiteY6" fmla="*/ 12524 h 2472623"/>
              <a:gd name="connsiteX7" fmla="*/ 1553665 w 3602147"/>
              <a:gd name="connsiteY7" fmla="*/ 288749 h 2472623"/>
              <a:gd name="connsiteX8" fmla="*/ 2232244 w 3602147"/>
              <a:gd name="connsiteY8" fmla="*/ 928 h 2472623"/>
              <a:gd name="connsiteX9" fmla="*/ 2371111 w 3602147"/>
              <a:gd name="connsiteY9" fmla="*/ 160514 h 2472623"/>
              <a:gd name="connsiteX10" fmla="*/ 2544264 w 3602147"/>
              <a:gd name="connsiteY10" fmla="*/ 164925 h 2472623"/>
              <a:gd name="connsiteX11" fmla="*/ 2782390 w 3602147"/>
              <a:gd name="connsiteY11" fmla="*/ 393525 h 2472623"/>
              <a:gd name="connsiteX12" fmla="*/ 3063223 w 3602147"/>
              <a:gd name="connsiteY12" fmla="*/ 253298 h 2472623"/>
              <a:gd name="connsiteX13" fmla="*/ 3602147 w 3602147"/>
              <a:gd name="connsiteY13" fmla="*/ 550902 h 2472623"/>
              <a:gd name="connsiteX14" fmla="*/ 502521 w 3602147"/>
              <a:gd name="connsiteY14" fmla="*/ 2472623 h 2472623"/>
              <a:gd name="connsiteX15" fmla="*/ 766008 w 3602147"/>
              <a:gd name="connsiteY15" fmla="*/ 1674989 h 2472623"/>
              <a:gd name="connsiteX16" fmla="*/ 0 w 3602147"/>
              <a:gd name="connsiteY16" fmla="*/ 220003 h 2472623"/>
              <a:gd name="connsiteX0" fmla="*/ 0 w 3354497"/>
              <a:gd name="connsiteY0" fmla="*/ 220003 h 2472623"/>
              <a:gd name="connsiteX1" fmla="*/ 271621 w 3354497"/>
              <a:gd name="connsiteY1" fmla="*/ 115233 h 2472623"/>
              <a:gd name="connsiteX2" fmla="*/ 401747 w 3354497"/>
              <a:gd name="connsiteY2" fmla="*/ 231996 h 2472623"/>
              <a:gd name="connsiteX3" fmla="*/ 420189 w 3354497"/>
              <a:gd name="connsiteY3" fmla="*/ 336374 h 2472623"/>
              <a:gd name="connsiteX4" fmla="*/ 874773 w 3354497"/>
              <a:gd name="connsiteY4" fmla="*/ 933 h 2472623"/>
              <a:gd name="connsiteX5" fmla="*/ 982164 w 3354497"/>
              <a:gd name="connsiteY5" fmla="*/ 98249 h 2472623"/>
              <a:gd name="connsiteX6" fmla="*/ 1325065 w 3354497"/>
              <a:gd name="connsiteY6" fmla="*/ 12524 h 2472623"/>
              <a:gd name="connsiteX7" fmla="*/ 1553665 w 3354497"/>
              <a:gd name="connsiteY7" fmla="*/ 288749 h 2472623"/>
              <a:gd name="connsiteX8" fmla="*/ 2232244 w 3354497"/>
              <a:gd name="connsiteY8" fmla="*/ 928 h 2472623"/>
              <a:gd name="connsiteX9" fmla="*/ 2371111 w 3354497"/>
              <a:gd name="connsiteY9" fmla="*/ 160514 h 2472623"/>
              <a:gd name="connsiteX10" fmla="*/ 2544264 w 3354497"/>
              <a:gd name="connsiteY10" fmla="*/ 164925 h 2472623"/>
              <a:gd name="connsiteX11" fmla="*/ 2782390 w 3354497"/>
              <a:gd name="connsiteY11" fmla="*/ 393525 h 2472623"/>
              <a:gd name="connsiteX12" fmla="*/ 3063223 w 3354497"/>
              <a:gd name="connsiteY12" fmla="*/ 253298 h 2472623"/>
              <a:gd name="connsiteX13" fmla="*/ 3354497 w 3354497"/>
              <a:gd name="connsiteY13" fmla="*/ 427077 h 2472623"/>
              <a:gd name="connsiteX14" fmla="*/ 502521 w 3354497"/>
              <a:gd name="connsiteY14" fmla="*/ 2472623 h 2472623"/>
              <a:gd name="connsiteX15" fmla="*/ 766008 w 3354497"/>
              <a:gd name="connsiteY15" fmla="*/ 1674989 h 2472623"/>
              <a:gd name="connsiteX16" fmla="*/ 0 w 3354497"/>
              <a:gd name="connsiteY16" fmla="*/ 220003 h 2472623"/>
              <a:gd name="connsiteX0" fmla="*/ 0 w 3503109"/>
              <a:gd name="connsiteY0" fmla="*/ 220003 h 2472623"/>
              <a:gd name="connsiteX1" fmla="*/ 271621 w 3503109"/>
              <a:gd name="connsiteY1" fmla="*/ 115233 h 2472623"/>
              <a:gd name="connsiteX2" fmla="*/ 401747 w 3503109"/>
              <a:gd name="connsiteY2" fmla="*/ 231996 h 2472623"/>
              <a:gd name="connsiteX3" fmla="*/ 420189 w 3503109"/>
              <a:gd name="connsiteY3" fmla="*/ 336374 h 2472623"/>
              <a:gd name="connsiteX4" fmla="*/ 874773 w 3503109"/>
              <a:gd name="connsiteY4" fmla="*/ 933 h 2472623"/>
              <a:gd name="connsiteX5" fmla="*/ 982164 w 3503109"/>
              <a:gd name="connsiteY5" fmla="*/ 98249 h 2472623"/>
              <a:gd name="connsiteX6" fmla="*/ 1325065 w 3503109"/>
              <a:gd name="connsiteY6" fmla="*/ 12524 h 2472623"/>
              <a:gd name="connsiteX7" fmla="*/ 1553665 w 3503109"/>
              <a:gd name="connsiteY7" fmla="*/ 288749 h 2472623"/>
              <a:gd name="connsiteX8" fmla="*/ 2232244 w 3503109"/>
              <a:gd name="connsiteY8" fmla="*/ 928 h 2472623"/>
              <a:gd name="connsiteX9" fmla="*/ 2371111 w 3503109"/>
              <a:gd name="connsiteY9" fmla="*/ 160514 h 2472623"/>
              <a:gd name="connsiteX10" fmla="*/ 2544264 w 3503109"/>
              <a:gd name="connsiteY10" fmla="*/ 164925 h 2472623"/>
              <a:gd name="connsiteX11" fmla="*/ 2782390 w 3503109"/>
              <a:gd name="connsiteY11" fmla="*/ 393525 h 2472623"/>
              <a:gd name="connsiteX12" fmla="*/ 3063223 w 3503109"/>
              <a:gd name="connsiteY12" fmla="*/ 253298 h 2472623"/>
              <a:gd name="connsiteX13" fmla="*/ 3115764 w 3503109"/>
              <a:gd name="connsiteY13" fmla="*/ 355425 h 2472623"/>
              <a:gd name="connsiteX14" fmla="*/ 3354497 w 3503109"/>
              <a:gd name="connsiteY14" fmla="*/ 427077 h 2472623"/>
              <a:gd name="connsiteX15" fmla="*/ 502521 w 3503109"/>
              <a:gd name="connsiteY15" fmla="*/ 2472623 h 2472623"/>
              <a:gd name="connsiteX16" fmla="*/ 766008 w 3503109"/>
              <a:gd name="connsiteY16" fmla="*/ 1674989 h 2472623"/>
              <a:gd name="connsiteX17" fmla="*/ 0 w 3503109"/>
              <a:gd name="connsiteY17" fmla="*/ 220003 h 2472623"/>
              <a:gd name="connsiteX0" fmla="*/ 0 w 4026499"/>
              <a:gd name="connsiteY0" fmla="*/ 220003 h 2472623"/>
              <a:gd name="connsiteX1" fmla="*/ 271621 w 4026499"/>
              <a:gd name="connsiteY1" fmla="*/ 115233 h 2472623"/>
              <a:gd name="connsiteX2" fmla="*/ 401747 w 4026499"/>
              <a:gd name="connsiteY2" fmla="*/ 231996 h 2472623"/>
              <a:gd name="connsiteX3" fmla="*/ 420189 w 4026499"/>
              <a:gd name="connsiteY3" fmla="*/ 336374 h 2472623"/>
              <a:gd name="connsiteX4" fmla="*/ 874773 w 4026499"/>
              <a:gd name="connsiteY4" fmla="*/ 933 h 2472623"/>
              <a:gd name="connsiteX5" fmla="*/ 982164 w 4026499"/>
              <a:gd name="connsiteY5" fmla="*/ 98249 h 2472623"/>
              <a:gd name="connsiteX6" fmla="*/ 1325065 w 4026499"/>
              <a:gd name="connsiteY6" fmla="*/ 12524 h 2472623"/>
              <a:gd name="connsiteX7" fmla="*/ 1553665 w 4026499"/>
              <a:gd name="connsiteY7" fmla="*/ 288749 h 2472623"/>
              <a:gd name="connsiteX8" fmla="*/ 2232244 w 4026499"/>
              <a:gd name="connsiteY8" fmla="*/ 928 h 2472623"/>
              <a:gd name="connsiteX9" fmla="*/ 2371111 w 4026499"/>
              <a:gd name="connsiteY9" fmla="*/ 160514 h 2472623"/>
              <a:gd name="connsiteX10" fmla="*/ 2544264 w 4026499"/>
              <a:gd name="connsiteY10" fmla="*/ 164925 h 2472623"/>
              <a:gd name="connsiteX11" fmla="*/ 2782390 w 4026499"/>
              <a:gd name="connsiteY11" fmla="*/ 393525 h 2472623"/>
              <a:gd name="connsiteX12" fmla="*/ 3063223 w 4026499"/>
              <a:gd name="connsiteY12" fmla="*/ 253298 h 2472623"/>
              <a:gd name="connsiteX13" fmla="*/ 3115764 w 4026499"/>
              <a:gd name="connsiteY13" fmla="*/ 355425 h 2472623"/>
              <a:gd name="connsiteX14" fmla="*/ 3935522 w 4026499"/>
              <a:gd name="connsiteY14" fmla="*/ 998577 h 2472623"/>
              <a:gd name="connsiteX15" fmla="*/ 502521 w 4026499"/>
              <a:gd name="connsiteY15" fmla="*/ 2472623 h 2472623"/>
              <a:gd name="connsiteX16" fmla="*/ 766008 w 4026499"/>
              <a:gd name="connsiteY16" fmla="*/ 1674989 h 2472623"/>
              <a:gd name="connsiteX17" fmla="*/ 0 w 4026499"/>
              <a:gd name="connsiteY17" fmla="*/ 220003 h 2472623"/>
              <a:gd name="connsiteX0" fmla="*/ 0 w 4041344"/>
              <a:gd name="connsiteY0" fmla="*/ 220003 h 2472623"/>
              <a:gd name="connsiteX1" fmla="*/ 271621 w 4041344"/>
              <a:gd name="connsiteY1" fmla="*/ 115233 h 2472623"/>
              <a:gd name="connsiteX2" fmla="*/ 401747 w 4041344"/>
              <a:gd name="connsiteY2" fmla="*/ 231996 h 2472623"/>
              <a:gd name="connsiteX3" fmla="*/ 420189 w 4041344"/>
              <a:gd name="connsiteY3" fmla="*/ 336374 h 2472623"/>
              <a:gd name="connsiteX4" fmla="*/ 874773 w 4041344"/>
              <a:gd name="connsiteY4" fmla="*/ 933 h 2472623"/>
              <a:gd name="connsiteX5" fmla="*/ 982164 w 4041344"/>
              <a:gd name="connsiteY5" fmla="*/ 98249 h 2472623"/>
              <a:gd name="connsiteX6" fmla="*/ 1325065 w 4041344"/>
              <a:gd name="connsiteY6" fmla="*/ 12524 h 2472623"/>
              <a:gd name="connsiteX7" fmla="*/ 1553665 w 4041344"/>
              <a:gd name="connsiteY7" fmla="*/ 288749 h 2472623"/>
              <a:gd name="connsiteX8" fmla="*/ 2232244 w 4041344"/>
              <a:gd name="connsiteY8" fmla="*/ 928 h 2472623"/>
              <a:gd name="connsiteX9" fmla="*/ 2371111 w 4041344"/>
              <a:gd name="connsiteY9" fmla="*/ 160514 h 2472623"/>
              <a:gd name="connsiteX10" fmla="*/ 2544264 w 4041344"/>
              <a:gd name="connsiteY10" fmla="*/ 164925 h 2472623"/>
              <a:gd name="connsiteX11" fmla="*/ 2782390 w 4041344"/>
              <a:gd name="connsiteY11" fmla="*/ 393525 h 2472623"/>
              <a:gd name="connsiteX12" fmla="*/ 3063223 w 4041344"/>
              <a:gd name="connsiteY12" fmla="*/ 253298 h 2472623"/>
              <a:gd name="connsiteX13" fmla="*/ 3325314 w 4041344"/>
              <a:gd name="connsiteY13" fmla="*/ 460200 h 2472623"/>
              <a:gd name="connsiteX14" fmla="*/ 3935522 w 4041344"/>
              <a:gd name="connsiteY14" fmla="*/ 998577 h 2472623"/>
              <a:gd name="connsiteX15" fmla="*/ 502521 w 4041344"/>
              <a:gd name="connsiteY15" fmla="*/ 2472623 h 2472623"/>
              <a:gd name="connsiteX16" fmla="*/ 766008 w 4041344"/>
              <a:gd name="connsiteY16" fmla="*/ 1674989 h 2472623"/>
              <a:gd name="connsiteX17" fmla="*/ 0 w 4041344"/>
              <a:gd name="connsiteY17" fmla="*/ 220003 h 2472623"/>
              <a:gd name="connsiteX0" fmla="*/ 0 w 3937362"/>
              <a:gd name="connsiteY0" fmla="*/ 220003 h 2472623"/>
              <a:gd name="connsiteX1" fmla="*/ 271621 w 3937362"/>
              <a:gd name="connsiteY1" fmla="*/ 115233 h 2472623"/>
              <a:gd name="connsiteX2" fmla="*/ 401747 w 3937362"/>
              <a:gd name="connsiteY2" fmla="*/ 231996 h 2472623"/>
              <a:gd name="connsiteX3" fmla="*/ 420189 w 3937362"/>
              <a:gd name="connsiteY3" fmla="*/ 336374 h 2472623"/>
              <a:gd name="connsiteX4" fmla="*/ 874773 w 3937362"/>
              <a:gd name="connsiteY4" fmla="*/ 933 h 2472623"/>
              <a:gd name="connsiteX5" fmla="*/ 982164 w 3937362"/>
              <a:gd name="connsiteY5" fmla="*/ 98249 h 2472623"/>
              <a:gd name="connsiteX6" fmla="*/ 1325065 w 3937362"/>
              <a:gd name="connsiteY6" fmla="*/ 12524 h 2472623"/>
              <a:gd name="connsiteX7" fmla="*/ 1553665 w 3937362"/>
              <a:gd name="connsiteY7" fmla="*/ 288749 h 2472623"/>
              <a:gd name="connsiteX8" fmla="*/ 2232244 w 3937362"/>
              <a:gd name="connsiteY8" fmla="*/ 928 h 2472623"/>
              <a:gd name="connsiteX9" fmla="*/ 2371111 w 3937362"/>
              <a:gd name="connsiteY9" fmla="*/ 160514 h 2472623"/>
              <a:gd name="connsiteX10" fmla="*/ 2544264 w 3937362"/>
              <a:gd name="connsiteY10" fmla="*/ 164925 h 2472623"/>
              <a:gd name="connsiteX11" fmla="*/ 2782390 w 3937362"/>
              <a:gd name="connsiteY11" fmla="*/ 393525 h 2472623"/>
              <a:gd name="connsiteX12" fmla="*/ 3063223 w 3937362"/>
              <a:gd name="connsiteY12" fmla="*/ 253298 h 2472623"/>
              <a:gd name="connsiteX13" fmla="*/ 3325314 w 3937362"/>
              <a:gd name="connsiteY13" fmla="*/ 460200 h 2472623"/>
              <a:gd name="connsiteX14" fmla="*/ 3821222 w 3937362"/>
              <a:gd name="connsiteY14" fmla="*/ 465177 h 2472623"/>
              <a:gd name="connsiteX15" fmla="*/ 502521 w 3937362"/>
              <a:gd name="connsiteY15" fmla="*/ 2472623 h 2472623"/>
              <a:gd name="connsiteX16" fmla="*/ 766008 w 3937362"/>
              <a:gd name="connsiteY16" fmla="*/ 1674989 h 2472623"/>
              <a:gd name="connsiteX17" fmla="*/ 0 w 3937362"/>
              <a:gd name="connsiteY17" fmla="*/ 220003 h 2472623"/>
              <a:gd name="connsiteX0" fmla="*/ 0 w 3821222"/>
              <a:gd name="connsiteY0" fmla="*/ 220003 h 2472623"/>
              <a:gd name="connsiteX1" fmla="*/ 271621 w 3821222"/>
              <a:gd name="connsiteY1" fmla="*/ 115233 h 2472623"/>
              <a:gd name="connsiteX2" fmla="*/ 401747 w 3821222"/>
              <a:gd name="connsiteY2" fmla="*/ 231996 h 2472623"/>
              <a:gd name="connsiteX3" fmla="*/ 420189 w 3821222"/>
              <a:gd name="connsiteY3" fmla="*/ 336374 h 2472623"/>
              <a:gd name="connsiteX4" fmla="*/ 874773 w 3821222"/>
              <a:gd name="connsiteY4" fmla="*/ 933 h 2472623"/>
              <a:gd name="connsiteX5" fmla="*/ 982164 w 3821222"/>
              <a:gd name="connsiteY5" fmla="*/ 98249 h 2472623"/>
              <a:gd name="connsiteX6" fmla="*/ 1325065 w 3821222"/>
              <a:gd name="connsiteY6" fmla="*/ 12524 h 2472623"/>
              <a:gd name="connsiteX7" fmla="*/ 1553665 w 3821222"/>
              <a:gd name="connsiteY7" fmla="*/ 288749 h 2472623"/>
              <a:gd name="connsiteX8" fmla="*/ 2232244 w 3821222"/>
              <a:gd name="connsiteY8" fmla="*/ 928 h 2472623"/>
              <a:gd name="connsiteX9" fmla="*/ 2371111 w 3821222"/>
              <a:gd name="connsiteY9" fmla="*/ 160514 h 2472623"/>
              <a:gd name="connsiteX10" fmla="*/ 2544264 w 3821222"/>
              <a:gd name="connsiteY10" fmla="*/ 164925 h 2472623"/>
              <a:gd name="connsiteX11" fmla="*/ 2782390 w 3821222"/>
              <a:gd name="connsiteY11" fmla="*/ 393525 h 2472623"/>
              <a:gd name="connsiteX12" fmla="*/ 3063223 w 3821222"/>
              <a:gd name="connsiteY12" fmla="*/ 253298 h 2472623"/>
              <a:gd name="connsiteX13" fmla="*/ 3325314 w 3821222"/>
              <a:gd name="connsiteY13" fmla="*/ 460200 h 2472623"/>
              <a:gd name="connsiteX14" fmla="*/ 3821222 w 3821222"/>
              <a:gd name="connsiteY14" fmla="*/ 465177 h 2472623"/>
              <a:gd name="connsiteX15" fmla="*/ 502521 w 3821222"/>
              <a:gd name="connsiteY15" fmla="*/ 2472623 h 2472623"/>
              <a:gd name="connsiteX16" fmla="*/ 766008 w 3821222"/>
              <a:gd name="connsiteY16" fmla="*/ 1674989 h 2472623"/>
              <a:gd name="connsiteX17" fmla="*/ 0 w 38212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4281654"/>
              <a:gd name="connsiteY0" fmla="*/ 220003 h 1674989"/>
              <a:gd name="connsiteX1" fmla="*/ 271621 w 4281654"/>
              <a:gd name="connsiteY1" fmla="*/ 115233 h 1674989"/>
              <a:gd name="connsiteX2" fmla="*/ 401747 w 4281654"/>
              <a:gd name="connsiteY2" fmla="*/ 231996 h 1674989"/>
              <a:gd name="connsiteX3" fmla="*/ 420189 w 4281654"/>
              <a:gd name="connsiteY3" fmla="*/ 336374 h 1674989"/>
              <a:gd name="connsiteX4" fmla="*/ 874773 w 4281654"/>
              <a:gd name="connsiteY4" fmla="*/ 933 h 1674989"/>
              <a:gd name="connsiteX5" fmla="*/ 982164 w 4281654"/>
              <a:gd name="connsiteY5" fmla="*/ 98249 h 1674989"/>
              <a:gd name="connsiteX6" fmla="*/ 1325065 w 4281654"/>
              <a:gd name="connsiteY6" fmla="*/ 12524 h 1674989"/>
              <a:gd name="connsiteX7" fmla="*/ 1553665 w 4281654"/>
              <a:gd name="connsiteY7" fmla="*/ 288749 h 1674989"/>
              <a:gd name="connsiteX8" fmla="*/ 2232244 w 4281654"/>
              <a:gd name="connsiteY8" fmla="*/ 928 h 1674989"/>
              <a:gd name="connsiteX9" fmla="*/ 2371111 w 4281654"/>
              <a:gd name="connsiteY9" fmla="*/ 160514 h 1674989"/>
              <a:gd name="connsiteX10" fmla="*/ 2544264 w 4281654"/>
              <a:gd name="connsiteY10" fmla="*/ 164925 h 1674989"/>
              <a:gd name="connsiteX11" fmla="*/ 2782390 w 4281654"/>
              <a:gd name="connsiteY11" fmla="*/ 393525 h 1674989"/>
              <a:gd name="connsiteX12" fmla="*/ 3063223 w 4281654"/>
              <a:gd name="connsiteY12" fmla="*/ 253298 h 1674989"/>
              <a:gd name="connsiteX13" fmla="*/ 3325314 w 4281654"/>
              <a:gd name="connsiteY13" fmla="*/ 460200 h 1674989"/>
              <a:gd name="connsiteX14" fmla="*/ 3859322 w 4281654"/>
              <a:gd name="connsiteY14" fmla="*/ 427077 h 1674989"/>
              <a:gd name="connsiteX15" fmla="*/ 3836271 w 4281654"/>
              <a:gd name="connsiteY15" fmla="*/ 900998 h 1674989"/>
              <a:gd name="connsiteX16" fmla="*/ 766008 w 4281654"/>
              <a:gd name="connsiteY16" fmla="*/ 1674989 h 1674989"/>
              <a:gd name="connsiteX17" fmla="*/ 0 w 4281654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4173218"/>
              <a:gd name="connsiteY0" fmla="*/ 220003 h 1017764"/>
              <a:gd name="connsiteX1" fmla="*/ 271621 w 4173218"/>
              <a:gd name="connsiteY1" fmla="*/ 115233 h 1017764"/>
              <a:gd name="connsiteX2" fmla="*/ 401747 w 4173218"/>
              <a:gd name="connsiteY2" fmla="*/ 231996 h 1017764"/>
              <a:gd name="connsiteX3" fmla="*/ 420189 w 4173218"/>
              <a:gd name="connsiteY3" fmla="*/ 336374 h 1017764"/>
              <a:gd name="connsiteX4" fmla="*/ 874773 w 4173218"/>
              <a:gd name="connsiteY4" fmla="*/ 933 h 1017764"/>
              <a:gd name="connsiteX5" fmla="*/ 982164 w 4173218"/>
              <a:gd name="connsiteY5" fmla="*/ 98249 h 1017764"/>
              <a:gd name="connsiteX6" fmla="*/ 1325065 w 4173218"/>
              <a:gd name="connsiteY6" fmla="*/ 12524 h 1017764"/>
              <a:gd name="connsiteX7" fmla="*/ 1553665 w 4173218"/>
              <a:gd name="connsiteY7" fmla="*/ 288749 h 1017764"/>
              <a:gd name="connsiteX8" fmla="*/ 2232244 w 4173218"/>
              <a:gd name="connsiteY8" fmla="*/ 928 h 1017764"/>
              <a:gd name="connsiteX9" fmla="*/ 2371111 w 4173218"/>
              <a:gd name="connsiteY9" fmla="*/ 160514 h 1017764"/>
              <a:gd name="connsiteX10" fmla="*/ 2544264 w 4173218"/>
              <a:gd name="connsiteY10" fmla="*/ 164925 h 1017764"/>
              <a:gd name="connsiteX11" fmla="*/ 2782390 w 4173218"/>
              <a:gd name="connsiteY11" fmla="*/ 393525 h 1017764"/>
              <a:gd name="connsiteX12" fmla="*/ 3063223 w 4173218"/>
              <a:gd name="connsiteY12" fmla="*/ 253298 h 1017764"/>
              <a:gd name="connsiteX13" fmla="*/ 3325314 w 4173218"/>
              <a:gd name="connsiteY13" fmla="*/ 460200 h 1017764"/>
              <a:gd name="connsiteX14" fmla="*/ 3859322 w 4173218"/>
              <a:gd name="connsiteY14" fmla="*/ 427077 h 1017764"/>
              <a:gd name="connsiteX15" fmla="*/ 3836271 w 4173218"/>
              <a:gd name="connsiteY15" fmla="*/ 900998 h 1017764"/>
              <a:gd name="connsiteX16" fmla="*/ 3575883 w 4173218"/>
              <a:gd name="connsiteY16" fmla="*/ 1017764 h 1017764"/>
              <a:gd name="connsiteX17" fmla="*/ 0 w 4173218"/>
              <a:gd name="connsiteY17" fmla="*/ 220003 h 1017764"/>
              <a:gd name="connsiteX0" fmla="*/ 0 w 3865359"/>
              <a:gd name="connsiteY0" fmla="*/ 220003 h 1017764"/>
              <a:gd name="connsiteX1" fmla="*/ 271621 w 3865359"/>
              <a:gd name="connsiteY1" fmla="*/ 115233 h 1017764"/>
              <a:gd name="connsiteX2" fmla="*/ 401747 w 3865359"/>
              <a:gd name="connsiteY2" fmla="*/ 231996 h 1017764"/>
              <a:gd name="connsiteX3" fmla="*/ 420189 w 3865359"/>
              <a:gd name="connsiteY3" fmla="*/ 336374 h 1017764"/>
              <a:gd name="connsiteX4" fmla="*/ 874773 w 3865359"/>
              <a:gd name="connsiteY4" fmla="*/ 933 h 1017764"/>
              <a:gd name="connsiteX5" fmla="*/ 982164 w 3865359"/>
              <a:gd name="connsiteY5" fmla="*/ 98249 h 1017764"/>
              <a:gd name="connsiteX6" fmla="*/ 1325065 w 3865359"/>
              <a:gd name="connsiteY6" fmla="*/ 12524 h 1017764"/>
              <a:gd name="connsiteX7" fmla="*/ 1553665 w 3865359"/>
              <a:gd name="connsiteY7" fmla="*/ 288749 h 1017764"/>
              <a:gd name="connsiteX8" fmla="*/ 2232244 w 3865359"/>
              <a:gd name="connsiteY8" fmla="*/ 928 h 1017764"/>
              <a:gd name="connsiteX9" fmla="*/ 2371111 w 3865359"/>
              <a:gd name="connsiteY9" fmla="*/ 160514 h 1017764"/>
              <a:gd name="connsiteX10" fmla="*/ 2544264 w 3865359"/>
              <a:gd name="connsiteY10" fmla="*/ 164925 h 1017764"/>
              <a:gd name="connsiteX11" fmla="*/ 2782390 w 3865359"/>
              <a:gd name="connsiteY11" fmla="*/ 393525 h 1017764"/>
              <a:gd name="connsiteX12" fmla="*/ 3063223 w 3865359"/>
              <a:gd name="connsiteY12" fmla="*/ 253298 h 1017764"/>
              <a:gd name="connsiteX13" fmla="*/ 3325314 w 3865359"/>
              <a:gd name="connsiteY13" fmla="*/ 460200 h 1017764"/>
              <a:gd name="connsiteX14" fmla="*/ 3859322 w 3865359"/>
              <a:gd name="connsiteY14" fmla="*/ 427077 h 1017764"/>
              <a:gd name="connsiteX15" fmla="*/ 3836271 w 3865359"/>
              <a:gd name="connsiteY15" fmla="*/ 900998 h 1017764"/>
              <a:gd name="connsiteX16" fmla="*/ 3575883 w 3865359"/>
              <a:gd name="connsiteY16" fmla="*/ 1017764 h 1017764"/>
              <a:gd name="connsiteX17" fmla="*/ 0 w 3865359"/>
              <a:gd name="connsiteY17" fmla="*/ 220003 h 1017764"/>
              <a:gd name="connsiteX0" fmla="*/ 0 w 3864866"/>
              <a:gd name="connsiteY0" fmla="*/ 220003 h 1017764"/>
              <a:gd name="connsiteX1" fmla="*/ 271621 w 3864866"/>
              <a:gd name="connsiteY1" fmla="*/ 115233 h 1017764"/>
              <a:gd name="connsiteX2" fmla="*/ 401747 w 3864866"/>
              <a:gd name="connsiteY2" fmla="*/ 231996 h 1017764"/>
              <a:gd name="connsiteX3" fmla="*/ 420189 w 3864866"/>
              <a:gd name="connsiteY3" fmla="*/ 336374 h 1017764"/>
              <a:gd name="connsiteX4" fmla="*/ 874773 w 3864866"/>
              <a:gd name="connsiteY4" fmla="*/ 933 h 1017764"/>
              <a:gd name="connsiteX5" fmla="*/ 982164 w 3864866"/>
              <a:gd name="connsiteY5" fmla="*/ 98249 h 1017764"/>
              <a:gd name="connsiteX6" fmla="*/ 1325065 w 3864866"/>
              <a:gd name="connsiteY6" fmla="*/ 12524 h 1017764"/>
              <a:gd name="connsiteX7" fmla="*/ 1553665 w 3864866"/>
              <a:gd name="connsiteY7" fmla="*/ 288749 h 1017764"/>
              <a:gd name="connsiteX8" fmla="*/ 2232244 w 3864866"/>
              <a:gd name="connsiteY8" fmla="*/ 928 h 1017764"/>
              <a:gd name="connsiteX9" fmla="*/ 2371111 w 3864866"/>
              <a:gd name="connsiteY9" fmla="*/ 160514 h 1017764"/>
              <a:gd name="connsiteX10" fmla="*/ 2544264 w 3864866"/>
              <a:gd name="connsiteY10" fmla="*/ 164925 h 1017764"/>
              <a:gd name="connsiteX11" fmla="*/ 2782390 w 3864866"/>
              <a:gd name="connsiteY11" fmla="*/ 393525 h 1017764"/>
              <a:gd name="connsiteX12" fmla="*/ 3063223 w 3864866"/>
              <a:gd name="connsiteY12" fmla="*/ 253298 h 1017764"/>
              <a:gd name="connsiteX13" fmla="*/ 3325314 w 3864866"/>
              <a:gd name="connsiteY13" fmla="*/ 460200 h 1017764"/>
              <a:gd name="connsiteX14" fmla="*/ 3859322 w 3864866"/>
              <a:gd name="connsiteY14" fmla="*/ 427077 h 1017764"/>
              <a:gd name="connsiteX15" fmla="*/ 3836271 w 3864866"/>
              <a:gd name="connsiteY15" fmla="*/ 900998 h 1017764"/>
              <a:gd name="connsiteX16" fmla="*/ 3575883 w 3864866"/>
              <a:gd name="connsiteY16" fmla="*/ 1017764 h 1017764"/>
              <a:gd name="connsiteX17" fmla="*/ 0 w 3864866"/>
              <a:gd name="connsiteY17" fmla="*/ 220003 h 1017764"/>
              <a:gd name="connsiteX0" fmla="*/ 0 w 3859322"/>
              <a:gd name="connsiteY0" fmla="*/ 220003 h 1313039"/>
              <a:gd name="connsiteX1" fmla="*/ 271621 w 3859322"/>
              <a:gd name="connsiteY1" fmla="*/ 115233 h 1313039"/>
              <a:gd name="connsiteX2" fmla="*/ 401747 w 3859322"/>
              <a:gd name="connsiteY2" fmla="*/ 231996 h 1313039"/>
              <a:gd name="connsiteX3" fmla="*/ 420189 w 3859322"/>
              <a:gd name="connsiteY3" fmla="*/ 336374 h 1313039"/>
              <a:gd name="connsiteX4" fmla="*/ 874773 w 3859322"/>
              <a:gd name="connsiteY4" fmla="*/ 933 h 1313039"/>
              <a:gd name="connsiteX5" fmla="*/ 982164 w 3859322"/>
              <a:gd name="connsiteY5" fmla="*/ 98249 h 1313039"/>
              <a:gd name="connsiteX6" fmla="*/ 1325065 w 3859322"/>
              <a:gd name="connsiteY6" fmla="*/ 12524 h 1313039"/>
              <a:gd name="connsiteX7" fmla="*/ 1553665 w 3859322"/>
              <a:gd name="connsiteY7" fmla="*/ 288749 h 1313039"/>
              <a:gd name="connsiteX8" fmla="*/ 2232244 w 3859322"/>
              <a:gd name="connsiteY8" fmla="*/ 928 h 1313039"/>
              <a:gd name="connsiteX9" fmla="*/ 2371111 w 3859322"/>
              <a:gd name="connsiteY9" fmla="*/ 160514 h 1313039"/>
              <a:gd name="connsiteX10" fmla="*/ 2544264 w 3859322"/>
              <a:gd name="connsiteY10" fmla="*/ 164925 h 1313039"/>
              <a:gd name="connsiteX11" fmla="*/ 2782390 w 3859322"/>
              <a:gd name="connsiteY11" fmla="*/ 393525 h 1313039"/>
              <a:gd name="connsiteX12" fmla="*/ 3063223 w 3859322"/>
              <a:gd name="connsiteY12" fmla="*/ 253298 h 1313039"/>
              <a:gd name="connsiteX13" fmla="*/ 3325314 w 3859322"/>
              <a:gd name="connsiteY13" fmla="*/ 460200 h 1313039"/>
              <a:gd name="connsiteX14" fmla="*/ 3859322 w 3859322"/>
              <a:gd name="connsiteY14" fmla="*/ 427077 h 1313039"/>
              <a:gd name="connsiteX15" fmla="*/ 3836271 w 3859322"/>
              <a:gd name="connsiteY15" fmla="*/ 900998 h 1313039"/>
              <a:gd name="connsiteX16" fmla="*/ 2518608 w 3859322"/>
              <a:gd name="connsiteY16" fmla="*/ 1313039 h 1313039"/>
              <a:gd name="connsiteX17" fmla="*/ 0 w 3859322"/>
              <a:gd name="connsiteY17" fmla="*/ 220003 h 1313039"/>
              <a:gd name="connsiteX0" fmla="*/ 0 w 3865377"/>
              <a:gd name="connsiteY0" fmla="*/ 220003 h 1017764"/>
              <a:gd name="connsiteX1" fmla="*/ 271621 w 3865377"/>
              <a:gd name="connsiteY1" fmla="*/ 115233 h 1017764"/>
              <a:gd name="connsiteX2" fmla="*/ 401747 w 3865377"/>
              <a:gd name="connsiteY2" fmla="*/ 231996 h 1017764"/>
              <a:gd name="connsiteX3" fmla="*/ 420189 w 3865377"/>
              <a:gd name="connsiteY3" fmla="*/ 336374 h 1017764"/>
              <a:gd name="connsiteX4" fmla="*/ 874773 w 3865377"/>
              <a:gd name="connsiteY4" fmla="*/ 933 h 1017764"/>
              <a:gd name="connsiteX5" fmla="*/ 982164 w 3865377"/>
              <a:gd name="connsiteY5" fmla="*/ 98249 h 1017764"/>
              <a:gd name="connsiteX6" fmla="*/ 1325065 w 3865377"/>
              <a:gd name="connsiteY6" fmla="*/ 12524 h 1017764"/>
              <a:gd name="connsiteX7" fmla="*/ 1553665 w 3865377"/>
              <a:gd name="connsiteY7" fmla="*/ 288749 h 1017764"/>
              <a:gd name="connsiteX8" fmla="*/ 2232244 w 3865377"/>
              <a:gd name="connsiteY8" fmla="*/ 928 h 1017764"/>
              <a:gd name="connsiteX9" fmla="*/ 2371111 w 3865377"/>
              <a:gd name="connsiteY9" fmla="*/ 160514 h 1017764"/>
              <a:gd name="connsiteX10" fmla="*/ 2544264 w 3865377"/>
              <a:gd name="connsiteY10" fmla="*/ 164925 h 1017764"/>
              <a:gd name="connsiteX11" fmla="*/ 2782390 w 3865377"/>
              <a:gd name="connsiteY11" fmla="*/ 393525 h 1017764"/>
              <a:gd name="connsiteX12" fmla="*/ 3063223 w 3865377"/>
              <a:gd name="connsiteY12" fmla="*/ 253298 h 1017764"/>
              <a:gd name="connsiteX13" fmla="*/ 3325314 w 3865377"/>
              <a:gd name="connsiteY13" fmla="*/ 460200 h 1017764"/>
              <a:gd name="connsiteX14" fmla="*/ 3859322 w 3865377"/>
              <a:gd name="connsiteY14" fmla="*/ 427077 h 1017764"/>
              <a:gd name="connsiteX15" fmla="*/ 3836271 w 3865377"/>
              <a:gd name="connsiteY15" fmla="*/ 900998 h 1017764"/>
              <a:gd name="connsiteX16" fmla="*/ 3594933 w 3865377"/>
              <a:gd name="connsiteY16" fmla="*/ 1017764 h 1017764"/>
              <a:gd name="connsiteX17" fmla="*/ 0 w 3865377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20189 w 3897960"/>
              <a:gd name="connsiteY3" fmla="*/ 336374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39239 w 3897960"/>
              <a:gd name="connsiteY3" fmla="*/ 63164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0 w 3897960"/>
              <a:gd name="connsiteY18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0 w 3897960"/>
              <a:gd name="connsiteY19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0 w 3897960"/>
              <a:gd name="connsiteY20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267788 w 3897960"/>
              <a:gd name="connsiteY20" fmla="*/ 850725 h 1017764"/>
              <a:gd name="connsiteX21" fmla="*/ 0 w 3897960"/>
              <a:gd name="connsiteY21" fmla="*/ 220003 h 1017764"/>
              <a:gd name="connsiteX0" fmla="*/ 0 w 3897960"/>
              <a:gd name="connsiteY0" fmla="*/ 220003 h 1527749"/>
              <a:gd name="connsiteX1" fmla="*/ 271621 w 3897960"/>
              <a:gd name="connsiteY1" fmla="*/ 115233 h 1527749"/>
              <a:gd name="connsiteX2" fmla="*/ 401747 w 3897960"/>
              <a:gd name="connsiteY2" fmla="*/ 231996 h 1527749"/>
              <a:gd name="connsiteX3" fmla="*/ 505914 w 3897960"/>
              <a:gd name="connsiteY3" fmla="*/ 307799 h 1527749"/>
              <a:gd name="connsiteX4" fmla="*/ 874773 w 3897960"/>
              <a:gd name="connsiteY4" fmla="*/ 933 h 1527749"/>
              <a:gd name="connsiteX5" fmla="*/ 982164 w 3897960"/>
              <a:gd name="connsiteY5" fmla="*/ 98249 h 1527749"/>
              <a:gd name="connsiteX6" fmla="*/ 1325065 w 3897960"/>
              <a:gd name="connsiteY6" fmla="*/ 12524 h 1527749"/>
              <a:gd name="connsiteX7" fmla="*/ 1553665 w 3897960"/>
              <a:gd name="connsiteY7" fmla="*/ 288749 h 1527749"/>
              <a:gd name="connsiteX8" fmla="*/ 2232244 w 3897960"/>
              <a:gd name="connsiteY8" fmla="*/ 928 h 1527749"/>
              <a:gd name="connsiteX9" fmla="*/ 2371111 w 3897960"/>
              <a:gd name="connsiteY9" fmla="*/ 160514 h 1527749"/>
              <a:gd name="connsiteX10" fmla="*/ 2544264 w 3897960"/>
              <a:gd name="connsiteY10" fmla="*/ 164925 h 1527749"/>
              <a:gd name="connsiteX11" fmla="*/ 2782390 w 3897960"/>
              <a:gd name="connsiteY11" fmla="*/ 393525 h 1527749"/>
              <a:gd name="connsiteX12" fmla="*/ 3063223 w 3897960"/>
              <a:gd name="connsiteY12" fmla="*/ 253298 h 1527749"/>
              <a:gd name="connsiteX13" fmla="*/ 3325314 w 3897960"/>
              <a:gd name="connsiteY13" fmla="*/ 460200 h 1527749"/>
              <a:gd name="connsiteX14" fmla="*/ 3859322 w 3897960"/>
              <a:gd name="connsiteY14" fmla="*/ 427077 h 1527749"/>
              <a:gd name="connsiteX15" fmla="*/ 3836271 w 3897960"/>
              <a:gd name="connsiteY15" fmla="*/ 900998 h 1527749"/>
              <a:gd name="connsiteX16" fmla="*/ 3594933 w 3897960"/>
              <a:gd name="connsiteY16" fmla="*/ 1017764 h 1527749"/>
              <a:gd name="connsiteX17" fmla="*/ 3620588 w 3897960"/>
              <a:gd name="connsiteY17" fmla="*/ 1527000 h 1527749"/>
              <a:gd name="connsiteX18" fmla="*/ 1801313 w 3897960"/>
              <a:gd name="connsiteY18" fmla="*/ 898350 h 1527749"/>
              <a:gd name="connsiteX19" fmla="*/ 1010738 w 3897960"/>
              <a:gd name="connsiteY19" fmla="*/ 898350 h 1527749"/>
              <a:gd name="connsiteX20" fmla="*/ 267788 w 3897960"/>
              <a:gd name="connsiteY20" fmla="*/ 850725 h 1527749"/>
              <a:gd name="connsiteX21" fmla="*/ 0 w 3897960"/>
              <a:gd name="connsiteY21" fmla="*/ 220003 h 1527749"/>
              <a:gd name="connsiteX0" fmla="*/ 0 w 3897960"/>
              <a:gd name="connsiteY0" fmla="*/ 220003 h 1855911"/>
              <a:gd name="connsiteX1" fmla="*/ 271621 w 3897960"/>
              <a:gd name="connsiteY1" fmla="*/ 115233 h 1855911"/>
              <a:gd name="connsiteX2" fmla="*/ 401747 w 3897960"/>
              <a:gd name="connsiteY2" fmla="*/ 231996 h 1855911"/>
              <a:gd name="connsiteX3" fmla="*/ 505914 w 3897960"/>
              <a:gd name="connsiteY3" fmla="*/ 307799 h 1855911"/>
              <a:gd name="connsiteX4" fmla="*/ 874773 w 3897960"/>
              <a:gd name="connsiteY4" fmla="*/ 933 h 1855911"/>
              <a:gd name="connsiteX5" fmla="*/ 982164 w 3897960"/>
              <a:gd name="connsiteY5" fmla="*/ 98249 h 1855911"/>
              <a:gd name="connsiteX6" fmla="*/ 1325065 w 3897960"/>
              <a:gd name="connsiteY6" fmla="*/ 12524 h 1855911"/>
              <a:gd name="connsiteX7" fmla="*/ 1553665 w 3897960"/>
              <a:gd name="connsiteY7" fmla="*/ 288749 h 1855911"/>
              <a:gd name="connsiteX8" fmla="*/ 2232244 w 3897960"/>
              <a:gd name="connsiteY8" fmla="*/ 928 h 1855911"/>
              <a:gd name="connsiteX9" fmla="*/ 2371111 w 3897960"/>
              <a:gd name="connsiteY9" fmla="*/ 160514 h 1855911"/>
              <a:gd name="connsiteX10" fmla="*/ 2544264 w 3897960"/>
              <a:gd name="connsiteY10" fmla="*/ 164925 h 1855911"/>
              <a:gd name="connsiteX11" fmla="*/ 2782390 w 3897960"/>
              <a:gd name="connsiteY11" fmla="*/ 393525 h 1855911"/>
              <a:gd name="connsiteX12" fmla="*/ 3063223 w 3897960"/>
              <a:gd name="connsiteY12" fmla="*/ 253298 h 1855911"/>
              <a:gd name="connsiteX13" fmla="*/ 3325314 w 3897960"/>
              <a:gd name="connsiteY13" fmla="*/ 460200 h 1855911"/>
              <a:gd name="connsiteX14" fmla="*/ 3859322 w 3897960"/>
              <a:gd name="connsiteY14" fmla="*/ 427077 h 1855911"/>
              <a:gd name="connsiteX15" fmla="*/ 3836271 w 3897960"/>
              <a:gd name="connsiteY15" fmla="*/ 900998 h 1855911"/>
              <a:gd name="connsiteX16" fmla="*/ 3594933 w 3897960"/>
              <a:gd name="connsiteY16" fmla="*/ 1017764 h 1855911"/>
              <a:gd name="connsiteX17" fmla="*/ 3620588 w 3897960"/>
              <a:gd name="connsiteY17" fmla="*/ 1527000 h 1855911"/>
              <a:gd name="connsiteX18" fmla="*/ 3315788 w 3897960"/>
              <a:gd name="connsiteY18" fmla="*/ 1841325 h 1855911"/>
              <a:gd name="connsiteX19" fmla="*/ 1010738 w 3897960"/>
              <a:gd name="connsiteY19" fmla="*/ 898350 h 1855911"/>
              <a:gd name="connsiteX20" fmla="*/ 267788 w 3897960"/>
              <a:gd name="connsiteY20" fmla="*/ 850725 h 1855911"/>
              <a:gd name="connsiteX21" fmla="*/ 0 w 3897960"/>
              <a:gd name="connsiteY21" fmla="*/ 220003 h 1855911"/>
              <a:gd name="connsiteX0" fmla="*/ 0 w 3897960"/>
              <a:gd name="connsiteY0" fmla="*/ 220003 h 1866566"/>
              <a:gd name="connsiteX1" fmla="*/ 271621 w 3897960"/>
              <a:gd name="connsiteY1" fmla="*/ 115233 h 1866566"/>
              <a:gd name="connsiteX2" fmla="*/ 401747 w 3897960"/>
              <a:gd name="connsiteY2" fmla="*/ 231996 h 1866566"/>
              <a:gd name="connsiteX3" fmla="*/ 505914 w 3897960"/>
              <a:gd name="connsiteY3" fmla="*/ 307799 h 1866566"/>
              <a:gd name="connsiteX4" fmla="*/ 874773 w 3897960"/>
              <a:gd name="connsiteY4" fmla="*/ 933 h 1866566"/>
              <a:gd name="connsiteX5" fmla="*/ 982164 w 3897960"/>
              <a:gd name="connsiteY5" fmla="*/ 98249 h 1866566"/>
              <a:gd name="connsiteX6" fmla="*/ 1325065 w 3897960"/>
              <a:gd name="connsiteY6" fmla="*/ 12524 h 1866566"/>
              <a:gd name="connsiteX7" fmla="*/ 1553665 w 3897960"/>
              <a:gd name="connsiteY7" fmla="*/ 288749 h 1866566"/>
              <a:gd name="connsiteX8" fmla="*/ 2232244 w 3897960"/>
              <a:gd name="connsiteY8" fmla="*/ 928 h 1866566"/>
              <a:gd name="connsiteX9" fmla="*/ 2371111 w 3897960"/>
              <a:gd name="connsiteY9" fmla="*/ 160514 h 1866566"/>
              <a:gd name="connsiteX10" fmla="*/ 2544264 w 3897960"/>
              <a:gd name="connsiteY10" fmla="*/ 164925 h 1866566"/>
              <a:gd name="connsiteX11" fmla="*/ 2782390 w 3897960"/>
              <a:gd name="connsiteY11" fmla="*/ 393525 h 1866566"/>
              <a:gd name="connsiteX12" fmla="*/ 3063223 w 3897960"/>
              <a:gd name="connsiteY12" fmla="*/ 253298 h 1866566"/>
              <a:gd name="connsiteX13" fmla="*/ 3325314 w 3897960"/>
              <a:gd name="connsiteY13" fmla="*/ 460200 h 1866566"/>
              <a:gd name="connsiteX14" fmla="*/ 3859322 w 3897960"/>
              <a:gd name="connsiteY14" fmla="*/ 427077 h 1866566"/>
              <a:gd name="connsiteX15" fmla="*/ 3836271 w 3897960"/>
              <a:gd name="connsiteY15" fmla="*/ 900998 h 1866566"/>
              <a:gd name="connsiteX16" fmla="*/ 3594933 w 3897960"/>
              <a:gd name="connsiteY16" fmla="*/ 1017764 h 1866566"/>
              <a:gd name="connsiteX17" fmla="*/ 3620588 w 3897960"/>
              <a:gd name="connsiteY17" fmla="*/ 1527000 h 1866566"/>
              <a:gd name="connsiteX18" fmla="*/ 3315788 w 3897960"/>
              <a:gd name="connsiteY18" fmla="*/ 1841325 h 1866566"/>
              <a:gd name="connsiteX19" fmla="*/ 1010738 w 3897960"/>
              <a:gd name="connsiteY19" fmla="*/ 898350 h 1866566"/>
              <a:gd name="connsiteX20" fmla="*/ 267788 w 3897960"/>
              <a:gd name="connsiteY20" fmla="*/ 850725 h 1866566"/>
              <a:gd name="connsiteX21" fmla="*/ 0 w 3897960"/>
              <a:gd name="connsiteY21" fmla="*/ 220003 h 1866566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930141"/>
              <a:gd name="connsiteX1" fmla="*/ 271621 w 3897960"/>
              <a:gd name="connsiteY1" fmla="*/ 115233 h 1930141"/>
              <a:gd name="connsiteX2" fmla="*/ 401747 w 3897960"/>
              <a:gd name="connsiteY2" fmla="*/ 231996 h 1930141"/>
              <a:gd name="connsiteX3" fmla="*/ 505914 w 3897960"/>
              <a:gd name="connsiteY3" fmla="*/ 307799 h 1930141"/>
              <a:gd name="connsiteX4" fmla="*/ 874773 w 3897960"/>
              <a:gd name="connsiteY4" fmla="*/ 933 h 1930141"/>
              <a:gd name="connsiteX5" fmla="*/ 982164 w 3897960"/>
              <a:gd name="connsiteY5" fmla="*/ 98249 h 1930141"/>
              <a:gd name="connsiteX6" fmla="*/ 1325065 w 3897960"/>
              <a:gd name="connsiteY6" fmla="*/ 12524 h 1930141"/>
              <a:gd name="connsiteX7" fmla="*/ 1553665 w 3897960"/>
              <a:gd name="connsiteY7" fmla="*/ 288749 h 1930141"/>
              <a:gd name="connsiteX8" fmla="*/ 2232244 w 3897960"/>
              <a:gd name="connsiteY8" fmla="*/ 928 h 1930141"/>
              <a:gd name="connsiteX9" fmla="*/ 2371111 w 3897960"/>
              <a:gd name="connsiteY9" fmla="*/ 160514 h 1930141"/>
              <a:gd name="connsiteX10" fmla="*/ 2544264 w 3897960"/>
              <a:gd name="connsiteY10" fmla="*/ 164925 h 1930141"/>
              <a:gd name="connsiteX11" fmla="*/ 2782390 w 3897960"/>
              <a:gd name="connsiteY11" fmla="*/ 393525 h 1930141"/>
              <a:gd name="connsiteX12" fmla="*/ 3063223 w 3897960"/>
              <a:gd name="connsiteY12" fmla="*/ 253298 h 1930141"/>
              <a:gd name="connsiteX13" fmla="*/ 3325314 w 3897960"/>
              <a:gd name="connsiteY13" fmla="*/ 460200 h 1930141"/>
              <a:gd name="connsiteX14" fmla="*/ 3859322 w 3897960"/>
              <a:gd name="connsiteY14" fmla="*/ 427077 h 1930141"/>
              <a:gd name="connsiteX15" fmla="*/ 3836271 w 3897960"/>
              <a:gd name="connsiteY15" fmla="*/ 900998 h 1930141"/>
              <a:gd name="connsiteX16" fmla="*/ 3594933 w 3897960"/>
              <a:gd name="connsiteY16" fmla="*/ 1017764 h 1930141"/>
              <a:gd name="connsiteX17" fmla="*/ 3620588 w 3897960"/>
              <a:gd name="connsiteY17" fmla="*/ 1527000 h 1930141"/>
              <a:gd name="connsiteX18" fmla="*/ 3792038 w 3897960"/>
              <a:gd name="connsiteY18" fmla="*/ 1717499 h 1930141"/>
              <a:gd name="connsiteX19" fmla="*/ 3544388 w 3897960"/>
              <a:gd name="connsiteY19" fmla="*/ 1879424 h 1930141"/>
              <a:gd name="connsiteX20" fmla="*/ 3315788 w 3897960"/>
              <a:gd name="connsiteY20" fmla="*/ 1841325 h 1930141"/>
              <a:gd name="connsiteX21" fmla="*/ 1010738 w 3897960"/>
              <a:gd name="connsiteY21" fmla="*/ 898350 h 1930141"/>
              <a:gd name="connsiteX22" fmla="*/ 267788 w 3897960"/>
              <a:gd name="connsiteY22" fmla="*/ 850725 h 1930141"/>
              <a:gd name="connsiteX23" fmla="*/ 0 w 3897960"/>
              <a:gd name="connsiteY23" fmla="*/ 220003 h 1930141"/>
              <a:gd name="connsiteX0" fmla="*/ 0 w 3897960"/>
              <a:gd name="connsiteY0" fmla="*/ 220003 h 2096606"/>
              <a:gd name="connsiteX1" fmla="*/ 271621 w 3897960"/>
              <a:gd name="connsiteY1" fmla="*/ 115233 h 2096606"/>
              <a:gd name="connsiteX2" fmla="*/ 401747 w 3897960"/>
              <a:gd name="connsiteY2" fmla="*/ 231996 h 2096606"/>
              <a:gd name="connsiteX3" fmla="*/ 505914 w 3897960"/>
              <a:gd name="connsiteY3" fmla="*/ 307799 h 2096606"/>
              <a:gd name="connsiteX4" fmla="*/ 874773 w 3897960"/>
              <a:gd name="connsiteY4" fmla="*/ 933 h 2096606"/>
              <a:gd name="connsiteX5" fmla="*/ 982164 w 3897960"/>
              <a:gd name="connsiteY5" fmla="*/ 98249 h 2096606"/>
              <a:gd name="connsiteX6" fmla="*/ 1325065 w 3897960"/>
              <a:gd name="connsiteY6" fmla="*/ 12524 h 2096606"/>
              <a:gd name="connsiteX7" fmla="*/ 1553665 w 3897960"/>
              <a:gd name="connsiteY7" fmla="*/ 288749 h 2096606"/>
              <a:gd name="connsiteX8" fmla="*/ 2232244 w 3897960"/>
              <a:gd name="connsiteY8" fmla="*/ 928 h 2096606"/>
              <a:gd name="connsiteX9" fmla="*/ 2371111 w 3897960"/>
              <a:gd name="connsiteY9" fmla="*/ 160514 h 2096606"/>
              <a:gd name="connsiteX10" fmla="*/ 2544264 w 3897960"/>
              <a:gd name="connsiteY10" fmla="*/ 164925 h 2096606"/>
              <a:gd name="connsiteX11" fmla="*/ 2782390 w 3897960"/>
              <a:gd name="connsiteY11" fmla="*/ 393525 h 2096606"/>
              <a:gd name="connsiteX12" fmla="*/ 3063223 w 3897960"/>
              <a:gd name="connsiteY12" fmla="*/ 253298 h 2096606"/>
              <a:gd name="connsiteX13" fmla="*/ 3325314 w 3897960"/>
              <a:gd name="connsiteY13" fmla="*/ 460200 h 2096606"/>
              <a:gd name="connsiteX14" fmla="*/ 3859322 w 3897960"/>
              <a:gd name="connsiteY14" fmla="*/ 427077 h 2096606"/>
              <a:gd name="connsiteX15" fmla="*/ 3836271 w 3897960"/>
              <a:gd name="connsiteY15" fmla="*/ 900998 h 2096606"/>
              <a:gd name="connsiteX16" fmla="*/ 3594933 w 3897960"/>
              <a:gd name="connsiteY16" fmla="*/ 1017764 h 2096606"/>
              <a:gd name="connsiteX17" fmla="*/ 3620588 w 3897960"/>
              <a:gd name="connsiteY17" fmla="*/ 1527000 h 2096606"/>
              <a:gd name="connsiteX18" fmla="*/ 3792038 w 3897960"/>
              <a:gd name="connsiteY18" fmla="*/ 1717499 h 2096606"/>
              <a:gd name="connsiteX19" fmla="*/ 3544388 w 3897960"/>
              <a:gd name="connsiteY19" fmla="*/ 1879424 h 2096606"/>
              <a:gd name="connsiteX20" fmla="*/ 3477713 w 3897960"/>
              <a:gd name="connsiteY20" fmla="*/ 2050875 h 2096606"/>
              <a:gd name="connsiteX21" fmla="*/ 1010738 w 3897960"/>
              <a:gd name="connsiteY21" fmla="*/ 898350 h 2096606"/>
              <a:gd name="connsiteX22" fmla="*/ 267788 w 3897960"/>
              <a:gd name="connsiteY22" fmla="*/ 850725 h 2096606"/>
              <a:gd name="connsiteX23" fmla="*/ 0 w 3897960"/>
              <a:gd name="connsiteY23" fmla="*/ 220003 h 2096606"/>
              <a:gd name="connsiteX0" fmla="*/ 0 w 3897960"/>
              <a:gd name="connsiteY0" fmla="*/ 220003 h 2050875"/>
              <a:gd name="connsiteX1" fmla="*/ 271621 w 3897960"/>
              <a:gd name="connsiteY1" fmla="*/ 115233 h 2050875"/>
              <a:gd name="connsiteX2" fmla="*/ 401747 w 3897960"/>
              <a:gd name="connsiteY2" fmla="*/ 231996 h 2050875"/>
              <a:gd name="connsiteX3" fmla="*/ 505914 w 3897960"/>
              <a:gd name="connsiteY3" fmla="*/ 307799 h 2050875"/>
              <a:gd name="connsiteX4" fmla="*/ 874773 w 3897960"/>
              <a:gd name="connsiteY4" fmla="*/ 933 h 2050875"/>
              <a:gd name="connsiteX5" fmla="*/ 982164 w 3897960"/>
              <a:gd name="connsiteY5" fmla="*/ 98249 h 2050875"/>
              <a:gd name="connsiteX6" fmla="*/ 1325065 w 3897960"/>
              <a:gd name="connsiteY6" fmla="*/ 12524 h 2050875"/>
              <a:gd name="connsiteX7" fmla="*/ 1553665 w 3897960"/>
              <a:gd name="connsiteY7" fmla="*/ 288749 h 2050875"/>
              <a:gd name="connsiteX8" fmla="*/ 2232244 w 3897960"/>
              <a:gd name="connsiteY8" fmla="*/ 928 h 2050875"/>
              <a:gd name="connsiteX9" fmla="*/ 2371111 w 3897960"/>
              <a:gd name="connsiteY9" fmla="*/ 160514 h 2050875"/>
              <a:gd name="connsiteX10" fmla="*/ 2544264 w 3897960"/>
              <a:gd name="connsiteY10" fmla="*/ 164925 h 2050875"/>
              <a:gd name="connsiteX11" fmla="*/ 2782390 w 3897960"/>
              <a:gd name="connsiteY11" fmla="*/ 393525 h 2050875"/>
              <a:gd name="connsiteX12" fmla="*/ 3063223 w 3897960"/>
              <a:gd name="connsiteY12" fmla="*/ 253298 h 2050875"/>
              <a:gd name="connsiteX13" fmla="*/ 3325314 w 3897960"/>
              <a:gd name="connsiteY13" fmla="*/ 460200 h 2050875"/>
              <a:gd name="connsiteX14" fmla="*/ 3859322 w 3897960"/>
              <a:gd name="connsiteY14" fmla="*/ 427077 h 2050875"/>
              <a:gd name="connsiteX15" fmla="*/ 3836271 w 3897960"/>
              <a:gd name="connsiteY15" fmla="*/ 900998 h 2050875"/>
              <a:gd name="connsiteX16" fmla="*/ 3594933 w 3897960"/>
              <a:gd name="connsiteY16" fmla="*/ 1017764 h 2050875"/>
              <a:gd name="connsiteX17" fmla="*/ 3620588 w 3897960"/>
              <a:gd name="connsiteY17" fmla="*/ 1527000 h 2050875"/>
              <a:gd name="connsiteX18" fmla="*/ 3792038 w 3897960"/>
              <a:gd name="connsiteY18" fmla="*/ 1717499 h 2050875"/>
              <a:gd name="connsiteX19" fmla="*/ 3544388 w 3897960"/>
              <a:gd name="connsiteY19" fmla="*/ 1879424 h 2050875"/>
              <a:gd name="connsiteX20" fmla="*/ 3477713 w 3897960"/>
              <a:gd name="connsiteY20" fmla="*/ 2050875 h 2050875"/>
              <a:gd name="connsiteX21" fmla="*/ 1010738 w 3897960"/>
              <a:gd name="connsiteY21" fmla="*/ 898350 h 2050875"/>
              <a:gd name="connsiteX22" fmla="*/ 267788 w 3897960"/>
              <a:gd name="connsiteY22" fmla="*/ 850725 h 2050875"/>
              <a:gd name="connsiteX23" fmla="*/ 0 w 3897960"/>
              <a:gd name="connsiteY23" fmla="*/ 220003 h 2050875"/>
              <a:gd name="connsiteX0" fmla="*/ 0 w 3897960"/>
              <a:gd name="connsiteY0" fmla="*/ 220003 h 2052143"/>
              <a:gd name="connsiteX1" fmla="*/ 271621 w 3897960"/>
              <a:gd name="connsiteY1" fmla="*/ 115233 h 2052143"/>
              <a:gd name="connsiteX2" fmla="*/ 401747 w 3897960"/>
              <a:gd name="connsiteY2" fmla="*/ 231996 h 2052143"/>
              <a:gd name="connsiteX3" fmla="*/ 505914 w 3897960"/>
              <a:gd name="connsiteY3" fmla="*/ 307799 h 2052143"/>
              <a:gd name="connsiteX4" fmla="*/ 874773 w 3897960"/>
              <a:gd name="connsiteY4" fmla="*/ 933 h 2052143"/>
              <a:gd name="connsiteX5" fmla="*/ 982164 w 3897960"/>
              <a:gd name="connsiteY5" fmla="*/ 98249 h 2052143"/>
              <a:gd name="connsiteX6" fmla="*/ 1325065 w 3897960"/>
              <a:gd name="connsiteY6" fmla="*/ 12524 h 2052143"/>
              <a:gd name="connsiteX7" fmla="*/ 1553665 w 3897960"/>
              <a:gd name="connsiteY7" fmla="*/ 288749 h 2052143"/>
              <a:gd name="connsiteX8" fmla="*/ 2232244 w 3897960"/>
              <a:gd name="connsiteY8" fmla="*/ 928 h 2052143"/>
              <a:gd name="connsiteX9" fmla="*/ 2371111 w 3897960"/>
              <a:gd name="connsiteY9" fmla="*/ 160514 h 2052143"/>
              <a:gd name="connsiteX10" fmla="*/ 2544264 w 3897960"/>
              <a:gd name="connsiteY10" fmla="*/ 164925 h 2052143"/>
              <a:gd name="connsiteX11" fmla="*/ 2782390 w 3897960"/>
              <a:gd name="connsiteY11" fmla="*/ 393525 h 2052143"/>
              <a:gd name="connsiteX12" fmla="*/ 3063223 w 3897960"/>
              <a:gd name="connsiteY12" fmla="*/ 253298 h 2052143"/>
              <a:gd name="connsiteX13" fmla="*/ 3325314 w 3897960"/>
              <a:gd name="connsiteY13" fmla="*/ 460200 h 2052143"/>
              <a:gd name="connsiteX14" fmla="*/ 3859322 w 3897960"/>
              <a:gd name="connsiteY14" fmla="*/ 427077 h 2052143"/>
              <a:gd name="connsiteX15" fmla="*/ 3836271 w 3897960"/>
              <a:gd name="connsiteY15" fmla="*/ 900998 h 2052143"/>
              <a:gd name="connsiteX16" fmla="*/ 3594933 w 3897960"/>
              <a:gd name="connsiteY16" fmla="*/ 1017764 h 2052143"/>
              <a:gd name="connsiteX17" fmla="*/ 3620588 w 3897960"/>
              <a:gd name="connsiteY17" fmla="*/ 1527000 h 2052143"/>
              <a:gd name="connsiteX18" fmla="*/ 3792038 w 3897960"/>
              <a:gd name="connsiteY18" fmla="*/ 1717499 h 2052143"/>
              <a:gd name="connsiteX19" fmla="*/ 3544388 w 3897960"/>
              <a:gd name="connsiteY19" fmla="*/ 1879424 h 2052143"/>
              <a:gd name="connsiteX20" fmla="*/ 3477713 w 3897960"/>
              <a:gd name="connsiteY20" fmla="*/ 2050875 h 2052143"/>
              <a:gd name="connsiteX21" fmla="*/ 2896688 w 3897960"/>
              <a:gd name="connsiteY21" fmla="*/ 1803224 h 2052143"/>
              <a:gd name="connsiteX22" fmla="*/ 1010738 w 3897960"/>
              <a:gd name="connsiteY22" fmla="*/ 898350 h 2052143"/>
              <a:gd name="connsiteX23" fmla="*/ 267788 w 3897960"/>
              <a:gd name="connsiteY23" fmla="*/ 850725 h 2052143"/>
              <a:gd name="connsiteX24" fmla="*/ 0 w 3897960"/>
              <a:gd name="connsiteY24" fmla="*/ 220003 h 2052143"/>
              <a:gd name="connsiteX0" fmla="*/ 0 w 3897960"/>
              <a:gd name="connsiteY0" fmla="*/ 220003 h 2463076"/>
              <a:gd name="connsiteX1" fmla="*/ 271621 w 3897960"/>
              <a:gd name="connsiteY1" fmla="*/ 115233 h 2463076"/>
              <a:gd name="connsiteX2" fmla="*/ 401747 w 3897960"/>
              <a:gd name="connsiteY2" fmla="*/ 231996 h 2463076"/>
              <a:gd name="connsiteX3" fmla="*/ 505914 w 3897960"/>
              <a:gd name="connsiteY3" fmla="*/ 307799 h 2463076"/>
              <a:gd name="connsiteX4" fmla="*/ 874773 w 3897960"/>
              <a:gd name="connsiteY4" fmla="*/ 933 h 2463076"/>
              <a:gd name="connsiteX5" fmla="*/ 982164 w 3897960"/>
              <a:gd name="connsiteY5" fmla="*/ 98249 h 2463076"/>
              <a:gd name="connsiteX6" fmla="*/ 1325065 w 3897960"/>
              <a:gd name="connsiteY6" fmla="*/ 12524 h 2463076"/>
              <a:gd name="connsiteX7" fmla="*/ 1553665 w 3897960"/>
              <a:gd name="connsiteY7" fmla="*/ 288749 h 2463076"/>
              <a:gd name="connsiteX8" fmla="*/ 2232244 w 3897960"/>
              <a:gd name="connsiteY8" fmla="*/ 928 h 2463076"/>
              <a:gd name="connsiteX9" fmla="*/ 2371111 w 3897960"/>
              <a:gd name="connsiteY9" fmla="*/ 160514 h 2463076"/>
              <a:gd name="connsiteX10" fmla="*/ 2544264 w 3897960"/>
              <a:gd name="connsiteY10" fmla="*/ 164925 h 2463076"/>
              <a:gd name="connsiteX11" fmla="*/ 2782390 w 3897960"/>
              <a:gd name="connsiteY11" fmla="*/ 393525 h 2463076"/>
              <a:gd name="connsiteX12" fmla="*/ 3063223 w 3897960"/>
              <a:gd name="connsiteY12" fmla="*/ 253298 h 2463076"/>
              <a:gd name="connsiteX13" fmla="*/ 3325314 w 3897960"/>
              <a:gd name="connsiteY13" fmla="*/ 460200 h 2463076"/>
              <a:gd name="connsiteX14" fmla="*/ 3859322 w 3897960"/>
              <a:gd name="connsiteY14" fmla="*/ 427077 h 2463076"/>
              <a:gd name="connsiteX15" fmla="*/ 3836271 w 3897960"/>
              <a:gd name="connsiteY15" fmla="*/ 900998 h 2463076"/>
              <a:gd name="connsiteX16" fmla="*/ 3594933 w 3897960"/>
              <a:gd name="connsiteY16" fmla="*/ 1017764 h 2463076"/>
              <a:gd name="connsiteX17" fmla="*/ 3620588 w 3897960"/>
              <a:gd name="connsiteY17" fmla="*/ 1527000 h 2463076"/>
              <a:gd name="connsiteX18" fmla="*/ 3792038 w 3897960"/>
              <a:gd name="connsiteY18" fmla="*/ 1717499 h 2463076"/>
              <a:gd name="connsiteX19" fmla="*/ 3544388 w 3897960"/>
              <a:gd name="connsiteY19" fmla="*/ 1879424 h 2463076"/>
              <a:gd name="connsiteX20" fmla="*/ 3477713 w 3897960"/>
              <a:gd name="connsiteY20" fmla="*/ 2050875 h 2463076"/>
              <a:gd name="connsiteX21" fmla="*/ 3649163 w 3897960"/>
              <a:gd name="connsiteY21" fmla="*/ 2460449 h 2463076"/>
              <a:gd name="connsiteX22" fmla="*/ 2896688 w 3897960"/>
              <a:gd name="connsiteY22" fmla="*/ 1803224 h 2463076"/>
              <a:gd name="connsiteX23" fmla="*/ 1010738 w 3897960"/>
              <a:gd name="connsiteY23" fmla="*/ 898350 h 2463076"/>
              <a:gd name="connsiteX24" fmla="*/ 267788 w 3897960"/>
              <a:gd name="connsiteY24" fmla="*/ 850725 h 2463076"/>
              <a:gd name="connsiteX25" fmla="*/ 0 w 3897960"/>
              <a:gd name="connsiteY25" fmla="*/ 220003 h 2463076"/>
              <a:gd name="connsiteX0" fmla="*/ 0 w 3897960"/>
              <a:gd name="connsiteY0" fmla="*/ 220003 h 2283659"/>
              <a:gd name="connsiteX1" fmla="*/ 271621 w 3897960"/>
              <a:gd name="connsiteY1" fmla="*/ 115233 h 2283659"/>
              <a:gd name="connsiteX2" fmla="*/ 401747 w 3897960"/>
              <a:gd name="connsiteY2" fmla="*/ 231996 h 2283659"/>
              <a:gd name="connsiteX3" fmla="*/ 505914 w 3897960"/>
              <a:gd name="connsiteY3" fmla="*/ 307799 h 2283659"/>
              <a:gd name="connsiteX4" fmla="*/ 874773 w 3897960"/>
              <a:gd name="connsiteY4" fmla="*/ 933 h 2283659"/>
              <a:gd name="connsiteX5" fmla="*/ 982164 w 3897960"/>
              <a:gd name="connsiteY5" fmla="*/ 98249 h 2283659"/>
              <a:gd name="connsiteX6" fmla="*/ 1325065 w 3897960"/>
              <a:gd name="connsiteY6" fmla="*/ 12524 h 2283659"/>
              <a:gd name="connsiteX7" fmla="*/ 1553665 w 3897960"/>
              <a:gd name="connsiteY7" fmla="*/ 288749 h 2283659"/>
              <a:gd name="connsiteX8" fmla="*/ 2232244 w 3897960"/>
              <a:gd name="connsiteY8" fmla="*/ 928 h 2283659"/>
              <a:gd name="connsiteX9" fmla="*/ 2371111 w 3897960"/>
              <a:gd name="connsiteY9" fmla="*/ 160514 h 2283659"/>
              <a:gd name="connsiteX10" fmla="*/ 2544264 w 3897960"/>
              <a:gd name="connsiteY10" fmla="*/ 164925 h 2283659"/>
              <a:gd name="connsiteX11" fmla="*/ 2782390 w 3897960"/>
              <a:gd name="connsiteY11" fmla="*/ 393525 h 2283659"/>
              <a:gd name="connsiteX12" fmla="*/ 3063223 w 3897960"/>
              <a:gd name="connsiteY12" fmla="*/ 253298 h 2283659"/>
              <a:gd name="connsiteX13" fmla="*/ 3325314 w 3897960"/>
              <a:gd name="connsiteY13" fmla="*/ 460200 h 2283659"/>
              <a:gd name="connsiteX14" fmla="*/ 3859322 w 3897960"/>
              <a:gd name="connsiteY14" fmla="*/ 427077 h 2283659"/>
              <a:gd name="connsiteX15" fmla="*/ 3836271 w 3897960"/>
              <a:gd name="connsiteY15" fmla="*/ 900998 h 2283659"/>
              <a:gd name="connsiteX16" fmla="*/ 3594933 w 3897960"/>
              <a:gd name="connsiteY16" fmla="*/ 1017764 h 2283659"/>
              <a:gd name="connsiteX17" fmla="*/ 3620588 w 3897960"/>
              <a:gd name="connsiteY17" fmla="*/ 1527000 h 2283659"/>
              <a:gd name="connsiteX18" fmla="*/ 3792038 w 3897960"/>
              <a:gd name="connsiteY18" fmla="*/ 1717499 h 2283659"/>
              <a:gd name="connsiteX19" fmla="*/ 3544388 w 3897960"/>
              <a:gd name="connsiteY19" fmla="*/ 1879424 h 2283659"/>
              <a:gd name="connsiteX20" fmla="*/ 3477713 w 3897960"/>
              <a:gd name="connsiteY20" fmla="*/ 2050875 h 2283659"/>
              <a:gd name="connsiteX21" fmla="*/ 3668213 w 3897960"/>
              <a:gd name="connsiteY21" fmla="*/ 2279474 h 2283659"/>
              <a:gd name="connsiteX22" fmla="*/ 2896688 w 3897960"/>
              <a:gd name="connsiteY22" fmla="*/ 1803224 h 2283659"/>
              <a:gd name="connsiteX23" fmla="*/ 1010738 w 3897960"/>
              <a:gd name="connsiteY23" fmla="*/ 898350 h 2283659"/>
              <a:gd name="connsiteX24" fmla="*/ 267788 w 3897960"/>
              <a:gd name="connsiteY24" fmla="*/ 850725 h 2283659"/>
              <a:gd name="connsiteX25" fmla="*/ 0 w 3897960"/>
              <a:gd name="connsiteY25" fmla="*/ 220003 h 2283659"/>
              <a:gd name="connsiteX0" fmla="*/ 0 w 3897960"/>
              <a:gd name="connsiteY0" fmla="*/ 220003 h 2596229"/>
              <a:gd name="connsiteX1" fmla="*/ 271621 w 3897960"/>
              <a:gd name="connsiteY1" fmla="*/ 115233 h 2596229"/>
              <a:gd name="connsiteX2" fmla="*/ 401747 w 3897960"/>
              <a:gd name="connsiteY2" fmla="*/ 231996 h 2596229"/>
              <a:gd name="connsiteX3" fmla="*/ 505914 w 3897960"/>
              <a:gd name="connsiteY3" fmla="*/ 307799 h 2596229"/>
              <a:gd name="connsiteX4" fmla="*/ 874773 w 3897960"/>
              <a:gd name="connsiteY4" fmla="*/ 933 h 2596229"/>
              <a:gd name="connsiteX5" fmla="*/ 982164 w 3897960"/>
              <a:gd name="connsiteY5" fmla="*/ 98249 h 2596229"/>
              <a:gd name="connsiteX6" fmla="*/ 1325065 w 3897960"/>
              <a:gd name="connsiteY6" fmla="*/ 12524 h 2596229"/>
              <a:gd name="connsiteX7" fmla="*/ 1553665 w 3897960"/>
              <a:gd name="connsiteY7" fmla="*/ 288749 h 2596229"/>
              <a:gd name="connsiteX8" fmla="*/ 2232244 w 3897960"/>
              <a:gd name="connsiteY8" fmla="*/ 928 h 2596229"/>
              <a:gd name="connsiteX9" fmla="*/ 2371111 w 3897960"/>
              <a:gd name="connsiteY9" fmla="*/ 160514 h 2596229"/>
              <a:gd name="connsiteX10" fmla="*/ 2544264 w 3897960"/>
              <a:gd name="connsiteY10" fmla="*/ 164925 h 2596229"/>
              <a:gd name="connsiteX11" fmla="*/ 2782390 w 3897960"/>
              <a:gd name="connsiteY11" fmla="*/ 393525 h 2596229"/>
              <a:gd name="connsiteX12" fmla="*/ 3063223 w 3897960"/>
              <a:gd name="connsiteY12" fmla="*/ 253298 h 2596229"/>
              <a:gd name="connsiteX13" fmla="*/ 3325314 w 3897960"/>
              <a:gd name="connsiteY13" fmla="*/ 460200 h 2596229"/>
              <a:gd name="connsiteX14" fmla="*/ 3859322 w 3897960"/>
              <a:gd name="connsiteY14" fmla="*/ 427077 h 2596229"/>
              <a:gd name="connsiteX15" fmla="*/ 3836271 w 3897960"/>
              <a:gd name="connsiteY15" fmla="*/ 900998 h 2596229"/>
              <a:gd name="connsiteX16" fmla="*/ 3594933 w 3897960"/>
              <a:gd name="connsiteY16" fmla="*/ 1017764 h 2596229"/>
              <a:gd name="connsiteX17" fmla="*/ 3620588 w 3897960"/>
              <a:gd name="connsiteY17" fmla="*/ 1527000 h 2596229"/>
              <a:gd name="connsiteX18" fmla="*/ 3792038 w 3897960"/>
              <a:gd name="connsiteY18" fmla="*/ 1717499 h 2596229"/>
              <a:gd name="connsiteX19" fmla="*/ 3544388 w 3897960"/>
              <a:gd name="connsiteY19" fmla="*/ 1879424 h 2596229"/>
              <a:gd name="connsiteX20" fmla="*/ 3477713 w 3897960"/>
              <a:gd name="connsiteY20" fmla="*/ 2050875 h 2596229"/>
              <a:gd name="connsiteX21" fmla="*/ 3668213 w 3897960"/>
              <a:gd name="connsiteY21" fmla="*/ 2279474 h 2596229"/>
              <a:gd name="connsiteX22" fmla="*/ 3592013 w 3897960"/>
              <a:gd name="connsiteY22" fmla="*/ 2565224 h 2596229"/>
              <a:gd name="connsiteX23" fmla="*/ 1010738 w 3897960"/>
              <a:gd name="connsiteY23" fmla="*/ 898350 h 2596229"/>
              <a:gd name="connsiteX24" fmla="*/ 267788 w 3897960"/>
              <a:gd name="connsiteY24" fmla="*/ 850725 h 2596229"/>
              <a:gd name="connsiteX25" fmla="*/ 0 w 3897960"/>
              <a:gd name="connsiteY25" fmla="*/ 220003 h 2596229"/>
              <a:gd name="connsiteX0" fmla="*/ 0 w 3897960"/>
              <a:gd name="connsiteY0" fmla="*/ 220003 h 2567913"/>
              <a:gd name="connsiteX1" fmla="*/ 271621 w 3897960"/>
              <a:gd name="connsiteY1" fmla="*/ 115233 h 2567913"/>
              <a:gd name="connsiteX2" fmla="*/ 401747 w 3897960"/>
              <a:gd name="connsiteY2" fmla="*/ 231996 h 2567913"/>
              <a:gd name="connsiteX3" fmla="*/ 505914 w 3897960"/>
              <a:gd name="connsiteY3" fmla="*/ 307799 h 2567913"/>
              <a:gd name="connsiteX4" fmla="*/ 874773 w 3897960"/>
              <a:gd name="connsiteY4" fmla="*/ 933 h 2567913"/>
              <a:gd name="connsiteX5" fmla="*/ 982164 w 3897960"/>
              <a:gd name="connsiteY5" fmla="*/ 98249 h 2567913"/>
              <a:gd name="connsiteX6" fmla="*/ 1325065 w 3897960"/>
              <a:gd name="connsiteY6" fmla="*/ 12524 h 2567913"/>
              <a:gd name="connsiteX7" fmla="*/ 1553665 w 3897960"/>
              <a:gd name="connsiteY7" fmla="*/ 288749 h 2567913"/>
              <a:gd name="connsiteX8" fmla="*/ 2232244 w 3897960"/>
              <a:gd name="connsiteY8" fmla="*/ 928 h 2567913"/>
              <a:gd name="connsiteX9" fmla="*/ 2371111 w 3897960"/>
              <a:gd name="connsiteY9" fmla="*/ 160514 h 2567913"/>
              <a:gd name="connsiteX10" fmla="*/ 2544264 w 3897960"/>
              <a:gd name="connsiteY10" fmla="*/ 164925 h 2567913"/>
              <a:gd name="connsiteX11" fmla="*/ 2782390 w 3897960"/>
              <a:gd name="connsiteY11" fmla="*/ 393525 h 2567913"/>
              <a:gd name="connsiteX12" fmla="*/ 3063223 w 3897960"/>
              <a:gd name="connsiteY12" fmla="*/ 253298 h 2567913"/>
              <a:gd name="connsiteX13" fmla="*/ 3325314 w 3897960"/>
              <a:gd name="connsiteY13" fmla="*/ 460200 h 2567913"/>
              <a:gd name="connsiteX14" fmla="*/ 3859322 w 3897960"/>
              <a:gd name="connsiteY14" fmla="*/ 427077 h 2567913"/>
              <a:gd name="connsiteX15" fmla="*/ 3836271 w 3897960"/>
              <a:gd name="connsiteY15" fmla="*/ 900998 h 2567913"/>
              <a:gd name="connsiteX16" fmla="*/ 3594933 w 3897960"/>
              <a:gd name="connsiteY16" fmla="*/ 1017764 h 2567913"/>
              <a:gd name="connsiteX17" fmla="*/ 3620588 w 3897960"/>
              <a:gd name="connsiteY17" fmla="*/ 1527000 h 2567913"/>
              <a:gd name="connsiteX18" fmla="*/ 3792038 w 3897960"/>
              <a:gd name="connsiteY18" fmla="*/ 1717499 h 2567913"/>
              <a:gd name="connsiteX19" fmla="*/ 3544388 w 3897960"/>
              <a:gd name="connsiteY19" fmla="*/ 1879424 h 2567913"/>
              <a:gd name="connsiteX20" fmla="*/ 3477713 w 3897960"/>
              <a:gd name="connsiteY20" fmla="*/ 2050875 h 2567913"/>
              <a:gd name="connsiteX21" fmla="*/ 3668213 w 3897960"/>
              <a:gd name="connsiteY21" fmla="*/ 2279474 h 2567913"/>
              <a:gd name="connsiteX22" fmla="*/ 3592013 w 3897960"/>
              <a:gd name="connsiteY22" fmla="*/ 2565224 h 2567913"/>
              <a:gd name="connsiteX23" fmla="*/ 3068138 w 3897960"/>
              <a:gd name="connsiteY23" fmla="*/ 2336624 h 2567913"/>
              <a:gd name="connsiteX24" fmla="*/ 1010738 w 3897960"/>
              <a:gd name="connsiteY24" fmla="*/ 898350 h 2567913"/>
              <a:gd name="connsiteX25" fmla="*/ 267788 w 3897960"/>
              <a:gd name="connsiteY25" fmla="*/ 850725 h 2567913"/>
              <a:gd name="connsiteX26" fmla="*/ 0 w 3897960"/>
              <a:gd name="connsiteY26" fmla="*/ 220003 h 2567913"/>
              <a:gd name="connsiteX0" fmla="*/ 0 w 3897960"/>
              <a:gd name="connsiteY0" fmla="*/ 220003 h 2641588"/>
              <a:gd name="connsiteX1" fmla="*/ 271621 w 3897960"/>
              <a:gd name="connsiteY1" fmla="*/ 115233 h 2641588"/>
              <a:gd name="connsiteX2" fmla="*/ 401747 w 3897960"/>
              <a:gd name="connsiteY2" fmla="*/ 231996 h 2641588"/>
              <a:gd name="connsiteX3" fmla="*/ 505914 w 3897960"/>
              <a:gd name="connsiteY3" fmla="*/ 307799 h 2641588"/>
              <a:gd name="connsiteX4" fmla="*/ 874773 w 3897960"/>
              <a:gd name="connsiteY4" fmla="*/ 933 h 2641588"/>
              <a:gd name="connsiteX5" fmla="*/ 982164 w 3897960"/>
              <a:gd name="connsiteY5" fmla="*/ 98249 h 2641588"/>
              <a:gd name="connsiteX6" fmla="*/ 1325065 w 3897960"/>
              <a:gd name="connsiteY6" fmla="*/ 12524 h 2641588"/>
              <a:gd name="connsiteX7" fmla="*/ 1553665 w 3897960"/>
              <a:gd name="connsiteY7" fmla="*/ 288749 h 2641588"/>
              <a:gd name="connsiteX8" fmla="*/ 2232244 w 3897960"/>
              <a:gd name="connsiteY8" fmla="*/ 928 h 2641588"/>
              <a:gd name="connsiteX9" fmla="*/ 2371111 w 3897960"/>
              <a:gd name="connsiteY9" fmla="*/ 160514 h 2641588"/>
              <a:gd name="connsiteX10" fmla="*/ 2544264 w 3897960"/>
              <a:gd name="connsiteY10" fmla="*/ 164925 h 2641588"/>
              <a:gd name="connsiteX11" fmla="*/ 2782390 w 3897960"/>
              <a:gd name="connsiteY11" fmla="*/ 393525 h 2641588"/>
              <a:gd name="connsiteX12" fmla="*/ 3063223 w 3897960"/>
              <a:gd name="connsiteY12" fmla="*/ 253298 h 2641588"/>
              <a:gd name="connsiteX13" fmla="*/ 3325314 w 3897960"/>
              <a:gd name="connsiteY13" fmla="*/ 460200 h 2641588"/>
              <a:gd name="connsiteX14" fmla="*/ 3859322 w 3897960"/>
              <a:gd name="connsiteY14" fmla="*/ 427077 h 2641588"/>
              <a:gd name="connsiteX15" fmla="*/ 3836271 w 3897960"/>
              <a:gd name="connsiteY15" fmla="*/ 900998 h 2641588"/>
              <a:gd name="connsiteX16" fmla="*/ 3594933 w 3897960"/>
              <a:gd name="connsiteY16" fmla="*/ 1017764 h 2641588"/>
              <a:gd name="connsiteX17" fmla="*/ 3620588 w 3897960"/>
              <a:gd name="connsiteY17" fmla="*/ 1527000 h 2641588"/>
              <a:gd name="connsiteX18" fmla="*/ 3792038 w 3897960"/>
              <a:gd name="connsiteY18" fmla="*/ 1717499 h 2641588"/>
              <a:gd name="connsiteX19" fmla="*/ 3544388 w 3897960"/>
              <a:gd name="connsiteY19" fmla="*/ 1879424 h 2641588"/>
              <a:gd name="connsiteX20" fmla="*/ 3477713 w 3897960"/>
              <a:gd name="connsiteY20" fmla="*/ 2050875 h 2641588"/>
              <a:gd name="connsiteX21" fmla="*/ 3668213 w 3897960"/>
              <a:gd name="connsiteY21" fmla="*/ 2279474 h 2641588"/>
              <a:gd name="connsiteX22" fmla="*/ 3592013 w 3897960"/>
              <a:gd name="connsiteY22" fmla="*/ 2565224 h 2641588"/>
              <a:gd name="connsiteX23" fmla="*/ 3382463 w 3897960"/>
              <a:gd name="connsiteY23" fmla="*/ 2498549 h 2641588"/>
              <a:gd name="connsiteX24" fmla="*/ 1010738 w 3897960"/>
              <a:gd name="connsiteY24" fmla="*/ 898350 h 2641588"/>
              <a:gd name="connsiteX25" fmla="*/ 267788 w 3897960"/>
              <a:gd name="connsiteY25" fmla="*/ 850725 h 2641588"/>
              <a:gd name="connsiteX26" fmla="*/ 0 w 3897960"/>
              <a:gd name="connsiteY26" fmla="*/ 220003 h 2641588"/>
              <a:gd name="connsiteX0" fmla="*/ 0 w 3897960"/>
              <a:gd name="connsiteY0" fmla="*/ 220003 h 2635284"/>
              <a:gd name="connsiteX1" fmla="*/ 271621 w 3897960"/>
              <a:gd name="connsiteY1" fmla="*/ 115233 h 2635284"/>
              <a:gd name="connsiteX2" fmla="*/ 401747 w 3897960"/>
              <a:gd name="connsiteY2" fmla="*/ 231996 h 2635284"/>
              <a:gd name="connsiteX3" fmla="*/ 505914 w 3897960"/>
              <a:gd name="connsiteY3" fmla="*/ 307799 h 2635284"/>
              <a:gd name="connsiteX4" fmla="*/ 874773 w 3897960"/>
              <a:gd name="connsiteY4" fmla="*/ 933 h 2635284"/>
              <a:gd name="connsiteX5" fmla="*/ 982164 w 3897960"/>
              <a:gd name="connsiteY5" fmla="*/ 98249 h 2635284"/>
              <a:gd name="connsiteX6" fmla="*/ 1325065 w 3897960"/>
              <a:gd name="connsiteY6" fmla="*/ 12524 h 2635284"/>
              <a:gd name="connsiteX7" fmla="*/ 1553665 w 3897960"/>
              <a:gd name="connsiteY7" fmla="*/ 288749 h 2635284"/>
              <a:gd name="connsiteX8" fmla="*/ 2232244 w 3897960"/>
              <a:gd name="connsiteY8" fmla="*/ 928 h 2635284"/>
              <a:gd name="connsiteX9" fmla="*/ 2371111 w 3897960"/>
              <a:gd name="connsiteY9" fmla="*/ 160514 h 2635284"/>
              <a:gd name="connsiteX10" fmla="*/ 2544264 w 3897960"/>
              <a:gd name="connsiteY10" fmla="*/ 164925 h 2635284"/>
              <a:gd name="connsiteX11" fmla="*/ 2782390 w 3897960"/>
              <a:gd name="connsiteY11" fmla="*/ 393525 h 2635284"/>
              <a:gd name="connsiteX12" fmla="*/ 3063223 w 3897960"/>
              <a:gd name="connsiteY12" fmla="*/ 253298 h 2635284"/>
              <a:gd name="connsiteX13" fmla="*/ 3325314 w 3897960"/>
              <a:gd name="connsiteY13" fmla="*/ 460200 h 2635284"/>
              <a:gd name="connsiteX14" fmla="*/ 3859322 w 3897960"/>
              <a:gd name="connsiteY14" fmla="*/ 427077 h 2635284"/>
              <a:gd name="connsiteX15" fmla="*/ 3836271 w 3897960"/>
              <a:gd name="connsiteY15" fmla="*/ 900998 h 2635284"/>
              <a:gd name="connsiteX16" fmla="*/ 3594933 w 3897960"/>
              <a:gd name="connsiteY16" fmla="*/ 1017764 h 2635284"/>
              <a:gd name="connsiteX17" fmla="*/ 3620588 w 3897960"/>
              <a:gd name="connsiteY17" fmla="*/ 1527000 h 2635284"/>
              <a:gd name="connsiteX18" fmla="*/ 3792038 w 3897960"/>
              <a:gd name="connsiteY18" fmla="*/ 1717499 h 2635284"/>
              <a:gd name="connsiteX19" fmla="*/ 3544388 w 3897960"/>
              <a:gd name="connsiteY19" fmla="*/ 1879424 h 2635284"/>
              <a:gd name="connsiteX20" fmla="*/ 3477713 w 3897960"/>
              <a:gd name="connsiteY20" fmla="*/ 2050875 h 2635284"/>
              <a:gd name="connsiteX21" fmla="*/ 3668213 w 3897960"/>
              <a:gd name="connsiteY21" fmla="*/ 2279474 h 2635284"/>
              <a:gd name="connsiteX22" fmla="*/ 3734888 w 3897960"/>
              <a:gd name="connsiteY22" fmla="*/ 2546174 h 2635284"/>
              <a:gd name="connsiteX23" fmla="*/ 3382463 w 3897960"/>
              <a:gd name="connsiteY23" fmla="*/ 2498549 h 2635284"/>
              <a:gd name="connsiteX24" fmla="*/ 1010738 w 3897960"/>
              <a:gd name="connsiteY24" fmla="*/ 898350 h 2635284"/>
              <a:gd name="connsiteX25" fmla="*/ 267788 w 3897960"/>
              <a:gd name="connsiteY25" fmla="*/ 850725 h 2635284"/>
              <a:gd name="connsiteX26" fmla="*/ 0 w 3897960"/>
              <a:gd name="connsiteY26" fmla="*/ 220003 h 2635284"/>
              <a:gd name="connsiteX0" fmla="*/ 0 w 3897960"/>
              <a:gd name="connsiteY0" fmla="*/ 220003 h 2808089"/>
              <a:gd name="connsiteX1" fmla="*/ 271621 w 3897960"/>
              <a:gd name="connsiteY1" fmla="*/ 115233 h 2808089"/>
              <a:gd name="connsiteX2" fmla="*/ 401747 w 3897960"/>
              <a:gd name="connsiteY2" fmla="*/ 231996 h 2808089"/>
              <a:gd name="connsiteX3" fmla="*/ 505914 w 3897960"/>
              <a:gd name="connsiteY3" fmla="*/ 307799 h 2808089"/>
              <a:gd name="connsiteX4" fmla="*/ 874773 w 3897960"/>
              <a:gd name="connsiteY4" fmla="*/ 933 h 2808089"/>
              <a:gd name="connsiteX5" fmla="*/ 982164 w 3897960"/>
              <a:gd name="connsiteY5" fmla="*/ 98249 h 2808089"/>
              <a:gd name="connsiteX6" fmla="*/ 1325065 w 3897960"/>
              <a:gd name="connsiteY6" fmla="*/ 12524 h 2808089"/>
              <a:gd name="connsiteX7" fmla="*/ 1553665 w 3897960"/>
              <a:gd name="connsiteY7" fmla="*/ 288749 h 2808089"/>
              <a:gd name="connsiteX8" fmla="*/ 2232244 w 3897960"/>
              <a:gd name="connsiteY8" fmla="*/ 928 h 2808089"/>
              <a:gd name="connsiteX9" fmla="*/ 2371111 w 3897960"/>
              <a:gd name="connsiteY9" fmla="*/ 160514 h 2808089"/>
              <a:gd name="connsiteX10" fmla="*/ 2544264 w 3897960"/>
              <a:gd name="connsiteY10" fmla="*/ 164925 h 2808089"/>
              <a:gd name="connsiteX11" fmla="*/ 2782390 w 3897960"/>
              <a:gd name="connsiteY11" fmla="*/ 393525 h 2808089"/>
              <a:gd name="connsiteX12" fmla="*/ 3063223 w 3897960"/>
              <a:gd name="connsiteY12" fmla="*/ 253298 h 2808089"/>
              <a:gd name="connsiteX13" fmla="*/ 3325314 w 3897960"/>
              <a:gd name="connsiteY13" fmla="*/ 460200 h 2808089"/>
              <a:gd name="connsiteX14" fmla="*/ 3859322 w 3897960"/>
              <a:gd name="connsiteY14" fmla="*/ 427077 h 2808089"/>
              <a:gd name="connsiteX15" fmla="*/ 3836271 w 3897960"/>
              <a:gd name="connsiteY15" fmla="*/ 900998 h 2808089"/>
              <a:gd name="connsiteX16" fmla="*/ 3594933 w 3897960"/>
              <a:gd name="connsiteY16" fmla="*/ 1017764 h 2808089"/>
              <a:gd name="connsiteX17" fmla="*/ 3620588 w 3897960"/>
              <a:gd name="connsiteY17" fmla="*/ 1527000 h 2808089"/>
              <a:gd name="connsiteX18" fmla="*/ 3792038 w 3897960"/>
              <a:gd name="connsiteY18" fmla="*/ 1717499 h 2808089"/>
              <a:gd name="connsiteX19" fmla="*/ 3544388 w 3897960"/>
              <a:gd name="connsiteY19" fmla="*/ 1879424 h 2808089"/>
              <a:gd name="connsiteX20" fmla="*/ 3477713 w 3897960"/>
              <a:gd name="connsiteY20" fmla="*/ 2050875 h 2808089"/>
              <a:gd name="connsiteX21" fmla="*/ 3668213 w 3897960"/>
              <a:gd name="connsiteY21" fmla="*/ 2279474 h 2808089"/>
              <a:gd name="connsiteX22" fmla="*/ 3734888 w 3897960"/>
              <a:gd name="connsiteY22" fmla="*/ 2546174 h 2808089"/>
              <a:gd name="connsiteX23" fmla="*/ 3363413 w 3897960"/>
              <a:gd name="connsiteY23" fmla="*/ 2717624 h 2808089"/>
              <a:gd name="connsiteX24" fmla="*/ 1010738 w 3897960"/>
              <a:gd name="connsiteY24" fmla="*/ 898350 h 2808089"/>
              <a:gd name="connsiteX25" fmla="*/ 267788 w 3897960"/>
              <a:gd name="connsiteY25" fmla="*/ 850725 h 2808089"/>
              <a:gd name="connsiteX26" fmla="*/ 0 w 3897960"/>
              <a:gd name="connsiteY26" fmla="*/ 220003 h 2808089"/>
              <a:gd name="connsiteX0" fmla="*/ 0 w 3897960"/>
              <a:gd name="connsiteY0" fmla="*/ 220003 h 2717624"/>
              <a:gd name="connsiteX1" fmla="*/ 271621 w 3897960"/>
              <a:gd name="connsiteY1" fmla="*/ 115233 h 2717624"/>
              <a:gd name="connsiteX2" fmla="*/ 401747 w 3897960"/>
              <a:gd name="connsiteY2" fmla="*/ 231996 h 2717624"/>
              <a:gd name="connsiteX3" fmla="*/ 505914 w 3897960"/>
              <a:gd name="connsiteY3" fmla="*/ 307799 h 2717624"/>
              <a:gd name="connsiteX4" fmla="*/ 874773 w 3897960"/>
              <a:gd name="connsiteY4" fmla="*/ 933 h 2717624"/>
              <a:gd name="connsiteX5" fmla="*/ 982164 w 3897960"/>
              <a:gd name="connsiteY5" fmla="*/ 98249 h 2717624"/>
              <a:gd name="connsiteX6" fmla="*/ 1325065 w 3897960"/>
              <a:gd name="connsiteY6" fmla="*/ 12524 h 2717624"/>
              <a:gd name="connsiteX7" fmla="*/ 1553665 w 3897960"/>
              <a:gd name="connsiteY7" fmla="*/ 288749 h 2717624"/>
              <a:gd name="connsiteX8" fmla="*/ 2232244 w 3897960"/>
              <a:gd name="connsiteY8" fmla="*/ 928 h 2717624"/>
              <a:gd name="connsiteX9" fmla="*/ 2371111 w 3897960"/>
              <a:gd name="connsiteY9" fmla="*/ 160514 h 2717624"/>
              <a:gd name="connsiteX10" fmla="*/ 2544264 w 3897960"/>
              <a:gd name="connsiteY10" fmla="*/ 164925 h 2717624"/>
              <a:gd name="connsiteX11" fmla="*/ 2782390 w 3897960"/>
              <a:gd name="connsiteY11" fmla="*/ 393525 h 2717624"/>
              <a:gd name="connsiteX12" fmla="*/ 3063223 w 3897960"/>
              <a:gd name="connsiteY12" fmla="*/ 253298 h 2717624"/>
              <a:gd name="connsiteX13" fmla="*/ 3325314 w 3897960"/>
              <a:gd name="connsiteY13" fmla="*/ 460200 h 2717624"/>
              <a:gd name="connsiteX14" fmla="*/ 3859322 w 3897960"/>
              <a:gd name="connsiteY14" fmla="*/ 427077 h 2717624"/>
              <a:gd name="connsiteX15" fmla="*/ 3836271 w 3897960"/>
              <a:gd name="connsiteY15" fmla="*/ 900998 h 2717624"/>
              <a:gd name="connsiteX16" fmla="*/ 3594933 w 3897960"/>
              <a:gd name="connsiteY16" fmla="*/ 1017764 h 2717624"/>
              <a:gd name="connsiteX17" fmla="*/ 3620588 w 3897960"/>
              <a:gd name="connsiteY17" fmla="*/ 1527000 h 2717624"/>
              <a:gd name="connsiteX18" fmla="*/ 3792038 w 3897960"/>
              <a:gd name="connsiteY18" fmla="*/ 1717499 h 2717624"/>
              <a:gd name="connsiteX19" fmla="*/ 3544388 w 3897960"/>
              <a:gd name="connsiteY19" fmla="*/ 1879424 h 2717624"/>
              <a:gd name="connsiteX20" fmla="*/ 3477713 w 3897960"/>
              <a:gd name="connsiteY20" fmla="*/ 2050875 h 2717624"/>
              <a:gd name="connsiteX21" fmla="*/ 3668213 w 3897960"/>
              <a:gd name="connsiteY21" fmla="*/ 2279474 h 2717624"/>
              <a:gd name="connsiteX22" fmla="*/ 3734888 w 3897960"/>
              <a:gd name="connsiteY22" fmla="*/ 2546174 h 2717624"/>
              <a:gd name="connsiteX23" fmla="*/ 3363413 w 3897960"/>
              <a:gd name="connsiteY23" fmla="*/ 2717624 h 2717624"/>
              <a:gd name="connsiteX24" fmla="*/ 1010738 w 3897960"/>
              <a:gd name="connsiteY24" fmla="*/ 898350 h 2717624"/>
              <a:gd name="connsiteX25" fmla="*/ 267788 w 3897960"/>
              <a:gd name="connsiteY25" fmla="*/ 850725 h 2717624"/>
              <a:gd name="connsiteX26" fmla="*/ 0 w 3897960"/>
              <a:gd name="connsiteY26" fmla="*/ 220003 h 271762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82295"/>
              <a:gd name="connsiteX1" fmla="*/ 271621 w 3897960"/>
              <a:gd name="connsiteY1" fmla="*/ 115233 h 2782295"/>
              <a:gd name="connsiteX2" fmla="*/ 401747 w 3897960"/>
              <a:gd name="connsiteY2" fmla="*/ 231996 h 2782295"/>
              <a:gd name="connsiteX3" fmla="*/ 505914 w 3897960"/>
              <a:gd name="connsiteY3" fmla="*/ 307799 h 2782295"/>
              <a:gd name="connsiteX4" fmla="*/ 874773 w 3897960"/>
              <a:gd name="connsiteY4" fmla="*/ 933 h 2782295"/>
              <a:gd name="connsiteX5" fmla="*/ 982164 w 3897960"/>
              <a:gd name="connsiteY5" fmla="*/ 98249 h 2782295"/>
              <a:gd name="connsiteX6" fmla="*/ 1325065 w 3897960"/>
              <a:gd name="connsiteY6" fmla="*/ 12524 h 2782295"/>
              <a:gd name="connsiteX7" fmla="*/ 1553665 w 3897960"/>
              <a:gd name="connsiteY7" fmla="*/ 288749 h 2782295"/>
              <a:gd name="connsiteX8" fmla="*/ 2232244 w 3897960"/>
              <a:gd name="connsiteY8" fmla="*/ 928 h 2782295"/>
              <a:gd name="connsiteX9" fmla="*/ 2371111 w 3897960"/>
              <a:gd name="connsiteY9" fmla="*/ 160514 h 2782295"/>
              <a:gd name="connsiteX10" fmla="*/ 2544264 w 3897960"/>
              <a:gd name="connsiteY10" fmla="*/ 164925 h 2782295"/>
              <a:gd name="connsiteX11" fmla="*/ 2782390 w 3897960"/>
              <a:gd name="connsiteY11" fmla="*/ 393525 h 2782295"/>
              <a:gd name="connsiteX12" fmla="*/ 3063223 w 3897960"/>
              <a:gd name="connsiteY12" fmla="*/ 253298 h 2782295"/>
              <a:gd name="connsiteX13" fmla="*/ 3325314 w 3897960"/>
              <a:gd name="connsiteY13" fmla="*/ 460200 h 2782295"/>
              <a:gd name="connsiteX14" fmla="*/ 3859322 w 3897960"/>
              <a:gd name="connsiteY14" fmla="*/ 427077 h 2782295"/>
              <a:gd name="connsiteX15" fmla="*/ 3836271 w 3897960"/>
              <a:gd name="connsiteY15" fmla="*/ 900998 h 2782295"/>
              <a:gd name="connsiteX16" fmla="*/ 3594933 w 3897960"/>
              <a:gd name="connsiteY16" fmla="*/ 1017764 h 2782295"/>
              <a:gd name="connsiteX17" fmla="*/ 3620588 w 3897960"/>
              <a:gd name="connsiteY17" fmla="*/ 1527000 h 2782295"/>
              <a:gd name="connsiteX18" fmla="*/ 3792038 w 3897960"/>
              <a:gd name="connsiteY18" fmla="*/ 1717499 h 2782295"/>
              <a:gd name="connsiteX19" fmla="*/ 3544388 w 3897960"/>
              <a:gd name="connsiteY19" fmla="*/ 1879424 h 2782295"/>
              <a:gd name="connsiteX20" fmla="*/ 3477713 w 3897960"/>
              <a:gd name="connsiteY20" fmla="*/ 2050875 h 2782295"/>
              <a:gd name="connsiteX21" fmla="*/ 3668213 w 3897960"/>
              <a:gd name="connsiteY21" fmla="*/ 2279474 h 2782295"/>
              <a:gd name="connsiteX22" fmla="*/ 3734888 w 3897960"/>
              <a:gd name="connsiteY22" fmla="*/ 2546174 h 2782295"/>
              <a:gd name="connsiteX23" fmla="*/ 3430088 w 3897960"/>
              <a:gd name="connsiteY23" fmla="*/ 2774774 h 2782295"/>
              <a:gd name="connsiteX24" fmla="*/ 2715713 w 3897960"/>
              <a:gd name="connsiteY24" fmla="*/ 2231848 h 2782295"/>
              <a:gd name="connsiteX25" fmla="*/ 1010738 w 3897960"/>
              <a:gd name="connsiteY25" fmla="*/ 898350 h 2782295"/>
              <a:gd name="connsiteX26" fmla="*/ 267788 w 3897960"/>
              <a:gd name="connsiteY26" fmla="*/ 850725 h 2782295"/>
              <a:gd name="connsiteX27" fmla="*/ 0 w 3897960"/>
              <a:gd name="connsiteY27" fmla="*/ 220003 h 2782295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081398"/>
              <a:gd name="connsiteX1" fmla="*/ 271621 w 3897960"/>
              <a:gd name="connsiteY1" fmla="*/ 115233 h 3081398"/>
              <a:gd name="connsiteX2" fmla="*/ 401747 w 3897960"/>
              <a:gd name="connsiteY2" fmla="*/ 231996 h 3081398"/>
              <a:gd name="connsiteX3" fmla="*/ 505914 w 3897960"/>
              <a:gd name="connsiteY3" fmla="*/ 307799 h 3081398"/>
              <a:gd name="connsiteX4" fmla="*/ 874773 w 3897960"/>
              <a:gd name="connsiteY4" fmla="*/ 933 h 3081398"/>
              <a:gd name="connsiteX5" fmla="*/ 982164 w 3897960"/>
              <a:gd name="connsiteY5" fmla="*/ 98249 h 3081398"/>
              <a:gd name="connsiteX6" fmla="*/ 1325065 w 3897960"/>
              <a:gd name="connsiteY6" fmla="*/ 12524 h 3081398"/>
              <a:gd name="connsiteX7" fmla="*/ 1553665 w 3897960"/>
              <a:gd name="connsiteY7" fmla="*/ 288749 h 3081398"/>
              <a:gd name="connsiteX8" fmla="*/ 2232244 w 3897960"/>
              <a:gd name="connsiteY8" fmla="*/ 928 h 3081398"/>
              <a:gd name="connsiteX9" fmla="*/ 2371111 w 3897960"/>
              <a:gd name="connsiteY9" fmla="*/ 160514 h 3081398"/>
              <a:gd name="connsiteX10" fmla="*/ 2544264 w 3897960"/>
              <a:gd name="connsiteY10" fmla="*/ 164925 h 3081398"/>
              <a:gd name="connsiteX11" fmla="*/ 2782390 w 3897960"/>
              <a:gd name="connsiteY11" fmla="*/ 393525 h 3081398"/>
              <a:gd name="connsiteX12" fmla="*/ 3063223 w 3897960"/>
              <a:gd name="connsiteY12" fmla="*/ 253298 h 3081398"/>
              <a:gd name="connsiteX13" fmla="*/ 3325314 w 3897960"/>
              <a:gd name="connsiteY13" fmla="*/ 460200 h 3081398"/>
              <a:gd name="connsiteX14" fmla="*/ 3859322 w 3897960"/>
              <a:gd name="connsiteY14" fmla="*/ 427077 h 3081398"/>
              <a:gd name="connsiteX15" fmla="*/ 3836271 w 3897960"/>
              <a:gd name="connsiteY15" fmla="*/ 900998 h 3081398"/>
              <a:gd name="connsiteX16" fmla="*/ 3594933 w 3897960"/>
              <a:gd name="connsiteY16" fmla="*/ 1017764 h 3081398"/>
              <a:gd name="connsiteX17" fmla="*/ 3620588 w 3897960"/>
              <a:gd name="connsiteY17" fmla="*/ 1527000 h 3081398"/>
              <a:gd name="connsiteX18" fmla="*/ 3792038 w 3897960"/>
              <a:gd name="connsiteY18" fmla="*/ 1717499 h 3081398"/>
              <a:gd name="connsiteX19" fmla="*/ 3544388 w 3897960"/>
              <a:gd name="connsiteY19" fmla="*/ 1879424 h 3081398"/>
              <a:gd name="connsiteX20" fmla="*/ 3477713 w 3897960"/>
              <a:gd name="connsiteY20" fmla="*/ 2050875 h 3081398"/>
              <a:gd name="connsiteX21" fmla="*/ 3668213 w 3897960"/>
              <a:gd name="connsiteY21" fmla="*/ 2279474 h 3081398"/>
              <a:gd name="connsiteX22" fmla="*/ 3734888 w 3897960"/>
              <a:gd name="connsiteY22" fmla="*/ 2546174 h 3081398"/>
              <a:gd name="connsiteX23" fmla="*/ 3430088 w 3897960"/>
              <a:gd name="connsiteY23" fmla="*/ 2774774 h 3081398"/>
              <a:gd name="connsiteX24" fmla="*/ 3582488 w 3897960"/>
              <a:gd name="connsiteY24" fmla="*/ 3079573 h 3081398"/>
              <a:gd name="connsiteX25" fmla="*/ 2906213 w 3897960"/>
              <a:gd name="connsiteY25" fmla="*/ 2631898 h 3081398"/>
              <a:gd name="connsiteX26" fmla="*/ 1010738 w 3897960"/>
              <a:gd name="connsiteY26" fmla="*/ 898350 h 3081398"/>
              <a:gd name="connsiteX27" fmla="*/ 267788 w 3897960"/>
              <a:gd name="connsiteY27" fmla="*/ 850725 h 3081398"/>
              <a:gd name="connsiteX28" fmla="*/ 0 w 3897960"/>
              <a:gd name="connsiteY28" fmla="*/ 220003 h 3081398"/>
              <a:gd name="connsiteX0" fmla="*/ 0 w 3897960"/>
              <a:gd name="connsiteY0" fmla="*/ 220003 h 3405821"/>
              <a:gd name="connsiteX1" fmla="*/ 271621 w 3897960"/>
              <a:gd name="connsiteY1" fmla="*/ 115233 h 3405821"/>
              <a:gd name="connsiteX2" fmla="*/ 401747 w 3897960"/>
              <a:gd name="connsiteY2" fmla="*/ 231996 h 3405821"/>
              <a:gd name="connsiteX3" fmla="*/ 505914 w 3897960"/>
              <a:gd name="connsiteY3" fmla="*/ 307799 h 3405821"/>
              <a:gd name="connsiteX4" fmla="*/ 874773 w 3897960"/>
              <a:gd name="connsiteY4" fmla="*/ 933 h 3405821"/>
              <a:gd name="connsiteX5" fmla="*/ 982164 w 3897960"/>
              <a:gd name="connsiteY5" fmla="*/ 98249 h 3405821"/>
              <a:gd name="connsiteX6" fmla="*/ 1325065 w 3897960"/>
              <a:gd name="connsiteY6" fmla="*/ 12524 h 3405821"/>
              <a:gd name="connsiteX7" fmla="*/ 1553665 w 3897960"/>
              <a:gd name="connsiteY7" fmla="*/ 288749 h 3405821"/>
              <a:gd name="connsiteX8" fmla="*/ 2232244 w 3897960"/>
              <a:gd name="connsiteY8" fmla="*/ 928 h 3405821"/>
              <a:gd name="connsiteX9" fmla="*/ 2371111 w 3897960"/>
              <a:gd name="connsiteY9" fmla="*/ 160514 h 3405821"/>
              <a:gd name="connsiteX10" fmla="*/ 2544264 w 3897960"/>
              <a:gd name="connsiteY10" fmla="*/ 164925 h 3405821"/>
              <a:gd name="connsiteX11" fmla="*/ 2782390 w 3897960"/>
              <a:gd name="connsiteY11" fmla="*/ 393525 h 3405821"/>
              <a:gd name="connsiteX12" fmla="*/ 3063223 w 3897960"/>
              <a:gd name="connsiteY12" fmla="*/ 253298 h 3405821"/>
              <a:gd name="connsiteX13" fmla="*/ 3325314 w 3897960"/>
              <a:gd name="connsiteY13" fmla="*/ 460200 h 3405821"/>
              <a:gd name="connsiteX14" fmla="*/ 3859322 w 3897960"/>
              <a:gd name="connsiteY14" fmla="*/ 427077 h 3405821"/>
              <a:gd name="connsiteX15" fmla="*/ 3836271 w 3897960"/>
              <a:gd name="connsiteY15" fmla="*/ 900998 h 3405821"/>
              <a:gd name="connsiteX16" fmla="*/ 3594933 w 3897960"/>
              <a:gd name="connsiteY16" fmla="*/ 1017764 h 3405821"/>
              <a:gd name="connsiteX17" fmla="*/ 3620588 w 3897960"/>
              <a:gd name="connsiteY17" fmla="*/ 1527000 h 3405821"/>
              <a:gd name="connsiteX18" fmla="*/ 3792038 w 3897960"/>
              <a:gd name="connsiteY18" fmla="*/ 1717499 h 3405821"/>
              <a:gd name="connsiteX19" fmla="*/ 3544388 w 3897960"/>
              <a:gd name="connsiteY19" fmla="*/ 1879424 h 3405821"/>
              <a:gd name="connsiteX20" fmla="*/ 3477713 w 3897960"/>
              <a:gd name="connsiteY20" fmla="*/ 2050875 h 3405821"/>
              <a:gd name="connsiteX21" fmla="*/ 3668213 w 3897960"/>
              <a:gd name="connsiteY21" fmla="*/ 2279474 h 3405821"/>
              <a:gd name="connsiteX22" fmla="*/ 3734888 w 3897960"/>
              <a:gd name="connsiteY22" fmla="*/ 2546174 h 3405821"/>
              <a:gd name="connsiteX23" fmla="*/ 3430088 w 3897960"/>
              <a:gd name="connsiteY23" fmla="*/ 2774774 h 3405821"/>
              <a:gd name="connsiteX24" fmla="*/ 3582488 w 3897960"/>
              <a:gd name="connsiteY24" fmla="*/ 3079573 h 3405821"/>
              <a:gd name="connsiteX25" fmla="*/ 3372938 w 3897960"/>
              <a:gd name="connsiteY25" fmla="*/ 3289123 h 3405821"/>
              <a:gd name="connsiteX26" fmla="*/ 1010738 w 3897960"/>
              <a:gd name="connsiteY26" fmla="*/ 898350 h 3405821"/>
              <a:gd name="connsiteX27" fmla="*/ 267788 w 3897960"/>
              <a:gd name="connsiteY27" fmla="*/ 850725 h 3405821"/>
              <a:gd name="connsiteX28" fmla="*/ 0 w 3897960"/>
              <a:gd name="connsiteY28" fmla="*/ 220003 h 3405821"/>
              <a:gd name="connsiteX0" fmla="*/ 0 w 3897960"/>
              <a:gd name="connsiteY0" fmla="*/ 220003 h 3289123"/>
              <a:gd name="connsiteX1" fmla="*/ 271621 w 3897960"/>
              <a:gd name="connsiteY1" fmla="*/ 115233 h 3289123"/>
              <a:gd name="connsiteX2" fmla="*/ 401747 w 3897960"/>
              <a:gd name="connsiteY2" fmla="*/ 231996 h 3289123"/>
              <a:gd name="connsiteX3" fmla="*/ 505914 w 3897960"/>
              <a:gd name="connsiteY3" fmla="*/ 307799 h 3289123"/>
              <a:gd name="connsiteX4" fmla="*/ 874773 w 3897960"/>
              <a:gd name="connsiteY4" fmla="*/ 933 h 3289123"/>
              <a:gd name="connsiteX5" fmla="*/ 982164 w 3897960"/>
              <a:gd name="connsiteY5" fmla="*/ 98249 h 3289123"/>
              <a:gd name="connsiteX6" fmla="*/ 1325065 w 3897960"/>
              <a:gd name="connsiteY6" fmla="*/ 12524 h 3289123"/>
              <a:gd name="connsiteX7" fmla="*/ 1553665 w 3897960"/>
              <a:gd name="connsiteY7" fmla="*/ 288749 h 3289123"/>
              <a:gd name="connsiteX8" fmla="*/ 2232244 w 3897960"/>
              <a:gd name="connsiteY8" fmla="*/ 928 h 3289123"/>
              <a:gd name="connsiteX9" fmla="*/ 2371111 w 3897960"/>
              <a:gd name="connsiteY9" fmla="*/ 160514 h 3289123"/>
              <a:gd name="connsiteX10" fmla="*/ 2544264 w 3897960"/>
              <a:gd name="connsiteY10" fmla="*/ 164925 h 3289123"/>
              <a:gd name="connsiteX11" fmla="*/ 2782390 w 3897960"/>
              <a:gd name="connsiteY11" fmla="*/ 393525 h 3289123"/>
              <a:gd name="connsiteX12" fmla="*/ 3063223 w 3897960"/>
              <a:gd name="connsiteY12" fmla="*/ 253298 h 3289123"/>
              <a:gd name="connsiteX13" fmla="*/ 3325314 w 3897960"/>
              <a:gd name="connsiteY13" fmla="*/ 460200 h 3289123"/>
              <a:gd name="connsiteX14" fmla="*/ 3859322 w 3897960"/>
              <a:gd name="connsiteY14" fmla="*/ 427077 h 3289123"/>
              <a:gd name="connsiteX15" fmla="*/ 3836271 w 3897960"/>
              <a:gd name="connsiteY15" fmla="*/ 900998 h 3289123"/>
              <a:gd name="connsiteX16" fmla="*/ 3594933 w 3897960"/>
              <a:gd name="connsiteY16" fmla="*/ 1017764 h 3289123"/>
              <a:gd name="connsiteX17" fmla="*/ 3620588 w 3897960"/>
              <a:gd name="connsiteY17" fmla="*/ 1527000 h 3289123"/>
              <a:gd name="connsiteX18" fmla="*/ 3792038 w 3897960"/>
              <a:gd name="connsiteY18" fmla="*/ 1717499 h 3289123"/>
              <a:gd name="connsiteX19" fmla="*/ 3544388 w 3897960"/>
              <a:gd name="connsiteY19" fmla="*/ 1879424 h 3289123"/>
              <a:gd name="connsiteX20" fmla="*/ 3477713 w 3897960"/>
              <a:gd name="connsiteY20" fmla="*/ 2050875 h 3289123"/>
              <a:gd name="connsiteX21" fmla="*/ 3668213 w 3897960"/>
              <a:gd name="connsiteY21" fmla="*/ 2279474 h 3289123"/>
              <a:gd name="connsiteX22" fmla="*/ 3734888 w 3897960"/>
              <a:gd name="connsiteY22" fmla="*/ 2546174 h 3289123"/>
              <a:gd name="connsiteX23" fmla="*/ 3430088 w 3897960"/>
              <a:gd name="connsiteY23" fmla="*/ 2774774 h 3289123"/>
              <a:gd name="connsiteX24" fmla="*/ 3582488 w 3897960"/>
              <a:gd name="connsiteY24" fmla="*/ 3079573 h 3289123"/>
              <a:gd name="connsiteX25" fmla="*/ 3372938 w 3897960"/>
              <a:gd name="connsiteY25" fmla="*/ 3289123 h 3289123"/>
              <a:gd name="connsiteX26" fmla="*/ 1010738 w 3897960"/>
              <a:gd name="connsiteY26" fmla="*/ 898350 h 3289123"/>
              <a:gd name="connsiteX27" fmla="*/ 267788 w 3897960"/>
              <a:gd name="connsiteY27" fmla="*/ 850725 h 3289123"/>
              <a:gd name="connsiteX28" fmla="*/ 0 w 3897960"/>
              <a:gd name="connsiteY28" fmla="*/ 220003 h 3289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2753813 w 3897960"/>
              <a:gd name="connsiteY26" fmla="*/ 271762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410534"/>
              <a:gd name="connsiteX1" fmla="*/ 271621 w 3897960"/>
              <a:gd name="connsiteY1" fmla="*/ 115233 h 3410534"/>
              <a:gd name="connsiteX2" fmla="*/ 401747 w 3897960"/>
              <a:gd name="connsiteY2" fmla="*/ 231996 h 3410534"/>
              <a:gd name="connsiteX3" fmla="*/ 505914 w 3897960"/>
              <a:gd name="connsiteY3" fmla="*/ 307799 h 3410534"/>
              <a:gd name="connsiteX4" fmla="*/ 874773 w 3897960"/>
              <a:gd name="connsiteY4" fmla="*/ 933 h 3410534"/>
              <a:gd name="connsiteX5" fmla="*/ 982164 w 3897960"/>
              <a:gd name="connsiteY5" fmla="*/ 98249 h 3410534"/>
              <a:gd name="connsiteX6" fmla="*/ 1325065 w 3897960"/>
              <a:gd name="connsiteY6" fmla="*/ 12524 h 3410534"/>
              <a:gd name="connsiteX7" fmla="*/ 1553665 w 3897960"/>
              <a:gd name="connsiteY7" fmla="*/ 288749 h 3410534"/>
              <a:gd name="connsiteX8" fmla="*/ 2232244 w 3897960"/>
              <a:gd name="connsiteY8" fmla="*/ 928 h 3410534"/>
              <a:gd name="connsiteX9" fmla="*/ 2371111 w 3897960"/>
              <a:gd name="connsiteY9" fmla="*/ 160514 h 3410534"/>
              <a:gd name="connsiteX10" fmla="*/ 2544264 w 3897960"/>
              <a:gd name="connsiteY10" fmla="*/ 164925 h 3410534"/>
              <a:gd name="connsiteX11" fmla="*/ 2782390 w 3897960"/>
              <a:gd name="connsiteY11" fmla="*/ 393525 h 3410534"/>
              <a:gd name="connsiteX12" fmla="*/ 3063223 w 3897960"/>
              <a:gd name="connsiteY12" fmla="*/ 253298 h 3410534"/>
              <a:gd name="connsiteX13" fmla="*/ 3325314 w 3897960"/>
              <a:gd name="connsiteY13" fmla="*/ 460200 h 3410534"/>
              <a:gd name="connsiteX14" fmla="*/ 3859322 w 3897960"/>
              <a:gd name="connsiteY14" fmla="*/ 427077 h 3410534"/>
              <a:gd name="connsiteX15" fmla="*/ 3836271 w 3897960"/>
              <a:gd name="connsiteY15" fmla="*/ 900998 h 3410534"/>
              <a:gd name="connsiteX16" fmla="*/ 3594933 w 3897960"/>
              <a:gd name="connsiteY16" fmla="*/ 1017764 h 3410534"/>
              <a:gd name="connsiteX17" fmla="*/ 3620588 w 3897960"/>
              <a:gd name="connsiteY17" fmla="*/ 1527000 h 3410534"/>
              <a:gd name="connsiteX18" fmla="*/ 3792038 w 3897960"/>
              <a:gd name="connsiteY18" fmla="*/ 1717499 h 3410534"/>
              <a:gd name="connsiteX19" fmla="*/ 3544388 w 3897960"/>
              <a:gd name="connsiteY19" fmla="*/ 1879424 h 3410534"/>
              <a:gd name="connsiteX20" fmla="*/ 3477713 w 3897960"/>
              <a:gd name="connsiteY20" fmla="*/ 2050875 h 3410534"/>
              <a:gd name="connsiteX21" fmla="*/ 3668213 w 3897960"/>
              <a:gd name="connsiteY21" fmla="*/ 2279474 h 3410534"/>
              <a:gd name="connsiteX22" fmla="*/ 3734888 w 3897960"/>
              <a:gd name="connsiteY22" fmla="*/ 2546174 h 3410534"/>
              <a:gd name="connsiteX23" fmla="*/ 3430088 w 3897960"/>
              <a:gd name="connsiteY23" fmla="*/ 2774774 h 3410534"/>
              <a:gd name="connsiteX24" fmla="*/ 3582488 w 3897960"/>
              <a:gd name="connsiteY24" fmla="*/ 3079573 h 3410534"/>
              <a:gd name="connsiteX25" fmla="*/ 3372938 w 3897960"/>
              <a:gd name="connsiteY25" fmla="*/ 3289123 h 3410534"/>
              <a:gd name="connsiteX26" fmla="*/ 3182438 w 3897960"/>
              <a:gd name="connsiteY26" fmla="*/ 3231973 h 3410534"/>
              <a:gd name="connsiteX27" fmla="*/ 1010738 w 3897960"/>
              <a:gd name="connsiteY27" fmla="*/ 898350 h 3410534"/>
              <a:gd name="connsiteX28" fmla="*/ 267788 w 3897960"/>
              <a:gd name="connsiteY28" fmla="*/ 850725 h 3410534"/>
              <a:gd name="connsiteX29" fmla="*/ 0 w 3897960"/>
              <a:gd name="connsiteY29" fmla="*/ 220003 h 3410534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2477588 w 3897960"/>
              <a:gd name="connsiteY27" fmla="*/ 25842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353763 w 3897960"/>
              <a:gd name="connsiteY28" fmla="*/ 248902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377937"/>
              <a:gd name="connsiteX1" fmla="*/ 271621 w 3897960"/>
              <a:gd name="connsiteY1" fmla="*/ 115233 h 3377937"/>
              <a:gd name="connsiteX2" fmla="*/ 401747 w 3897960"/>
              <a:gd name="connsiteY2" fmla="*/ 231996 h 3377937"/>
              <a:gd name="connsiteX3" fmla="*/ 505914 w 3897960"/>
              <a:gd name="connsiteY3" fmla="*/ 307799 h 3377937"/>
              <a:gd name="connsiteX4" fmla="*/ 874773 w 3897960"/>
              <a:gd name="connsiteY4" fmla="*/ 933 h 3377937"/>
              <a:gd name="connsiteX5" fmla="*/ 982164 w 3897960"/>
              <a:gd name="connsiteY5" fmla="*/ 98249 h 3377937"/>
              <a:gd name="connsiteX6" fmla="*/ 1325065 w 3897960"/>
              <a:gd name="connsiteY6" fmla="*/ 12524 h 3377937"/>
              <a:gd name="connsiteX7" fmla="*/ 1553665 w 3897960"/>
              <a:gd name="connsiteY7" fmla="*/ 288749 h 3377937"/>
              <a:gd name="connsiteX8" fmla="*/ 2232244 w 3897960"/>
              <a:gd name="connsiteY8" fmla="*/ 928 h 3377937"/>
              <a:gd name="connsiteX9" fmla="*/ 2371111 w 3897960"/>
              <a:gd name="connsiteY9" fmla="*/ 160514 h 3377937"/>
              <a:gd name="connsiteX10" fmla="*/ 2544264 w 3897960"/>
              <a:gd name="connsiteY10" fmla="*/ 164925 h 3377937"/>
              <a:gd name="connsiteX11" fmla="*/ 2782390 w 3897960"/>
              <a:gd name="connsiteY11" fmla="*/ 393525 h 3377937"/>
              <a:gd name="connsiteX12" fmla="*/ 3063223 w 3897960"/>
              <a:gd name="connsiteY12" fmla="*/ 253298 h 3377937"/>
              <a:gd name="connsiteX13" fmla="*/ 3325314 w 3897960"/>
              <a:gd name="connsiteY13" fmla="*/ 460200 h 3377937"/>
              <a:gd name="connsiteX14" fmla="*/ 3859322 w 3897960"/>
              <a:gd name="connsiteY14" fmla="*/ 427077 h 3377937"/>
              <a:gd name="connsiteX15" fmla="*/ 3836271 w 3897960"/>
              <a:gd name="connsiteY15" fmla="*/ 900998 h 3377937"/>
              <a:gd name="connsiteX16" fmla="*/ 3594933 w 3897960"/>
              <a:gd name="connsiteY16" fmla="*/ 1017764 h 3377937"/>
              <a:gd name="connsiteX17" fmla="*/ 3620588 w 3897960"/>
              <a:gd name="connsiteY17" fmla="*/ 1527000 h 3377937"/>
              <a:gd name="connsiteX18" fmla="*/ 3792038 w 3897960"/>
              <a:gd name="connsiteY18" fmla="*/ 1717499 h 3377937"/>
              <a:gd name="connsiteX19" fmla="*/ 3544388 w 3897960"/>
              <a:gd name="connsiteY19" fmla="*/ 1879424 h 3377937"/>
              <a:gd name="connsiteX20" fmla="*/ 3477713 w 3897960"/>
              <a:gd name="connsiteY20" fmla="*/ 2050875 h 3377937"/>
              <a:gd name="connsiteX21" fmla="*/ 3668213 w 3897960"/>
              <a:gd name="connsiteY21" fmla="*/ 2279474 h 3377937"/>
              <a:gd name="connsiteX22" fmla="*/ 3734888 w 3897960"/>
              <a:gd name="connsiteY22" fmla="*/ 2546174 h 3377937"/>
              <a:gd name="connsiteX23" fmla="*/ 3430088 w 3897960"/>
              <a:gd name="connsiteY23" fmla="*/ 2774774 h 3377937"/>
              <a:gd name="connsiteX24" fmla="*/ 3582488 w 3897960"/>
              <a:gd name="connsiteY24" fmla="*/ 3079573 h 3377937"/>
              <a:gd name="connsiteX25" fmla="*/ 3372938 w 3897960"/>
              <a:gd name="connsiteY25" fmla="*/ 3289123 h 3377937"/>
              <a:gd name="connsiteX26" fmla="*/ 3182438 w 3897960"/>
              <a:gd name="connsiteY26" fmla="*/ 3231973 h 3377937"/>
              <a:gd name="connsiteX27" fmla="*/ 3020513 w 3897960"/>
              <a:gd name="connsiteY27" fmla="*/ 3079573 h 3377937"/>
              <a:gd name="connsiteX28" fmla="*/ 2839538 w 3897960"/>
              <a:gd name="connsiteY28" fmla="*/ 3270073 h 3377937"/>
              <a:gd name="connsiteX29" fmla="*/ 1010738 w 3897960"/>
              <a:gd name="connsiteY29" fmla="*/ 898350 h 3377937"/>
              <a:gd name="connsiteX30" fmla="*/ 267788 w 3897960"/>
              <a:gd name="connsiteY30" fmla="*/ 850725 h 3377937"/>
              <a:gd name="connsiteX31" fmla="*/ 0 w 3897960"/>
              <a:gd name="connsiteY31" fmla="*/ 220003 h 337793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496638 w 3897960"/>
              <a:gd name="connsiteY29" fmla="*/ 287954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389667"/>
              <a:gd name="connsiteX1" fmla="*/ 271621 w 3897960"/>
              <a:gd name="connsiteY1" fmla="*/ 115233 h 3389667"/>
              <a:gd name="connsiteX2" fmla="*/ 401747 w 3897960"/>
              <a:gd name="connsiteY2" fmla="*/ 231996 h 3389667"/>
              <a:gd name="connsiteX3" fmla="*/ 505914 w 3897960"/>
              <a:gd name="connsiteY3" fmla="*/ 307799 h 3389667"/>
              <a:gd name="connsiteX4" fmla="*/ 874773 w 3897960"/>
              <a:gd name="connsiteY4" fmla="*/ 933 h 3389667"/>
              <a:gd name="connsiteX5" fmla="*/ 982164 w 3897960"/>
              <a:gd name="connsiteY5" fmla="*/ 98249 h 3389667"/>
              <a:gd name="connsiteX6" fmla="*/ 1325065 w 3897960"/>
              <a:gd name="connsiteY6" fmla="*/ 12524 h 3389667"/>
              <a:gd name="connsiteX7" fmla="*/ 1553665 w 3897960"/>
              <a:gd name="connsiteY7" fmla="*/ 288749 h 3389667"/>
              <a:gd name="connsiteX8" fmla="*/ 2232244 w 3897960"/>
              <a:gd name="connsiteY8" fmla="*/ 928 h 3389667"/>
              <a:gd name="connsiteX9" fmla="*/ 2371111 w 3897960"/>
              <a:gd name="connsiteY9" fmla="*/ 160514 h 3389667"/>
              <a:gd name="connsiteX10" fmla="*/ 2544264 w 3897960"/>
              <a:gd name="connsiteY10" fmla="*/ 164925 h 3389667"/>
              <a:gd name="connsiteX11" fmla="*/ 2782390 w 3897960"/>
              <a:gd name="connsiteY11" fmla="*/ 393525 h 3389667"/>
              <a:gd name="connsiteX12" fmla="*/ 3063223 w 3897960"/>
              <a:gd name="connsiteY12" fmla="*/ 253298 h 3389667"/>
              <a:gd name="connsiteX13" fmla="*/ 3325314 w 3897960"/>
              <a:gd name="connsiteY13" fmla="*/ 460200 h 3389667"/>
              <a:gd name="connsiteX14" fmla="*/ 3859322 w 3897960"/>
              <a:gd name="connsiteY14" fmla="*/ 427077 h 3389667"/>
              <a:gd name="connsiteX15" fmla="*/ 3836271 w 3897960"/>
              <a:gd name="connsiteY15" fmla="*/ 900998 h 3389667"/>
              <a:gd name="connsiteX16" fmla="*/ 3594933 w 3897960"/>
              <a:gd name="connsiteY16" fmla="*/ 1017764 h 3389667"/>
              <a:gd name="connsiteX17" fmla="*/ 3620588 w 3897960"/>
              <a:gd name="connsiteY17" fmla="*/ 1527000 h 3389667"/>
              <a:gd name="connsiteX18" fmla="*/ 3792038 w 3897960"/>
              <a:gd name="connsiteY18" fmla="*/ 1717499 h 3389667"/>
              <a:gd name="connsiteX19" fmla="*/ 3544388 w 3897960"/>
              <a:gd name="connsiteY19" fmla="*/ 1879424 h 3389667"/>
              <a:gd name="connsiteX20" fmla="*/ 3477713 w 3897960"/>
              <a:gd name="connsiteY20" fmla="*/ 2050875 h 3389667"/>
              <a:gd name="connsiteX21" fmla="*/ 3668213 w 3897960"/>
              <a:gd name="connsiteY21" fmla="*/ 2279474 h 3389667"/>
              <a:gd name="connsiteX22" fmla="*/ 3734888 w 3897960"/>
              <a:gd name="connsiteY22" fmla="*/ 2546174 h 3389667"/>
              <a:gd name="connsiteX23" fmla="*/ 3430088 w 3897960"/>
              <a:gd name="connsiteY23" fmla="*/ 2774774 h 3389667"/>
              <a:gd name="connsiteX24" fmla="*/ 3582488 w 3897960"/>
              <a:gd name="connsiteY24" fmla="*/ 3079573 h 3389667"/>
              <a:gd name="connsiteX25" fmla="*/ 3372938 w 3897960"/>
              <a:gd name="connsiteY25" fmla="*/ 3289123 h 3389667"/>
              <a:gd name="connsiteX26" fmla="*/ 3182438 w 3897960"/>
              <a:gd name="connsiteY26" fmla="*/ 3231973 h 3389667"/>
              <a:gd name="connsiteX27" fmla="*/ 3020513 w 3897960"/>
              <a:gd name="connsiteY27" fmla="*/ 3079573 h 3389667"/>
              <a:gd name="connsiteX28" fmla="*/ 2839538 w 3897960"/>
              <a:gd name="connsiteY28" fmla="*/ 3270073 h 3389667"/>
              <a:gd name="connsiteX29" fmla="*/ 2706188 w 3897960"/>
              <a:gd name="connsiteY29" fmla="*/ 3203398 h 3389667"/>
              <a:gd name="connsiteX30" fmla="*/ 1010738 w 3897960"/>
              <a:gd name="connsiteY30" fmla="*/ 898350 h 3389667"/>
              <a:gd name="connsiteX31" fmla="*/ 267788 w 3897960"/>
              <a:gd name="connsiteY31" fmla="*/ 850725 h 3389667"/>
              <a:gd name="connsiteX32" fmla="*/ 0 w 3897960"/>
              <a:gd name="connsiteY32" fmla="*/ 220003 h 338966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172788 w 3897960"/>
              <a:gd name="connsiteY30" fmla="*/ 26033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389820"/>
              <a:gd name="connsiteX1" fmla="*/ 271621 w 3897960"/>
              <a:gd name="connsiteY1" fmla="*/ 115233 h 3389820"/>
              <a:gd name="connsiteX2" fmla="*/ 401747 w 3897960"/>
              <a:gd name="connsiteY2" fmla="*/ 231996 h 3389820"/>
              <a:gd name="connsiteX3" fmla="*/ 505914 w 3897960"/>
              <a:gd name="connsiteY3" fmla="*/ 307799 h 3389820"/>
              <a:gd name="connsiteX4" fmla="*/ 874773 w 3897960"/>
              <a:gd name="connsiteY4" fmla="*/ 933 h 3389820"/>
              <a:gd name="connsiteX5" fmla="*/ 982164 w 3897960"/>
              <a:gd name="connsiteY5" fmla="*/ 98249 h 3389820"/>
              <a:gd name="connsiteX6" fmla="*/ 1325065 w 3897960"/>
              <a:gd name="connsiteY6" fmla="*/ 12524 h 3389820"/>
              <a:gd name="connsiteX7" fmla="*/ 1553665 w 3897960"/>
              <a:gd name="connsiteY7" fmla="*/ 288749 h 3389820"/>
              <a:gd name="connsiteX8" fmla="*/ 2232244 w 3897960"/>
              <a:gd name="connsiteY8" fmla="*/ 928 h 3389820"/>
              <a:gd name="connsiteX9" fmla="*/ 2371111 w 3897960"/>
              <a:gd name="connsiteY9" fmla="*/ 160514 h 3389820"/>
              <a:gd name="connsiteX10" fmla="*/ 2544264 w 3897960"/>
              <a:gd name="connsiteY10" fmla="*/ 164925 h 3389820"/>
              <a:gd name="connsiteX11" fmla="*/ 2782390 w 3897960"/>
              <a:gd name="connsiteY11" fmla="*/ 393525 h 3389820"/>
              <a:gd name="connsiteX12" fmla="*/ 3063223 w 3897960"/>
              <a:gd name="connsiteY12" fmla="*/ 253298 h 3389820"/>
              <a:gd name="connsiteX13" fmla="*/ 3325314 w 3897960"/>
              <a:gd name="connsiteY13" fmla="*/ 460200 h 3389820"/>
              <a:gd name="connsiteX14" fmla="*/ 3859322 w 3897960"/>
              <a:gd name="connsiteY14" fmla="*/ 427077 h 3389820"/>
              <a:gd name="connsiteX15" fmla="*/ 3836271 w 3897960"/>
              <a:gd name="connsiteY15" fmla="*/ 900998 h 3389820"/>
              <a:gd name="connsiteX16" fmla="*/ 3594933 w 3897960"/>
              <a:gd name="connsiteY16" fmla="*/ 1017764 h 3389820"/>
              <a:gd name="connsiteX17" fmla="*/ 3620588 w 3897960"/>
              <a:gd name="connsiteY17" fmla="*/ 1527000 h 3389820"/>
              <a:gd name="connsiteX18" fmla="*/ 3792038 w 3897960"/>
              <a:gd name="connsiteY18" fmla="*/ 1717499 h 3389820"/>
              <a:gd name="connsiteX19" fmla="*/ 3544388 w 3897960"/>
              <a:gd name="connsiteY19" fmla="*/ 1879424 h 3389820"/>
              <a:gd name="connsiteX20" fmla="*/ 3477713 w 3897960"/>
              <a:gd name="connsiteY20" fmla="*/ 2050875 h 3389820"/>
              <a:gd name="connsiteX21" fmla="*/ 3668213 w 3897960"/>
              <a:gd name="connsiteY21" fmla="*/ 2279474 h 3389820"/>
              <a:gd name="connsiteX22" fmla="*/ 3734888 w 3897960"/>
              <a:gd name="connsiteY22" fmla="*/ 2546174 h 3389820"/>
              <a:gd name="connsiteX23" fmla="*/ 3430088 w 3897960"/>
              <a:gd name="connsiteY23" fmla="*/ 2774774 h 3389820"/>
              <a:gd name="connsiteX24" fmla="*/ 3582488 w 3897960"/>
              <a:gd name="connsiteY24" fmla="*/ 3079573 h 3389820"/>
              <a:gd name="connsiteX25" fmla="*/ 3372938 w 3897960"/>
              <a:gd name="connsiteY25" fmla="*/ 3289123 h 3389820"/>
              <a:gd name="connsiteX26" fmla="*/ 3182438 w 3897960"/>
              <a:gd name="connsiteY26" fmla="*/ 3231973 h 3389820"/>
              <a:gd name="connsiteX27" fmla="*/ 3020513 w 3897960"/>
              <a:gd name="connsiteY27" fmla="*/ 3079573 h 3389820"/>
              <a:gd name="connsiteX28" fmla="*/ 2839538 w 3897960"/>
              <a:gd name="connsiteY28" fmla="*/ 3270073 h 3389820"/>
              <a:gd name="connsiteX29" fmla="*/ 2706188 w 3897960"/>
              <a:gd name="connsiteY29" fmla="*/ 3203398 h 3389820"/>
              <a:gd name="connsiteX30" fmla="*/ 2458538 w 3897960"/>
              <a:gd name="connsiteY30" fmla="*/ 3251023 h 3389820"/>
              <a:gd name="connsiteX31" fmla="*/ 1010738 w 3897960"/>
              <a:gd name="connsiteY31" fmla="*/ 898350 h 3389820"/>
              <a:gd name="connsiteX32" fmla="*/ 267788 w 3897960"/>
              <a:gd name="connsiteY32" fmla="*/ 850725 h 3389820"/>
              <a:gd name="connsiteX33" fmla="*/ 0 w 3897960"/>
              <a:gd name="connsiteY33" fmla="*/ 220003 h 3389820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867988 w 3897960"/>
              <a:gd name="connsiteY31" fmla="*/ 2469973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67988 w 3897960"/>
              <a:gd name="connsiteY32" fmla="*/ 2431873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9418"/>
              <a:gd name="connsiteX1" fmla="*/ 271621 w 3897960"/>
              <a:gd name="connsiteY1" fmla="*/ 115233 h 3299418"/>
              <a:gd name="connsiteX2" fmla="*/ 401747 w 3897960"/>
              <a:gd name="connsiteY2" fmla="*/ 231996 h 3299418"/>
              <a:gd name="connsiteX3" fmla="*/ 505914 w 3897960"/>
              <a:gd name="connsiteY3" fmla="*/ 307799 h 3299418"/>
              <a:gd name="connsiteX4" fmla="*/ 874773 w 3897960"/>
              <a:gd name="connsiteY4" fmla="*/ 933 h 3299418"/>
              <a:gd name="connsiteX5" fmla="*/ 982164 w 3897960"/>
              <a:gd name="connsiteY5" fmla="*/ 98249 h 3299418"/>
              <a:gd name="connsiteX6" fmla="*/ 1325065 w 3897960"/>
              <a:gd name="connsiteY6" fmla="*/ 12524 h 3299418"/>
              <a:gd name="connsiteX7" fmla="*/ 1553665 w 3897960"/>
              <a:gd name="connsiteY7" fmla="*/ 288749 h 3299418"/>
              <a:gd name="connsiteX8" fmla="*/ 2232244 w 3897960"/>
              <a:gd name="connsiteY8" fmla="*/ 928 h 3299418"/>
              <a:gd name="connsiteX9" fmla="*/ 2371111 w 3897960"/>
              <a:gd name="connsiteY9" fmla="*/ 160514 h 3299418"/>
              <a:gd name="connsiteX10" fmla="*/ 2544264 w 3897960"/>
              <a:gd name="connsiteY10" fmla="*/ 164925 h 3299418"/>
              <a:gd name="connsiteX11" fmla="*/ 2782390 w 3897960"/>
              <a:gd name="connsiteY11" fmla="*/ 393525 h 3299418"/>
              <a:gd name="connsiteX12" fmla="*/ 3063223 w 3897960"/>
              <a:gd name="connsiteY12" fmla="*/ 253298 h 3299418"/>
              <a:gd name="connsiteX13" fmla="*/ 3325314 w 3897960"/>
              <a:gd name="connsiteY13" fmla="*/ 460200 h 3299418"/>
              <a:gd name="connsiteX14" fmla="*/ 3859322 w 3897960"/>
              <a:gd name="connsiteY14" fmla="*/ 427077 h 3299418"/>
              <a:gd name="connsiteX15" fmla="*/ 3836271 w 3897960"/>
              <a:gd name="connsiteY15" fmla="*/ 900998 h 3299418"/>
              <a:gd name="connsiteX16" fmla="*/ 3594933 w 3897960"/>
              <a:gd name="connsiteY16" fmla="*/ 1017764 h 3299418"/>
              <a:gd name="connsiteX17" fmla="*/ 3620588 w 3897960"/>
              <a:gd name="connsiteY17" fmla="*/ 1527000 h 3299418"/>
              <a:gd name="connsiteX18" fmla="*/ 3792038 w 3897960"/>
              <a:gd name="connsiteY18" fmla="*/ 1717499 h 3299418"/>
              <a:gd name="connsiteX19" fmla="*/ 3544388 w 3897960"/>
              <a:gd name="connsiteY19" fmla="*/ 1879424 h 3299418"/>
              <a:gd name="connsiteX20" fmla="*/ 3477713 w 3897960"/>
              <a:gd name="connsiteY20" fmla="*/ 2050875 h 3299418"/>
              <a:gd name="connsiteX21" fmla="*/ 3668213 w 3897960"/>
              <a:gd name="connsiteY21" fmla="*/ 2279474 h 3299418"/>
              <a:gd name="connsiteX22" fmla="*/ 3734888 w 3897960"/>
              <a:gd name="connsiteY22" fmla="*/ 2546174 h 3299418"/>
              <a:gd name="connsiteX23" fmla="*/ 3430088 w 3897960"/>
              <a:gd name="connsiteY23" fmla="*/ 2774774 h 3299418"/>
              <a:gd name="connsiteX24" fmla="*/ 3582488 w 3897960"/>
              <a:gd name="connsiteY24" fmla="*/ 3079573 h 3299418"/>
              <a:gd name="connsiteX25" fmla="*/ 3372938 w 3897960"/>
              <a:gd name="connsiteY25" fmla="*/ 3289123 h 3299418"/>
              <a:gd name="connsiteX26" fmla="*/ 3182438 w 3897960"/>
              <a:gd name="connsiteY26" fmla="*/ 3231973 h 3299418"/>
              <a:gd name="connsiteX27" fmla="*/ 3020513 w 3897960"/>
              <a:gd name="connsiteY27" fmla="*/ 3079573 h 3299418"/>
              <a:gd name="connsiteX28" fmla="*/ 2839538 w 3897960"/>
              <a:gd name="connsiteY28" fmla="*/ 3270073 h 3299418"/>
              <a:gd name="connsiteX29" fmla="*/ 2706188 w 3897960"/>
              <a:gd name="connsiteY29" fmla="*/ 3203398 h 3299418"/>
              <a:gd name="connsiteX30" fmla="*/ 2458538 w 3897960"/>
              <a:gd name="connsiteY30" fmla="*/ 3251023 h 3299418"/>
              <a:gd name="connsiteX31" fmla="*/ 2334713 w 3897960"/>
              <a:gd name="connsiteY31" fmla="*/ 3070048 h 3299418"/>
              <a:gd name="connsiteX32" fmla="*/ 1848938 w 3897960"/>
              <a:gd name="connsiteY32" fmla="*/ 3184348 h 3299418"/>
              <a:gd name="connsiteX33" fmla="*/ 1010738 w 3897960"/>
              <a:gd name="connsiteY33" fmla="*/ 898350 h 3299418"/>
              <a:gd name="connsiteX34" fmla="*/ 267788 w 3897960"/>
              <a:gd name="connsiteY34" fmla="*/ 850725 h 3299418"/>
              <a:gd name="connsiteX35" fmla="*/ 0 w 3897960"/>
              <a:gd name="connsiteY35" fmla="*/ 220003 h 3299418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429838 w 3897960"/>
              <a:gd name="connsiteY33" fmla="*/ 224137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344113 w 3897960"/>
              <a:gd name="connsiteY34" fmla="*/ 2288998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010738 w 3897960"/>
              <a:gd name="connsiteY36" fmla="*/ 898350 h 3297123"/>
              <a:gd name="connsiteX37" fmla="*/ 267788 w 3897960"/>
              <a:gd name="connsiteY37" fmla="*/ 850725 h 3297123"/>
              <a:gd name="connsiteX38" fmla="*/ 0 w 3897960"/>
              <a:gd name="connsiteY38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192481 w 4090441"/>
              <a:gd name="connsiteY0" fmla="*/ 220003 h 3331413"/>
              <a:gd name="connsiteX1" fmla="*/ 464102 w 4090441"/>
              <a:gd name="connsiteY1" fmla="*/ 115233 h 3331413"/>
              <a:gd name="connsiteX2" fmla="*/ 594228 w 4090441"/>
              <a:gd name="connsiteY2" fmla="*/ 231996 h 3331413"/>
              <a:gd name="connsiteX3" fmla="*/ 698395 w 4090441"/>
              <a:gd name="connsiteY3" fmla="*/ 307799 h 3331413"/>
              <a:gd name="connsiteX4" fmla="*/ 1067254 w 4090441"/>
              <a:gd name="connsiteY4" fmla="*/ 933 h 3331413"/>
              <a:gd name="connsiteX5" fmla="*/ 1174645 w 4090441"/>
              <a:gd name="connsiteY5" fmla="*/ 98249 h 3331413"/>
              <a:gd name="connsiteX6" fmla="*/ 1517546 w 4090441"/>
              <a:gd name="connsiteY6" fmla="*/ 12524 h 3331413"/>
              <a:gd name="connsiteX7" fmla="*/ 1746146 w 4090441"/>
              <a:gd name="connsiteY7" fmla="*/ 288749 h 3331413"/>
              <a:gd name="connsiteX8" fmla="*/ 2424725 w 4090441"/>
              <a:gd name="connsiteY8" fmla="*/ 928 h 3331413"/>
              <a:gd name="connsiteX9" fmla="*/ 2563592 w 4090441"/>
              <a:gd name="connsiteY9" fmla="*/ 160514 h 3331413"/>
              <a:gd name="connsiteX10" fmla="*/ 2736745 w 4090441"/>
              <a:gd name="connsiteY10" fmla="*/ 164925 h 3331413"/>
              <a:gd name="connsiteX11" fmla="*/ 2974871 w 4090441"/>
              <a:gd name="connsiteY11" fmla="*/ 393525 h 3331413"/>
              <a:gd name="connsiteX12" fmla="*/ 3255704 w 4090441"/>
              <a:gd name="connsiteY12" fmla="*/ 253298 h 3331413"/>
              <a:gd name="connsiteX13" fmla="*/ 3517795 w 4090441"/>
              <a:gd name="connsiteY13" fmla="*/ 460200 h 3331413"/>
              <a:gd name="connsiteX14" fmla="*/ 4051803 w 4090441"/>
              <a:gd name="connsiteY14" fmla="*/ 427077 h 3331413"/>
              <a:gd name="connsiteX15" fmla="*/ 4028752 w 4090441"/>
              <a:gd name="connsiteY15" fmla="*/ 900998 h 3331413"/>
              <a:gd name="connsiteX16" fmla="*/ 3787414 w 4090441"/>
              <a:gd name="connsiteY16" fmla="*/ 1017764 h 3331413"/>
              <a:gd name="connsiteX17" fmla="*/ 3813069 w 4090441"/>
              <a:gd name="connsiteY17" fmla="*/ 1527000 h 3331413"/>
              <a:gd name="connsiteX18" fmla="*/ 3984519 w 4090441"/>
              <a:gd name="connsiteY18" fmla="*/ 1717499 h 3331413"/>
              <a:gd name="connsiteX19" fmla="*/ 3736869 w 4090441"/>
              <a:gd name="connsiteY19" fmla="*/ 1879424 h 3331413"/>
              <a:gd name="connsiteX20" fmla="*/ 3670194 w 4090441"/>
              <a:gd name="connsiteY20" fmla="*/ 2050875 h 3331413"/>
              <a:gd name="connsiteX21" fmla="*/ 3860694 w 4090441"/>
              <a:gd name="connsiteY21" fmla="*/ 2279474 h 3331413"/>
              <a:gd name="connsiteX22" fmla="*/ 3927369 w 4090441"/>
              <a:gd name="connsiteY22" fmla="*/ 2546174 h 3331413"/>
              <a:gd name="connsiteX23" fmla="*/ 3622569 w 4090441"/>
              <a:gd name="connsiteY23" fmla="*/ 2774774 h 3331413"/>
              <a:gd name="connsiteX24" fmla="*/ 3774969 w 4090441"/>
              <a:gd name="connsiteY24" fmla="*/ 3079573 h 3331413"/>
              <a:gd name="connsiteX25" fmla="*/ 3565419 w 4090441"/>
              <a:gd name="connsiteY25" fmla="*/ 3289123 h 3331413"/>
              <a:gd name="connsiteX26" fmla="*/ 3374919 w 4090441"/>
              <a:gd name="connsiteY26" fmla="*/ 3231973 h 3331413"/>
              <a:gd name="connsiteX27" fmla="*/ 3212994 w 4090441"/>
              <a:gd name="connsiteY27" fmla="*/ 3079573 h 3331413"/>
              <a:gd name="connsiteX28" fmla="*/ 3032019 w 4090441"/>
              <a:gd name="connsiteY28" fmla="*/ 3270073 h 3331413"/>
              <a:gd name="connsiteX29" fmla="*/ 2898669 w 4090441"/>
              <a:gd name="connsiteY29" fmla="*/ 3203398 h 3331413"/>
              <a:gd name="connsiteX30" fmla="*/ 2651019 w 4090441"/>
              <a:gd name="connsiteY30" fmla="*/ 3251023 h 3331413"/>
              <a:gd name="connsiteX31" fmla="*/ 2527194 w 4090441"/>
              <a:gd name="connsiteY31" fmla="*/ 3070048 h 3331413"/>
              <a:gd name="connsiteX32" fmla="*/ 2041419 w 4090441"/>
              <a:gd name="connsiteY32" fmla="*/ 3184348 h 3331413"/>
              <a:gd name="connsiteX33" fmla="*/ 1946169 w 4090441"/>
              <a:gd name="connsiteY33" fmla="*/ 3060523 h 3331413"/>
              <a:gd name="connsiteX34" fmla="*/ 1679469 w 4090441"/>
              <a:gd name="connsiteY34" fmla="*/ 3174823 h 3331413"/>
              <a:gd name="connsiteX35" fmla="*/ 1631844 w 4090441"/>
              <a:gd name="connsiteY35" fmla="*/ 3012898 h 3331413"/>
              <a:gd name="connsiteX36" fmla="*/ 1422294 w 4090441"/>
              <a:gd name="connsiteY36" fmla="*/ 3117673 h 3331413"/>
              <a:gd name="connsiteX37" fmla="*/ 1365144 w 4090441"/>
              <a:gd name="connsiteY37" fmla="*/ 3031948 h 3331413"/>
              <a:gd name="connsiteX38" fmla="*/ 955569 w 4090441"/>
              <a:gd name="connsiteY38" fmla="*/ 3146248 h 3331413"/>
              <a:gd name="connsiteX39" fmla="*/ 831744 w 4090441"/>
              <a:gd name="connsiteY39" fmla="*/ 2965273 h 3331413"/>
              <a:gd name="connsiteX40" fmla="*/ 3069 w 4090441"/>
              <a:gd name="connsiteY40" fmla="*/ 3241498 h 3331413"/>
              <a:gd name="connsiteX41" fmla="*/ 1203219 w 4090441"/>
              <a:gd name="connsiteY41" fmla="*/ 898350 h 3331413"/>
              <a:gd name="connsiteX42" fmla="*/ 460269 w 4090441"/>
              <a:gd name="connsiteY42" fmla="*/ 850725 h 3331413"/>
              <a:gd name="connsiteX43" fmla="*/ 192481 w 4090441"/>
              <a:gd name="connsiteY43" fmla="*/ 220003 h 3331413"/>
              <a:gd name="connsiteX0" fmla="*/ 189412 w 4087372"/>
              <a:gd name="connsiteY0" fmla="*/ 220003 h 3297123"/>
              <a:gd name="connsiteX1" fmla="*/ 461033 w 4087372"/>
              <a:gd name="connsiteY1" fmla="*/ 115233 h 3297123"/>
              <a:gd name="connsiteX2" fmla="*/ 591159 w 4087372"/>
              <a:gd name="connsiteY2" fmla="*/ 231996 h 3297123"/>
              <a:gd name="connsiteX3" fmla="*/ 695326 w 4087372"/>
              <a:gd name="connsiteY3" fmla="*/ 307799 h 3297123"/>
              <a:gd name="connsiteX4" fmla="*/ 1064185 w 4087372"/>
              <a:gd name="connsiteY4" fmla="*/ 933 h 3297123"/>
              <a:gd name="connsiteX5" fmla="*/ 1171576 w 4087372"/>
              <a:gd name="connsiteY5" fmla="*/ 98249 h 3297123"/>
              <a:gd name="connsiteX6" fmla="*/ 1514477 w 4087372"/>
              <a:gd name="connsiteY6" fmla="*/ 12524 h 3297123"/>
              <a:gd name="connsiteX7" fmla="*/ 1743077 w 4087372"/>
              <a:gd name="connsiteY7" fmla="*/ 288749 h 3297123"/>
              <a:gd name="connsiteX8" fmla="*/ 2421656 w 4087372"/>
              <a:gd name="connsiteY8" fmla="*/ 928 h 3297123"/>
              <a:gd name="connsiteX9" fmla="*/ 2560523 w 4087372"/>
              <a:gd name="connsiteY9" fmla="*/ 160514 h 3297123"/>
              <a:gd name="connsiteX10" fmla="*/ 2733676 w 4087372"/>
              <a:gd name="connsiteY10" fmla="*/ 164925 h 3297123"/>
              <a:gd name="connsiteX11" fmla="*/ 2971802 w 4087372"/>
              <a:gd name="connsiteY11" fmla="*/ 393525 h 3297123"/>
              <a:gd name="connsiteX12" fmla="*/ 3252635 w 4087372"/>
              <a:gd name="connsiteY12" fmla="*/ 253298 h 3297123"/>
              <a:gd name="connsiteX13" fmla="*/ 3514726 w 4087372"/>
              <a:gd name="connsiteY13" fmla="*/ 460200 h 3297123"/>
              <a:gd name="connsiteX14" fmla="*/ 4048734 w 4087372"/>
              <a:gd name="connsiteY14" fmla="*/ 427077 h 3297123"/>
              <a:gd name="connsiteX15" fmla="*/ 4025683 w 4087372"/>
              <a:gd name="connsiteY15" fmla="*/ 900998 h 3297123"/>
              <a:gd name="connsiteX16" fmla="*/ 3784345 w 4087372"/>
              <a:gd name="connsiteY16" fmla="*/ 1017764 h 3297123"/>
              <a:gd name="connsiteX17" fmla="*/ 3810000 w 4087372"/>
              <a:gd name="connsiteY17" fmla="*/ 1527000 h 3297123"/>
              <a:gd name="connsiteX18" fmla="*/ 3981450 w 4087372"/>
              <a:gd name="connsiteY18" fmla="*/ 1717499 h 3297123"/>
              <a:gd name="connsiteX19" fmla="*/ 3733800 w 4087372"/>
              <a:gd name="connsiteY19" fmla="*/ 1879424 h 3297123"/>
              <a:gd name="connsiteX20" fmla="*/ 3667125 w 4087372"/>
              <a:gd name="connsiteY20" fmla="*/ 2050875 h 3297123"/>
              <a:gd name="connsiteX21" fmla="*/ 3857625 w 4087372"/>
              <a:gd name="connsiteY21" fmla="*/ 2279474 h 3297123"/>
              <a:gd name="connsiteX22" fmla="*/ 3924300 w 4087372"/>
              <a:gd name="connsiteY22" fmla="*/ 2546174 h 3297123"/>
              <a:gd name="connsiteX23" fmla="*/ 3619500 w 4087372"/>
              <a:gd name="connsiteY23" fmla="*/ 2774774 h 3297123"/>
              <a:gd name="connsiteX24" fmla="*/ 3771900 w 4087372"/>
              <a:gd name="connsiteY24" fmla="*/ 3079573 h 3297123"/>
              <a:gd name="connsiteX25" fmla="*/ 3562350 w 4087372"/>
              <a:gd name="connsiteY25" fmla="*/ 3289123 h 3297123"/>
              <a:gd name="connsiteX26" fmla="*/ 3371850 w 4087372"/>
              <a:gd name="connsiteY26" fmla="*/ 3231973 h 3297123"/>
              <a:gd name="connsiteX27" fmla="*/ 3209925 w 4087372"/>
              <a:gd name="connsiteY27" fmla="*/ 3079573 h 3297123"/>
              <a:gd name="connsiteX28" fmla="*/ 3028950 w 4087372"/>
              <a:gd name="connsiteY28" fmla="*/ 3270073 h 3297123"/>
              <a:gd name="connsiteX29" fmla="*/ 2895600 w 4087372"/>
              <a:gd name="connsiteY29" fmla="*/ 3203398 h 3297123"/>
              <a:gd name="connsiteX30" fmla="*/ 2647950 w 4087372"/>
              <a:gd name="connsiteY30" fmla="*/ 3251023 h 3297123"/>
              <a:gd name="connsiteX31" fmla="*/ 2524125 w 4087372"/>
              <a:gd name="connsiteY31" fmla="*/ 3070048 h 3297123"/>
              <a:gd name="connsiteX32" fmla="*/ 2038350 w 4087372"/>
              <a:gd name="connsiteY32" fmla="*/ 3184348 h 3297123"/>
              <a:gd name="connsiteX33" fmla="*/ 1943100 w 4087372"/>
              <a:gd name="connsiteY33" fmla="*/ 3060523 h 3297123"/>
              <a:gd name="connsiteX34" fmla="*/ 1676400 w 4087372"/>
              <a:gd name="connsiteY34" fmla="*/ 3174823 h 3297123"/>
              <a:gd name="connsiteX35" fmla="*/ 1628775 w 4087372"/>
              <a:gd name="connsiteY35" fmla="*/ 3012898 h 3297123"/>
              <a:gd name="connsiteX36" fmla="*/ 1419225 w 4087372"/>
              <a:gd name="connsiteY36" fmla="*/ 3117673 h 3297123"/>
              <a:gd name="connsiteX37" fmla="*/ 1362075 w 4087372"/>
              <a:gd name="connsiteY37" fmla="*/ 3031948 h 3297123"/>
              <a:gd name="connsiteX38" fmla="*/ 952500 w 4087372"/>
              <a:gd name="connsiteY38" fmla="*/ 3146248 h 3297123"/>
              <a:gd name="connsiteX39" fmla="*/ 828675 w 4087372"/>
              <a:gd name="connsiteY39" fmla="*/ 2965273 h 3297123"/>
              <a:gd name="connsiteX40" fmla="*/ 0 w 4087372"/>
              <a:gd name="connsiteY40" fmla="*/ 3241498 h 3297123"/>
              <a:gd name="connsiteX41" fmla="*/ 1200150 w 4087372"/>
              <a:gd name="connsiteY41" fmla="*/ 898350 h 3297123"/>
              <a:gd name="connsiteX42" fmla="*/ 457200 w 4087372"/>
              <a:gd name="connsiteY42" fmla="*/ 850725 h 3297123"/>
              <a:gd name="connsiteX43" fmla="*/ 189412 w 4087372"/>
              <a:gd name="connsiteY43" fmla="*/ 220003 h 3297123"/>
              <a:gd name="connsiteX0" fmla="*/ 566223 w 4464183"/>
              <a:gd name="connsiteY0" fmla="*/ 220003 h 3297123"/>
              <a:gd name="connsiteX1" fmla="*/ 837844 w 4464183"/>
              <a:gd name="connsiteY1" fmla="*/ 115233 h 3297123"/>
              <a:gd name="connsiteX2" fmla="*/ 967970 w 4464183"/>
              <a:gd name="connsiteY2" fmla="*/ 231996 h 3297123"/>
              <a:gd name="connsiteX3" fmla="*/ 1072137 w 4464183"/>
              <a:gd name="connsiteY3" fmla="*/ 307799 h 3297123"/>
              <a:gd name="connsiteX4" fmla="*/ 1440996 w 4464183"/>
              <a:gd name="connsiteY4" fmla="*/ 933 h 3297123"/>
              <a:gd name="connsiteX5" fmla="*/ 1548387 w 4464183"/>
              <a:gd name="connsiteY5" fmla="*/ 98249 h 3297123"/>
              <a:gd name="connsiteX6" fmla="*/ 1891288 w 4464183"/>
              <a:gd name="connsiteY6" fmla="*/ 12524 h 3297123"/>
              <a:gd name="connsiteX7" fmla="*/ 2119888 w 4464183"/>
              <a:gd name="connsiteY7" fmla="*/ 288749 h 3297123"/>
              <a:gd name="connsiteX8" fmla="*/ 2798467 w 4464183"/>
              <a:gd name="connsiteY8" fmla="*/ 928 h 3297123"/>
              <a:gd name="connsiteX9" fmla="*/ 2937334 w 4464183"/>
              <a:gd name="connsiteY9" fmla="*/ 160514 h 3297123"/>
              <a:gd name="connsiteX10" fmla="*/ 3110487 w 4464183"/>
              <a:gd name="connsiteY10" fmla="*/ 164925 h 3297123"/>
              <a:gd name="connsiteX11" fmla="*/ 3348613 w 4464183"/>
              <a:gd name="connsiteY11" fmla="*/ 393525 h 3297123"/>
              <a:gd name="connsiteX12" fmla="*/ 3629446 w 4464183"/>
              <a:gd name="connsiteY12" fmla="*/ 253298 h 3297123"/>
              <a:gd name="connsiteX13" fmla="*/ 3891537 w 4464183"/>
              <a:gd name="connsiteY13" fmla="*/ 460200 h 3297123"/>
              <a:gd name="connsiteX14" fmla="*/ 4425545 w 4464183"/>
              <a:gd name="connsiteY14" fmla="*/ 427077 h 3297123"/>
              <a:gd name="connsiteX15" fmla="*/ 4402494 w 4464183"/>
              <a:gd name="connsiteY15" fmla="*/ 900998 h 3297123"/>
              <a:gd name="connsiteX16" fmla="*/ 4161156 w 4464183"/>
              <a:gd name="connsiteY16" fmla="*/ 1017764 h 3297123"/>
              <a:gd name="connsiteX17" fmla="*/ 4186811 w 4464183"/>
              <a:gd name="connsiteY17" fmla="*/ 1527000 h 3297123"/>
              <a:gd name="connsiteX18" fmla="*/ 4358261 w 4464183"/>
              <a:gd name="connsiteY18" fmla="*/ 1717499 h 3297123"/>
              <a:gd name="connsiteX19" fmla="*/ 4110611 w 4464183"/>
              <a:gd name="connsiteY19" fmla="*/ 1879424 h 3297123"/>
              <a:gd name="connsiteX20" fmla="*/ 4043936 w 4464183"/>
              <a:gd name="connsiteY20" fmla="*/ 2050875 h 3297123"/>
              <a:gd name="connsiteX21" fmla="*/ 4234436 w 4464183"/>
              <a:gd name="connsiteY21" fmla="*/ 2279474 h 3297123"/>
              <a:gd name="connsiteX22" fmla="*/ 4301111 w 4464183"/>
              <a:gd name="connsiteY22" fmla="*/ 2546174 h 3297123"/>
              <a:gd name="connsiteX23" fmla="*/ 3996311 w 4464183"/>
              <a:gd name="connsiteY23" fmla="*/ 2774774 h 3297123"/>
              <a:gd name="connsiteX24" fmla="*/ 4148711 w 4464183"/>
              <a:gd name="connsiteY24" fmla="*/ 3079573 h 3297123"/>
              <a:gd name="connsiteX25" fmla="*/ 3939161 w 4464183"/>
              <a:gd name="connsiteY25" fmla="*/ 3289123 h 3297123"/>
              <a:gd name="connsiteX26" fmla="*/ 3748661 w 4464183"/>
              <a:gd name="connsiteY26" fmla="*/ 3231973 h 3297123"/>
              <a:gd name="connsiteX27" fmla="*/ 3586736 w 4464183"/>
              <a:gd name="connsiteY27" fmla="*/ 3079573 h 3297123"/>
              <a:gd name="connsiteX28" fmla="*/ 3405761 w 4464183"/>
              <a:gd name="connsiteY28" fmla="*/ 3270073 h 3297123"/>
              <a:gd name="connsiteX29" fmla="*/ 3272411 w 4464183"/>
              <a:gd name="connsiteY29" fmla="*/ 3203398 h 3297123"/>
              <a:gd name="connsiteX30" fmla="*/ 3024761 w 4464183"/>
              <a:gd name="connsiteY30" fmla="*/ 3251023 h 3297123"/>
              <a:gd name="connsiteX31" fmla="*/ 2900936 w 4464183"/>
              <a:gd name="connsiteY31" fmla="*/ 3070048 h 3297123"/>
              <a:gd name="connsiteX32" fmla="*/ 2415161 w 4464183"/>
              <a:gd name="connsiteY32" fmla="*/ 3184348 h 3297123"/>
              <a:gd name="connsiteX33" fmla="*/ 2319911 w 4464183"/>
              <a:gd name="connsiteY33" fmla="*/ 3060523 h 3297123"/>
              <a:gd name="connsiteX34" fmla="*/ 2053211 w 4464183"/>
              <a:gd name="connsiteY34" fmla="*/ 3174823 h 3297123"/>
              <a:gd name="connsiteX35" fmla="*/ 2005586 w 4464183"/>
              <a:gd name="connsiteY35" fmla="*/ 3012898 h 3297123"/>
              <a:gd name="connsiteX36" fmla="*/ 1796036 w 4464183"/>
              <a:gd name="connsiteY36" fmla="*/ 3117673 h 3297123"/>
              <a:gd name="connsiteX37" fmla="*/ 1738886 w 4464183"/>
              <a:gd name="connsiteY37" fmla="*/ 3031948 h 3297123"/>
              <a:gd name="connsiteX38" fmla="*/ 1329311 w 4464183"/>
              <a:gd name="connsiteY38" fmla="*/ 3146248 h 3297123"/>
              <a:gd name="connsiteX39" fmla="*/ 1205486 w 4464183"/>
              <a:gd name="connsiteY39" fmla="*/ 2965273 h 3297123"/>
              <a:gd name="connsiteX40" fmla="*/ 376811 w 4464183"/>
              <a:gd name="connsiteY40" fmla="*/ 3241498 h 3297123"/>
              <a:gd name="connsiteX41" fmla="*/ 52961 w 4464183"/>
              <a:gd name="connsiteY41" fmla="*/ 2889073 h 3297123"/>
              <a:gd name="connsiteX42" fmla="*/ 1576961 w 4464183"/>
              <a:gd name="connsiteY42" fmla="*/ 898350 h 3297123"/>
              <a:gd name="connsiteX43" fmla="*/ 834011 w 4464183"/>
              <a:gd name="connsiteY43" fmla="*/ 850725 h 3297123"/>
              <a:gd name="connsiteX44" fmla="*/ 566223 w 4464183"/>
              <a:gd name="connsiteY44" fmla="*/ 220003 h 3297123"/>
              <a:gd name="connsiteX0" fmla="*/ 513262 w 4411222"/>
              <a:gd name="connsiteY0" fmla="*/ 220003 h 3297123"/>
              <a:gd name="connsiteX1" fmla="*/ 784883 w 4411222"/>
              <a:gd name="connsiteY1" fmla="*/ 115233 h 3297123"/>
              <a:gd name="connsiteX2" fmla="*/ 915009 w 4411222"/>
              <a:gd name="connsiteY2" fmla="*/ 231996 h 3297123"/>
              <a:gd name="connsiteX3" fmla="*/ 1019176 w 4411222"/>
              <a:gd name="connsiteY3" fmla="*/ 307799 h 3297123"/>
              <a:gd name="connsiteX4" fmla="*/ 1388035 w 4411222"/>
              <a:gd name="connsiteY4" fmla="*/ 933 h 3297123"/>
              <a:gd name="connsiteX5" fmla="*/ 1495426 w 4411222"/>
              <a:gd name="connsiteY5" fmla="*/ 98249 h 3297123"/>
              <a:gd name="connsiteX6" fmla="*/ 1838327 w 4411222"/>
              <a:gd name="connsiteY6" fmla="*/ 12524 h 3297123"/>
              <a:gd name="connsiteX7" fmla="*/ 2066927 w 4411222"/>
              <a:gd name="connsiteY7" fmla="*/ 288749 h 3297123"/>
              <a:gd name="connsiteX8" fmla="*/ 2745506 w 4411222"/>
              <a:gd name="connsiteY8" fmla="*/ 928 h 3297123"/>
              <a:gd name="connsiteX9" fmla="*/ 2884373 w 4411222"/>
              <a:gd name="connsiteY9" fmla="*/ 160514 h 3297123"/>
              <a:gd name="connsiteX10" fmla="*/ 3057526 w 4411222"/>
              <a:gd name="connsiteY10" fmla="*/ 164925 h 3297123"/>
              <a:gd name="connsiteX11" fmla="*/ 3295652 w 4411222"/>
              <a:gd name="connsiteY11" fmla="*/ 393525 h 3297123"/>
              <a:gd name="connsiteX12" fmla="*/ 3576485 w 4411222"/>
              <a:gd name="connsiteY12" fmla="*/ 253298 h 3297123"/>
              <a:gd name="connsiteX13" fmla="*/ 3838576 w 4411222"/>
              <a:gd name="connsiteY13" fmla="*/ 460200 h 3297123"/>
              <a:gd name="connsiteX14" fmla="*/ 4372584 w 4411222"/>
              <a:gd name="connsiteY14" fmla="*/ 427077 h 3297123"/>
              <a:gd name="connsiteX15" fmla="*/ 4349533 w 4411222"/>
              <a:gd name="connsiteY15" fmla="*/ 900998 h 3297123"/>
              <a:gd name="connsiteX16" fmla="*/ 4108195 w 4411222"/>
              <a:gd name="connsiteY16" fmla="*/ 1017764 h 3297123"/>
              <a:gd name="connsiteX17" fmla="*/ 4133850 w 4411222"/>
              <a:gd name="connsiteY17" fmla="*/ 1527000 h 3297123"/>
              <a:gd name="connsiteX18" fmla="*/ 4305300 w 4411222"/>
              <a:gd name="connsiteY18" fmla="*/ 1717499 h 3297123"/>
              <a:gd name="connsiteX19" fmla="*/ 4057650 w 4411222"/>
              <a:gd name="connsiteY19" fmla="*/ 1879424 h 3297123"/>
              <a:gd name="connsiteX20" fmla="*/ 3990975 w 4411222"/>
              <a:gd name="connsiteY20" fmla="*/ 2050875 h 3297123"/>
              <a:gd name="connsiteX21" fmla="*/ 4181475 w 4411222"/>
              <a:gd name="connsiteY21" fmla="*/ 2279474 h 3297123"/>
              <a:gd name="connsiteX22" fmla="*/ 4248150 w 4411222"/>
              <a:gd name="connsiteY22" fmla="*/ 2546174 h 3297123"/>
              <a:gd name="connsiteX23" fmla="*/ 3943350 w 4411222"/>
              <a:gd name="connsiteY23" fmla="*/ 2774774 h 3297123"/>
              <a:gd name="connsiteX24" fmla="*/ 4095750 w 4411222"/>
              <a:gd name="connsiteY24" fmla="*/ 3079573 h 3297123"/>
              <a:gd name="connsiteX25" fmla="*/ 3886200 w 4411222"/>
              <a:gd name="connsiteY25" fmla="*/ 3289123 h 3297123"/>
              <a:gd name="connsiteX26" fmla="*/ 3695700 w 4411222"/>
              <a:gd name="connsiteY26" fmla="*/ 3231973 h 3297123"/>
              <a:gd name="connsiteX27" fmla="*/ 3533775 w 4411222"/>
              <a:gd name="connsiteY27" fmla="*/ 3079573 h 3297123"/>
              <a:gd name="connsiteX28" fmla="*/ 3352800 w 4411222"/>
              <a:gd name="connsiteY28" fmla="*/ 3270073 h 3297123"/>
              <a:gd name="connsiteX29" fmla="*/ 3219450 w 4411222"/>
              <a:gd name="connsiteY29" fmla="*/ 3203398 h 3297123"/>
              <a:gd name="connsiteX30" fmla="*/ 2971800 w 4411222"/>
              <a:gd name="connsiteY30" fmla="*/ 3251023 h 3297123"/>
              <a:gd name="connsiteX31" fmla="*/ 2847975 w 4411222"/>
              <a:gd name="connsiteY31" fmla="*/ 3070048 h 3297123"/>
              <a:gd name="connsiteX32" fmla="*/ 2362200 w 4411222"/>
              <a:gd name="connsiteY32" fmla="*/ 3184348 h 3297123"/>
              <a:gd name="connsiteX33" fmla="*/ 2266950 w 4411222"/>
              <a:gd name="connsiteY33" fmla="*/ 3060523 h 3297123"/>
              <a:gd name="connsiteX34" fmla="*/ 2000250 w 4411222"/>
              <a:gd name="connsiteY34" fmla="*/ 3174823 h 3297123"/>
              <a:gd name="connsiteX35" fmla="*/ 1952625 w 4411222"/>
              <a:gd name="connsiteY35" fmla="*/ 3012898 h 3297123"/>
              <a:gd name="connsiteX36" fmla="*/ 1743075 w 4411222"/>
              <a:gd name="connsiteY36" fmla="*/ 3117673 h 3297123"/>
              <a:gd name="connsiteX37" fmla="*/ 1685925 w 4411222"/>
              <a:gd name="connsiteY37" fmla="*/ 3031948 h 3297123"/>
              <a:gd name="connsiteX38" fmla="*/ 1276350 w 4411222"/>
              <a:gd name="connsiteY38" fmla="*/ 3146248 h 3297123"/>
              <a:gd name="connsiteX39" fmla="*/ 1152525 w 4411222"/>
              <a:gd name="connsiteY39" fmla="*/ 2965273 h 3297123"/>
              <a:gd name="connsiteX40" fmla="*/ 323850 w 4411222"/>
              <a:gd name="connsiteY40" fmla="*/ 3241498 h 3297123"/>
              <a:gd name="connsiteX41" fmla="*/ 0 w 4411222"/>
              <a:gd name="connsiteY41" fmla="*/ 2889073 h 3297123"/>
              <a:gd name="connsiteX42" fmla="*/ 1524000 w 4411222"/>
              <a:gd name="connsiteY42" fmla="*/ 898350 h 3297123"/>
              <a:gd name="connsiteX43" fmla="*/ 781050 w 4411222"/>
              <a:gd name="connsiteY43" fmla="*/ 850725 h 3297123"/>
              <a:gd name="connsiteX44" fmla="*/ 513262 w 4411222"/>
              <a:gd name="connsiteY44" fmla="*/ 220003 h 3297123"/>
              <a:gd name="connsiteX0" fmla="*/ 727915 w 4625875"/>
              <a:gd name="connsiteY0" fmla="*/ 220003 h 3297123"/>
              <a:gd name="connsiteX1" fmla="*/ 999536 w 4625875"/>
              <a:gd name="connsiteY1" fmla="*/ 115233 h 3297123"/>
              <a:gd name="connsiteX2" fmla="*/ 1129662 w 4625875"/>
              <a:gd name="connsiteY2" fmla="*/ 231996 h 3297123"/>
              <a:gd name="connsiteX3" fmla="*/ 1233829 w 4625875"/>
              <a:gd name="connsiteY3" fmla="*/ 307799 h 3297123"/>
              <a:gd name="connsiteX4" fmla="*/ 1602688 w 4625875"/>
              <a:gd name="connsiteY4" fmla="*/ 933 h 3297123"/>
              <a:gd name="connsiteX5" fmla="*/ 1710079 w 4625875"/>
              <a:gd name="connsiteY5" fmla="*/ 98249 h 3297123"/>
              <a:gd name="connsiteX6" fmla="*/ 2052980 w 4625875"/>
              <a:gd name="connsiteY6" fmla="*/ 12524 h 3297123"/>
              <a:gd name="connsiteX7" fmla="*/ 2281580 w 4625875"/>
              <a:gd name="connsiteY7" fmla="*/ 288749 h 3297123"/>
              <a:gd name="connsiteX8" fmla="*/ 2960159 w 4625875"/>
              <a:gd name="connsiteY8" fmla="*/ 928 h 3297123"/>
              <a:gd name="connsiteX9" fmla="*/ 3099026 w 4625875"/>
              <a:gd name="connsiteY9" fmla="*/ 160514 h 3297123"/>
              <a:gd name="connsiteX10" fmla="*/ 3272179 w 4625875"/>
              <a:gd name="connsiteY10" fmla="*/ 164925 h 3297123"/>
              <a:gd name="connsiteX11" fmla="*/ 3510305 w 4625875"/>
              <a:gd name="connsiteY11" fmla="*/ 393525 h 3297123"/>
              <a:gd name="connsiteX12" fmla="*/ 3791138 w 4625875"/>
              <a:gd name="connsiteY12" fmla="*/ 253298 h 3297123"/>
              <a:gd name="connsiteX13" fmla="*/ 4053229 w 4625875"/>
              <a:gd name="connsiteY13" fmla="*/ 460200 h 3297123"/>
              <a:gd name="connsiteX14" fmla="*/ 4587237 w 4625875"/>
              <a:gd name="connsiteY14" fmla="*/ 427077 h 3297123"/>
              <a:gd name="connsiteX15" fmla="*/ 4564186 w 4625875"/>
              <a:gd name="connsiteY15" fmla="*/ 900998 h 3297123"/>
              <a:gd name="connsiteX16" fmla="*/ 4322848 w 4625875"/>
              <a:gd name="connsiteY16" fmla="*/ 1017764 h 3297123"/>
              <a:gd name="connsiteX17" fmla="*/ 4348503 w 4625875"/>
              <a:gd name="connsiteY17" fmla="*/ 1527000 h 3297123"/>
              <a:gd name="connsiteX18" fmla="*/ 4519953 w 4625875"/>
              <a:gd name="connsiteY18" fmla="*/ 1717499 h 3297123"/>
              <a:gd name="connsiteX19" fmla="*/ 4272303 w 4625875"/>
              <a:gd name="connsiteY19" fmla="*/ 1879424 h 3297123"/>
              <a:gd name="connsiteX20" fmla="*/ 4205628 w 4625875"/>
              <a:gd name="connsiteY20" fmla="*/ 2050875 h 3297123"/>
              <a:gd name="connsiteX21" fmla="*/ 4396128 w 4625875"/>
              <a:gd name="connsiteY21" fmla="*/ 2279474 h 3297123"/>
              <a:gd name="connsiteX22" fmla="*/ 4462803 w 4625875"/>
              <a:gd name="connsiteY22" fmla="*/ 2546174 h 3297123"/>
              <a:gd name="connsiteX23" fmla="*/ 4158003 w 4625875"/>
              <a:gd name="connsiteY23" fmla="*/ 2774774 h 3297123"/>
              <a:gd name="connsiteX24" fmla="*/ 4310403 w 4625875"/>
              <a:gd name="connsiteY24" fmla="*/ 3079573 h 3297123"/>
              <a:gd name="connsiteX25" fmla="*/ 4100853 w 4625875"/>
              <a:gd name="connsiteY25" fmla="*/ 3289123 h 3297123"/>
              <a:gd name="connsiteX26" fmla="*/ 3910353 w 4625875"/>
              <a:gd name="connsiteY26" fmla="*/ 3231973 h 3297123"/>
              <a:gd name="connsiteX27" fmla="*/ 3748428 w 4625875"/>
              <a:gd name="connsiteY27" fmla="*/ 3079573 h 3297123"/>
              <a:gd name="connsiteX28" fmla="*/ 3567453 w 4625875"/>
              <a:gd name="connsiteY28" fmla="*/ 3270073 h 3297123"/>
              <a:gd name="connsiteX29" fmla="*/ 3434103 w 4625875"/>
              <a:gd name="connsiteY29" fmla="*/ 3203398 h 3297123"/>
              <a:gd name="connsiteX30" fmla="*/ 3186453 w 4625875"/>
              <a:gd name="connsiteY30" fmla="*/ 3251023 h 3297123"/>
              <a:gd name="connsiteX31" fmla="*/ 3062628 w 4625875"/>
              <a:gd name="connsiteY31" fmla="*/ 3070048 h 3297123"/>
              <a:gd name="connsiteX32" fmla="*/ 2576853 w 4625875"/>
              <a:gd name="connsiteY32" fmla="*/ 3184348 h 3297123"/>
              <a:gd name="connsiteX33" fmla="*/ 2481603 w 4625875"/>
              <a:gd name="connsiteY33" fmla="*/ 3060523 h 3297123"/>
              <a:gd name="connsiteX34" fmla="*/ 2214903 w 4625875"/>
              <a:gd name="connsiteY34" fmla="*/ 3174823 h 3297123"/>
              <a:gd name="connsiteX35" fmla="*/ 2167278 w 4625875"/>
              <a:gd name="connsiteY35" fmla="*/ 3012898 h 3297123"/>
              <a:gd name="connsiteX36" fmla="*/ 1957728 w 4625875"/>
              <a:gd name="connsiteY36" fmla="*/ 3117673 h 3297123"/>
              <a:gd name="connsiteX37" fmla="*/ 1900578 w 4625875"/>
              <a:gd name="connsiteY37" fmla="*/ 3031948 h 3297123"/>
              <a:gd name="connsiteX38" fmla="*/ 1491003 w 4625875"/>
              <a:gd name="connsiteY38" fmla="*/ 3146248 h 3297123"/>
              <a:gd name="connsiteX39" fmla="*/ 1367178 w 4625875"/>
              <a:gd name="connsiteY39" fmla="*/ 2965273 h 3297123"/>
              <a:gd name="connsiteX40" fmla="*/ 538503 w 4625875"/>
              <a:gd name="connsiteY40" fmla="*/ 3241498 h 3297123"/>
              <a:gd name="connsiteX41" fmla="*/ 214653 w 4625875"/>
              <a:gd name="connsiteY41" fmla="*/ 2889073 h 3297123"/>
              <a:gd name="connsiteX42" fmla="*/ 90828 w 4625875"/>
              <a:gd name="connsiteY42" fmla="*/ 2631898 h 3297123"/>
              <a:gd name="connsiteX43" fmla="*/ 1738653 w 4625875"/>
              <a:gd name="connsiteY43" fmla="*/ 898350 h 3297123"/>
              <a:gd name="connsiteX44" fmla="*/ 995703 w 4625875"/>
              <a:gd name="connsiteY44" fmla="*/ 850725 h 3297123"/>
              <a:gd name="connsiteX45" fmla="*/ 727915 w 4625875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1647825 w 4535047"/>
              <a:gd name="connsiteY43" fmla="*/ 898350 h 3297123"/>
              <a:gd name="connsiteX44" fmla="*/ 904875 w 4535047"/>
              <a:gd name="connsiteY44" fmla="*/ 850725 h 3297123"/>
              <a:gd name="connsiteX45" fmla="*/ 637087 w 4535047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219076 w 4535047"/>
              <a:gd name="connsiteY43" fmla="*/ 2346148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718705 w 4616665"/>
              <a:gd name="connsiteY0" fmla="*/ 220003 h 3297123"/>
              <a:gd name="connsiteX1" fmla="*/ 990326 w 4616665"/>
              <a:gd name="connsiteY1" fmla="*/ 115233 h 3297123"/>
              <a:gd name="connsiteX2" fmla="*/ 1120452 w 4616665"/>
              <a:gd name="connsiteY2" fmla="*/ 231996 h 3297123"/>
              <a:gd name="connsiteX3" fmla="*/ 1224619 w 4616665"/>
              <a:gd name="connsiteY3" fmla="*/ 307799 h 3297123"/>
              <a:gd name="connsiteX4" fmla="*/ 1593478 w 4616665"/>
              <a:gd name="connsiteY4" fmla="*/ 933 h 3297123"/>
              <a:gd name="connsiteX5" fmla="*/ 1700869 w 4616665"/>
              <a:gd name="connsiteY5" fmla="*/ 98249 h 3297123"/>
              <a:gd name="connsiteX6" fmla="*/ 2043770 w 4616665"/>
              <a:gd name="connsiteY6" fmla="*/ 12524 h 3297123"/>
              <a:gd name="connsiteX7" fmla="*/ 2272370 w 4616665"/>
              <a:gd name="connsiteY7" fmla="*/ 288749 h 3297123"/>
              <a:gd name="connsiteX8" fmla="*/ 2950949 w 4616665"/>
              <a:gd name="connsiteY8" fmla="*/ 928 h 3297123"/>
              <a:gd name="connsiteX9" fmla="*/ 3089816 w 4616665"/>
              <a:gd name="connsiteY9" fmla="*/ 160514 h 3297123"/>
              <a:gd name="connsiteX10" fmla="*/ 3262969 w 4616665"/>
              <a:gd name="connsiteY10" fmla="*/ 164925 h 3297123"/>
              <a:gd name="connsiteX11" fmla="*/ 3501095 w 4616665"/>
              <a:gd name="connsiteY11" fmla="*/ 393525 h 3297123"/>
              <a:gd name="connsiteX12" fmla="*/ 3781928 w 4616665"/>
              <a:gd name="connsiteY12" fmla="*/ 253298 h 3297123"/>
              <a:gd name="connsiteX13" fmla="*/ 4044019 w 4616665"/>
              <a:gd name="connsiteY13" fmla="*/ 460200 h 3297123"/>
              <a:gd name="connsiteX14" fmla="*/ 4578027 w 4616665"/>
              <a:gd name="connsiteY14" fmla="*/ 427077 h 3297123"/>
              <a:gd name="connsiteX15" fmla="*/ 4554976 w 4616665"/>
              <a:gd name="connsiteY15" fmla="*/ 900998 h 3297123"/>
              <a:gd name="connsiteX16" fmla="*/ 4313638 w 4616665"/>
              <a:gd name="connsiteY16" fmla="*/ 1017764 h 3297123"/>
              <a:gd name="connsiteX17" fmla="*/ 4339293 w 4616665"/>
              <a:gd name="connsiteY17" fmla="*/ 1527000 h 3297123"/>
              <a:gd name="connsiteX18" fmla="*/ 4510743 w 4616665"/>
              <a:gd name="connsiteY18" fmla="*/ 1717499 h 3297123"/>
              <a:gd name="connsiteX19" fmla="*/ 4263093 w 4616665"/>
              <a:gd name="connsiteY19" fmla="*/ 1879424 h 3297123"/>
              <a:gd name="connsiteX20" fmla="*/ 4196418 w 4616665"/>
              <a:gd name="connsiteY20" fmla="*/ 2050875 h 3297123"/>
              <a:gd name="connsiteX21" fmla="*/ 4386918 w 4616665"/>
              <a:gd name="connsiteY21" fmla="*/ 2279474 h 3297123"/>
              <a:gd name="connsiteX22" fmla="*/ 4453593 w 4616665"/>
              <a:gd name="connsiteY22" fmla="*/ 2546174 h 3297123"/>
              <a:gd name="connsiteX23" fmla="*/ 4148793 w 4616665"/>
              <a:gd name="connsiteY23" fmla="*/ 2774774 h 3297123"/>
              <a:gd name="connsiteX24" fmla="*/ 4301193 w 4616665"/>
              <a:gd name="connsiteY24" fmla="*/ 3079573 h 3297123"/>
              <a:gd name="connsiteX25" fmla="*/ 4091643 w 4616665"/>
              <a:gd name="connsiteY25" fmla="*/ 3289123 h 3297123"/>
              <a:gd name="connsiteX26" fmla="*/ 3901143 w 4616665"/>
              <a:gd name="connsiteY26" fmla="*/ 3231973 h 3297123"/>
              <a:gd name="connsiteX27" fmla="*/ 3739218 w 4616665"/>
              <a:gd name="connsiteY27" fmla="*/ 3079573 h 3297123"/>
              <a:gd name="connsiteX28" fmla="*/ 3558243 w 4616665"/>
              <a:gd name="connsiteY28" fmla="*/ 3270073 h 3297123"/>
              <a:gd name="connsiteX29" fmla="*/ 3424893 w 4616665"/>
              <a:gd name="connsiteY29" fmla="*/ 3203398 h 3297123"/>
              <a:gd name="connsiteX30" fmla="*/ 3177243 w 4616665"/>
              <a:gd name="connsiteY30" fmla="*/ 3251023 h 3297123"/>
              <a:gd name="connsiteX31" fmla="*/ 3053418 w 4616665"/>
              <a:gd name="connsiteY31" fmla="*/ 3070048 h 3297123"/>
              <a:gd name="connsiteX32" fmla="*/ 2567643 w 4616665"/>
              <a:gd name="connsiteY32" fmla="*/ 3184348 h 3297123"/>
              <a:gd name="connsiteX33" fmla="*/ 2472393 w 4616665"/>
              <a:gd name="connsiteY33" fmla="*/ 3060523 h 3297123"/>
              <a:gd name="connsiteX34" fmla="*/ 2205693 w 4616665"/>
              <a:gd name="connsiteY34" fmla="*/ 3174823 h 3297123"/>
              <a:gd name="connsiteX35" fmla="*/ 2158068 w 4616665"/>
              <a:gd name="connsiteY35" fmla="*/ 3012898 h 3297123"/>
              <a:gd name="connsiteX36" fmla="*/ 1948518 w 4616665"/>
              <a:gd name="connsiteY36" fmla="*/ 3117673 h 3297123"/>
              <a:gd name="connsiteX37" fmla="*/ 1891368 w 4616665"/>
              <a:gd name="connsiteY37" fmla="*/ 3031948 h 3297123"/>
              <a:gd name="connsiteX38" fmla="*/ 1481793 w 4616665"/>
              <a:gd name="connsiteY38" fmla="*/ 3146248 h 3297123"/>
              <a:gd name="connsiteX39" fmla="*/ 1357968 w 4616665"/>
              <a:gd name="connsiteY39" fmla="*/ 2965273 h 3297123"/>
              <a:gd name="connsiteX40" fmla="*/ 529293 w 4616665"/>
              <a:gd name="connsiteY40" fmla="*/ 3241498 h 3297123"/>
              <a:gd name="connsiteX41" fmla="*/ 205443 w 4616665"/>
              <a:gd name="connsiteY41" fmla="*/ 2889073 h 3297123"/>
              <a:gd name="connsiteX42" fmla="*/ 81618 w 4616665"/>
              <a:gd name="connsiteY42" fmla="*/ 2631898 h 3297123"/>
              <a:gd name="connsiteX43" fmla="*/ 129244 w 4616665"/>
              <a:gd name="connsiteY43" fmla="*/ 2527123 h 3297123"/>
              <a:gd name="connsiteX44" fmla="*/ 1729443 w 4616665"/>
              <a:gd name="connsiteY44" fmla="*/ 898350 h 3297123"/>
              <a:gd name="connsiteX45" fmla="*/ 986493 w 4616665"/>
              <a:gd name="connsiteY45" fmla="*/ 850725 h 3297123"/>
              <a:gd name="connsiteX46" fmla="*/ 718705 w 4616665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333376 w 4535047"/>
              <a:gd name="connsiteY44" fmla="*/ 2155648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708637 w 4606597"/>
              <a:gd name="connsiteY0" fmla="*/ 220003 h 3297123"/>
              <a:gd name="connsiteX1" fmla="*/ 980258 w 4606597"/>
              <a:gd name="connsiteY1" fmla="*/ 115233 h 3297123"/>
              <a:gd name="connsiteX2" fmla="*/ 1110384 w 4606597"/>
              <a:gd name="connsiteY2" fmla="*/ 231996 h 3297123"/>
              <a:gd name="connsiteX3" fmla="*/ 1214551 w 4606597"/>
              <a:gd name="connsiteY3" fmla="*/ 307799 h 3297123"/>
              <a:gd name="connsiteX4" fmla="*/ 1583410 w 4606597"/>
              <a:gd name="connsiteY4" fmla="*/ 933 h 3297123"/>
              <a:gd name="connsiteX5" fmla="*/ 1690801 w 4606597"/>
              <a:gd name="connsiteY5" fmla="*/ 98249 h 3297123"/>
              <a:gd name="connsiteX6" fmla="*/ 2033702 w 4606597"/>
              <a:gd name="connsiteY6" fmla="*/ 12524 h 3297123"/>
              <a:gd name="connsiteX7" fmla="*/ 2262302 w 4606597"/>
              <a:gd name="connsiteY7" fmla="*/ 288749 h 3297123"/>
              <a:gd name="connsiteX8" fmla="*/ 2940881 w 4606597"/>
              <a:gd name="connsiteY8" fmla="*/ 928 h 3297123"/>
              <a:gd name="connsiteX9" fmla="*/ 3079748 w 4606597"/>
              <a:gd name="connsiteY9" fmla="*/ 160514 h 3297123"/>
              <a:gd name="connsiteX10" fmla="*/ 3252901 w 4606597"/>
              <a:gd name="connsiteY10" fmla="*/ 164925 h 3297123"/>
              <a:gd name="connsiteX11" fmla="*/ 3491027 w 4606597"/>
              <a:gd name="connsiteY11" fmla="*/ 393525 h 3297123"/>
              <a:gd name="connsiteX12" fmla="*/ 3771860 w 4606597"/>
              <a:gd name="connsiteY12" fmla="*/ 253298 h 3297123"/>
              <a:gd name="connsiteX13" fmla="*/ 4033951 w 4606597"/>
              <a:gd name="connsiteY13" fmla="*/ 460200 h 3297123"/>
              <a:gd name="connsiteX14" fmla="*/ 4567959 w 4606597"/>
              <a:gd name="connsiteY14" fmla="*/ 427077 h 3297123"/>
              <a:gd name="connsiteX15" fmla="*/ 4544908 w 4606597"/>
              <a:gd name="connsiteY15" fmla="*/ 900998 h 3297123"/>
              <a:gd name="connsiteX16" fmla="*/ 4303570 w 4606597"/>
              <a:gd name="connsiteY16" fmla="*/ 1017764 h 3297123"/>
              <a:gd name="connsiteX17" fmla="*/ 4329225 w 4606597"/>
              <a:gd name="connsiteY17" fmla="*/ 1527000 h 3297123"/>
              <a:gd name="connsiteX18" fmla="*/ 4500675 w 4606597"/>
              <a:gd name="connsiteY18" fmla="*/ 1717499 h 3297123"/>
              <a:gd name="connsiteX19" fmla="*/ 4253025 w 4606597"/>
              <a:gd name="connsiteY19" fmla="*/ 1879424 h 3297123"/>
              <a:gd name="connsiteX20" fmla="*/ 4186350 w 4606597"/>
              <a:gd name="connsiteY20" fmla="*/ 2050875 h 3297123"/>
              <a:gd name="connsiteX21" fmla="*/ 4376850 w 4606597"/>
              <a:gd name="connsiteY21" fmla="*/ 2279474 h 3297123"/>
              <a:gd name="connsiteX22" fmla="*/ 4443525 w 4606597"/>
              <a:gd name="connsiteY22" fmla="*/ 2546174 h 3297123"/>
              <a:gd name="connsiteX23" fmla="*/ 4138725 w 4606597"/>
              <a:gd name="connsiteY23" fmla="*/ 2774774 h 3297123"/>
              <a:gd name="connsiteX24" fmla="*/ 4291125 w 4606597"/>
              <a:gd name="connsiteY24" fmla="*/ 3079573 h 3297123"/>
              <a:gd name="connsiteX25" fmla="*/ 4081575 w 4606597"/>
              <a:gd name="connsiteY25" fmla="*/ 3289123 h 3297123"/>
              <a:gd name="connsiteX26" fmla="*/ 3891075 w 4606597"/>
              <a:gd name="connsiteY26" fmla="*/ 3231973 h 3297123"/>
              <a:gd name="connsiteX27" fmla="*/ 3729150 w 4606597"/>
              <a:gd name="connsiteY27" fmla="*/ 3079573 h 3297123"/>
              <a:gd name="connsiteX28" fmla="*/ 3548175 w 4606597"/>
              <a:gd name="connsiteY28" fmla="*/ 3270073 h 3297123"/>
              <a:gd name="connsiteX29" fmla="*/ 3414825 w 4606597"/>
              <a:gd name="connsiteY29" fmla="*/ 3203398 h 3297123"/>
              <a:gd name="connsiteX30" fmla="*/ 3167175 w 4606597"/>
              <a:gd name="connsiteY30" fmla="*/ 3251023 h 3297123"/>
              <a:gd name="connsiteX31" fmla="*/ 3043350 w 4606597"/>
              <a:gd name="connsiteY31" fmla="*/ 3070048 h 3297123"/>
              <a:gd name="connsiteX32" fmla="*/ 2557575 w 4606597"/>
              <a:gd name="connsiteY32" fmla="*/ 3184348 h 3297123"/>
              <a:gd name="connsiteX33" fmla="*/ 2462325 w 4606597"/>
              <a:gd name="connsiteY33" fmla="*/ 3060523 h 3297123"/>
              <a:gd name="connsiteX34" fmla="*/ 2195625 w 4606597"/>
              <a:gd name="connsiteY34" fmla="*/ 3174823 h 3297123"/>
              <a:gd name="connsiteX35" fmla="*/ 2148000 w 4606597"/>
              <a:gd name="connsiteY35" fmla="*/ 3012898 h 3297123"/>
              <a:gd name="connsiteX36" fmla="*/ 1938450 w 4606597"/>
              <a:gd name="connsiteY36" fmla="*/ 3117673 h 3297123"/>
              <a:gd name="connsiteX37" fmla="*/ 1881300 w 4606597"/>
              <a:gd name="connsiteY37" fmla="*/ 3031948 h 3297123"/>
              <a:gd name="connsiteX38" fmla="*/ 1471725 w 4606597"/>
              <a:gd name="connsiteY38" fmla="*/ 3146248 h 3297123"/>
              <a:gd name="connsiteX39" fmla="*/ 1347900 w 4606597"/>
              <a:gd name="connsiteY39" fmla="*/ 2965273 h 3297123"/>
              <a:gd name="connsiteX40" fmla="*/ 519225 w 4606597"/>
              <a:gd name="connsiteY40" fmla="*/ 3241498 h 3297123"/>
              <a:gd name="connsiteX41" fmla="*/ 195375 w 4606597"/>
              <a:gd name="connsiteY41" fmla="*/ 2889073 h 3297123"/>
              <a:gd name="connsiteX42" fmla="*/ 71550 w 4606597"/>
              <a:gd name="connsiteY42" fmla="*/ 2631898 h 3297123"/>
              <a:gd name="connsiteX43" fmla="*/ 119176 w 4606597"/>
              <a:gd name="connsiteY43" fmla="*/ 2527123 h 3297123"/>
              <a:gd name="connsiteX44" fmla="*/ 100126 w 4606597"/>
              <a:gd name="connsiteY44" fmla="*/ 2393773 h 3297123"/>
              <a:gd name="connsiteX45" fmla="*/ 1719375 w 4606597"/>
              <a:gd name="connsiteY45" fmla="*/ 898350 h 3297123"/>
              <a:gd name="connsiteX46" fmla="*/ 976425 w 4606597"/>
              <a:gd name="connsiteY46" fmla="*/ 850725 h 3297123"/>
              <a:gd name="connsiteX47" fmla="*/ 708637 w 4606597"/>
              <a:gd name="connsiteY47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663298 w 4561258"/>
              <a:gd name="connsiteY0" fmla="*/ 220003 h 3297123"/>
              <a:gd name="connsiteX1" fmla="*/ 934919 w 4561258"/>
              <a:gd name="connsiteY1" fmla="*/ 115233 h 3297123"/>
              <a:gd name="connsiteX2" fmla="*/ 1065045 w 4561258"/>
              <a:gd name="connsiteY2" fmla="*/ 231996 h 3297123"/>
              <a:gd name="connsiteX3" fmla="*/ 1169212 w 4561258"/>
              <a:gd name="connsiteY3" fmla="*/ 307799 h 3297123"/>
              <a:gd name="connsiteX4" fmla="*/ 1538071 w 4561258"/>
              <a:gd name="connsiteY4" fmla="*/ 933 h 3297123"/>
              <a:gd name="connsiteX5" fmla="*/ 1645462 w 4561258"/>
              <a:gd name="connsiteY5" fmla="*/ 98249 h 3297123"/>
              <a:gd name="connsiteX6" fmla="*/ 1988363 w 4561258"/>
              <a:gd name="connsiteY6" fmla="*/ 12524 h 3297123"/>
              <a:gd name="connsiteX7" fmla="*/ 2216963 w 4561258"/>
              <a:gd name="connsiteY7" fmla="*/ 288749 h 3297123"/>
              <a:gd name="connsiteX8" fmla="*/ 2895542 w 4561258"/>
              <a:gd name="connsiteY8" fmla="*/ 928 h 3297123"/>
              <a:gd name="connsiteX9" fmla="*/ 3034409 w 4561258"/>
              <a:gd name="connsiteY9" fmla="*/ 160514 h 3297123"/>
              <a:gd name="connsiteX10" fmla="*/ 3207562 w 4561258"/>
              <a:gd name="connsiteY10" fmla="*/ 164925 h 3297123"/>
              <a:gd name="connsiteX11" fmla="*/ 3445688 w 4561258"/>
              <a:gd name="connsiteY11" fmla="*/ 393525 h 3297123"/>
              <a:gd name="connsiteX12" fmla="*/ 3726521 w 4561258"/>
              <a:gd name="connsiteY12" fmla="*/ 253298 h 3297123"/>
              <a:gd name="connsiteX13" fmla="*/ 3988612 w 4561258"/>
              <a:gd name="connsiteY13" fmla="*/ 460200 h 3297123"/>
              <a:gd name="connsiteX14" fmla="*/ 4522620 w 4561258"/>
              <a:gd name="connsiteY14" fmla="*/ 427077 h 3297123"/>
              <a:gd name="connsiteX15" fmla="*/ 4499569 w 4561258"/>
              <a:gd name="connsiteY15" fmla="*/ 900998 h 3297123"/>
              <a:gd name="connsiteX16" fmla="*/ 4258231 w 4561258"/>
              <a:gd name="connsiteY16" fmla="*/ 1017764 h 3297123"/>
              <a:gd name="connsiteX17" fmla="*/ 4283886 w 4561258"/>
              <a:gd name="connsiteY17" fmla="*/ 1527000 h 3297123"/>
              <a:gd name="connsiteX18" fmla="*/ 4455336 w 4561258"/>
              <a:gd name="connsiteY18" fmla="*/ 1717499 h 3297123"/>
              <a:gd name="connsiteX19" fmla="*/ 4207686 w 4561258"/>
              <a:gd name="connsiteY19" fmla="*/ 1879424 h 3297123"/>
              <a:gd name="connsiteX20" fmla="*/ 4141011 w 4561258"/>
              <a:gd name="connsiteY20" fmla="*/ 2050875 h 3297123"/>
              <a:gd name="connsiteX21" fmla="*/ 4331511 w 4561258"/>
              <a:gd name="connsiteY21" fmla="*/ 2279474 h 3297123"/>
              <a:gd name="connsiteX22" fmla="*/ 4398186 w 4561258"/>
              <a:gd name="connsiteY22" fmla="*/ 2546174 h 3297123"/>
              <a:gd name="connsiteX23" fmla="*/ 4093386 w 4561258"/>
              <a:gd name="connsiteY23" fmla="*/ 2774774 h 3297123"/>
              <a:gd name="connsiteX24" fmla="*/ 4245786 w 4561258"/>
              <a:gd name="connsiteY24" fmla="*/ 3079573 h 3297123"/>
              <a:gd name="connsiteX25" fmla="*/ 4036236 w 4561258"/>
              <a:gd name="connsiteY25" fmla="*/ 3289123 h 3297123"/>
              <a:gd name="connsiteX26" fmla="*/ 3845736 w 4561258"/>
              <a:gd name="connsiteY26" fmla="*/ 3231973 h 3297123"/>
              <a:gd name="connsiteX27" fmla="*/ 3683811 w 4561258"/>
              <a:gd name="connsiteY27" fmla="*/ 3079573 h 3297123"/>
              <a:gd name="connsiteX28" fmla="*/ 3502836 w 4561258"/>
              <a:gd name="connsiteY28" fmla="*/ 3270073 h 3297123"/>
              <a:gd name="connsiteX29" fmla="*/ 3369486 w 4561258"/>
              <a:gd name="connsiteY29" fmla="*/ 3203398 h 3297123"/>
              <a:gd name="connsiteX30" fmla="*/ 3121836 w 4561258"/>
              <a:gd name="connsiteY30" fmla="*/ 3251023 h 3297123"/>
              <a:gd name="connsiteX31" fmla="*/ 2998011 w 4561258"/>
              <a:gd name="connsiteY31" fmla="*/ 3070048 h 3297123"/>
              <a:gd name="connsiteX32" fmla="*/ 2512236 w 4561258"/>
              <a:gd name="connsiteY32" fmla="*/ 3184348 h 3297123"/>
              <a:gd name="connsiteX33" fmla="*/ 2416986 w 4561258"/>
              <a:gd name="connsiteY33" fmla="*/ 3060523 h 3297123"/>
              <a:gd name="connsiteX34" fmla="*/ 2150286 w 4561258"/>
              <a:gd name="connsiteY34" fmla="*/ 3174823 h 3297123"/>
              <a:gd name="connsiteX35" fmla="*/ 2102661 w 4561258"/>
              <a:gd name="connsiteY35" fmla="*/ 3012898 h 3297123"/>
              <a:gd name="connsiteX36" fmla="*/ 1893111 w 4561258"/>
              <a:gd name="connsiteY36" fmla="*/ 3117673 h 3297123"/>
              <a:gd name="connsiteX37" fmla="*/ 1835961 w 4561258"/>
              <a:gd name="connsiteY37" fmla="*/ 3031948 h 3297123"/>
              <a:gd name="connsiteX38" fmla="*/ 1426386 w 4561258"/>
              <a:gd name="connsiteY38" fmla="*/ 3146248 h 3297123"/>
              <a:gd name="connsiteX39" fmla="*/ 1302561 w 4561258"/>
              <a:gd name="connsiteY39" fmla="*/ 2965273 h 3297123"/>
              <a:gd name="connsiteX40" fmla="*/ 473886 w 4561258"/>
              <a:gd name="connsiteY40" fmla="*/ 3241498 h 3297123"/>
              <a:gd name="connsiteX41" fmla="*/ 150036 w 4561258"/>
              <a:gd name="connsiteY41" fmla="*/ 2889073 h 3297123"/>
              <a:gd name="connsiteX42" fmla="*/ 26211 w 4561258"/>
              <a:gd name="connsiteY42" fmla="*/ 2631898 h 3297123"/>
              <a:gd name="connsiteX43" fmla="*/ 73837 w 4561258"/>
              <a:gd name="connsiteY43" fmla="*/ 2527123 h 3297123"/>
              <a:gd name="connsiteX44" fmla="*/ 54787 w 4561258"/>
              <a:gd name="connsiteY44" fmla="*/ 2393773 h 3297123"/>
              <a:gd name="connsiteX45" fmla="*/ 130987 w 4561258"/>
              <a:gd name="connsiteY45" fmla="*/ 2317573 h 3297123"/>
              <a:gd name="connsiteX46" fmla="*/ 1674036 w 4561258"/>
              <a:gd name="connsiteY46" fmla="*/ 898350 h 3297123"/>
              <a:gd name="connsiteX47" fmla="*/ 931086 w 4561258"/>
              <a:gd name="connsiteY47" fmla="*/ 850725 h 3297123"/>
              <a:gd name="connsiteX48" fmla="*/ 663298 w 4561258"/>
              <a:gd name="connsiteY48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647825 w 4535047"/>
              <a:gd name="connsiteY46" fmla="*/ 898350 h 3297123"/>
              <a:gd name="connsiteX47" fmla="*/ 904875 w 4535047"/>
              <a:gd name="connsiteY47" fmla="*/ 850725 h 3297123"/>
              <a:gd name="connsiteX48" fmla="*/ 637087 w 4535047"/>
              <a:gd name="connsiteY48" fmla="*/ 220003 h 3297123"/>
              <a:gd name="connsiteX0" fmla="*/ 702329 w 4600289"/>
              <a:gd name="connsiteY0" fmla="*/ 220003 h 3297123"/>
              <a:gd name="connsiteX1" fmla="*/ 973950 w 4600289"/>
              <a:gd name="connsiteY1" fmla="*/ 115233 h 3297123"/>
              <a:gd name="connsiteX2" fmla="*/ 1104076 w 4600289"/>
              <a:gd name="connsiteY2" fmla="*/ 231996 h 3297123"/>
              <a:gd name="connsiteX3" fmla="*/ 1208243 w 4600289"/>
              <a:gd name="connsiteY3" fmla="*/ 307799 h 3297123"/>
              <a:gd name="connsiteX4" fmla="*/ 1577102 w 4600289"/>
              <a:gd name="connsiteY4" fmla="*/ 933 h 3297123"/>
              <a:gd name="connsiteX5" fmla="*/ 1684493 w 4600289"/>
              <a:gd name="connsiteY5" fmla="*/ 98249 h 3297123"/>
              <a:gd name="connsiteX6" fmla="*/ 2027394 w 4600289"/>
              <a:gd name="connsiteY6" fmla="*/ 12524 h 3297123"/>
              <a:gd name="connsiteX7" fmla="*/ 2255994 w 4600289"/>
              <a:gd name="connsiteY7" fmla="*/ 288749 h 3297123"/>
              <a:gd name="connsiteX8" fmla="*/ 2934573 w 4600289"/>
              <a:gd name="connsiteY8" fmla="*/ 928 h 3297123"/>
              <a:gd name="connsiteX9" fmla="*/ 3073440 w 4600289"/>
              <a:gd name="connsiteY9" fmla="*/ 160514 h 3297123"/>
              <a:gd name="connsiteX10" fmla="*/ 3246593 w 4600289"/>
              <a:gd name="connsiteY10" fmla="*/ 164925 h 3297123"/>
              <a:gd name="connsiteX11" fmla="*/ 3484719 w 4600289"/>
              <a:gd name="connsiteY11" fmla="*/ 393525 h 3297123"/>
              <a:gd name="connsiteX12" fmla="*/ 3765552 w 4600289"/>
              <a:gd name="connsiteY12" fmla="*/ 253298 h 3297123"/>
              <a:gd name="connsiteX13" fmla="*/ 4027643 w 4600289"/>
              <a:gd name="connsiteY13" fmla="*/ 460200 h 3297123"/>
              <a:gd name="connsiteX14" fmla="*/ 4561651 w 4600289"/>
              <a:gd name="connsiteY14" fmla="*/ 427077 h 3297123"/>
              <a:gd name="connsiteX15" fmla="*/ 4538600 w 4600289"/>
              <a:gd name="connsiteY15" fmla="*/ 900998 h 3297123"/>
              <a:gd name="connsiteX16" fmla="*/ 4297262 w 4600289"/>
              <a:gd name="connsiteY16" fmla="*/ 1017764 h 3297123"/>
              <a:gd name="connsiteX17" fmla="*/ 4322917 w 4600289"/>
              <a:gd name="connsiteY17" fmla="*/ 1527000 h 3297123"/>
              <a:gd name="connsiteX18" fmla="*/ 4494367 w 4600289"/>
              <a:gd name="connsiteY18" fmla="*/ 1717499 h 3297123"/>
              <a:gd name="connsiteX19" fmla="*/ 4246717 w 4600289"/>
              <a:gd name="connsiteY19" fmla="*/ 1879424 h 3297123"/>
              <a:gd name="connsiteX20" fmla="*/ 4180042 w 4600289"/>
              <a:gd name="connsiteY20" fmla="*/ 2050875 h 3297123"/>
              <a:gd name="connsiteX21" fmla="*/ 4370542 w 4600289"/>
              <a:gd name="connsiteY21" fmla="*/ 2279474 h 3297123"/>
              <a:gd name="connsiteX22" fmla="*/ 4437217 w 4600289"/>
              <a:gd name="connsiteY22" fmla="*/ 2546174 h 3297123"/>
              <a:gd name="connsiteX23" fmla="*/ 4132417 w 4600289"/>
              <a:gd name="connsiteY23" fmla="*/ 2774774 h 3297123"/>
              <a:gd name="connsiteX24" fmla="*/ 4284817 w 4600289"/>
              <a:gd name="connsiteY24" fmla="*/ 3079573 h 3297123"/>
              <a:gd name="connsiteX25" fmla="*/ 4075267 w 4600289"/>
              <a:gd name="connsiteY25" fmla="*/ 3289123 h 3297123"/>
              <a:gd name="connsiteX26" fmla="*/ 3884767 w 4600289"/>
              <a:gd name="connsiteY26" fmla="*/ 3231973 h 3297123"/>
              <a:gd name="connsiteX27" fmla="*/ 3722842 w 4600289"/>
              <a:gd name="connsiteY27" fmla="*/ 3079573 h 3297123"/>
              <a:gd name="connsiteX28" fmla="*/ 3541867 w 4600289"/>
              <a:gd name="connsiteY28" fmla="*/ 3270073 h 3297123"/>
              <a:gd name="connsiteX29" fmla="*/ 3408517 w 4600289"/>
              <a:gd name="connsiteY29" fmla="*/ 3203398 h 3297123"/>
              <a:gd name="connsiteX30" fmla="*/ 3160867 w 4600289"/>
              <a:gd name="connsiteY30" fmla="*/ 3251023 h 3297123"/>
              <a:gd name="connsiteX31" fmla="*/ 3037042 w 4600289"/>
              <a:gd name="connsiteY31" fmla="*/ 3070048 h 3297123"/>
              <a:gd name="connsiteX32" fmla="*/ 2551267 w 4600289"/>
              <a:gd name="connsiteY32" fmla="*/ 3184348 h 3297123"/>
              <a:gd name="connsiteX33" fmla="*/ 2456017 w 4600289"/>
              <a:gd name="connsiteY33" fmla="*/ 3060523 h 3297123"/>
              <a:gd name="connsiteX34" fmla="*/ 2189317 w 4600289"/>
              <a:gd name="connsiteY34" fmla="*/ 3174823 h 3297123"/>
              <a:gd name="connsiteX35" fmla="*/ 2141692 w 4600289"/>
              <a:gd name="connsiteY35" fmla="*/ 3012898 h 3297123"/>
              <a:gd name="connsiteX36" fmla="*/ 1932142 w 4600289"/>
              <a:gd name="connsiteY36" fmla="*/ 3117673 h 3297123"/>
              <a:gd name="connsiteX37" fmla="*/ 1874992 w 4600289"/>
              <a:gd name="connsiteY37" fmla="*/ 3031948 h 3297123"/>
              <a:gd name="connsiteX38" fmla="*/ 1465417 w 4600289"/>
              <a:gd name="connsiteY38" fmla="*/ 3146248 h 3297123"/>
              <a:gd name="connsiteX39" fmla="*/ 1341592 w 4600289"/>
              <a:gd name="connsiteY39" fmla="*/ 2965273 h 3297123"/>
              <a:gd name="connsiteX40" fmla="*/ 512917 w 4600289"/>
              <a:gd name="connsiteY40" fmla="*/ 3241498 h 3297123"/>
              <a:gd name="connsiteX41" fmla="*/ 189067 w 4600289"/>
              <a:gd name="connsiteY41" fmla="*/ 2889073 h 3297123"/>
              <a:gd name="connsiteX42" fmla="*/ 65242 w 4600289"/>
              <a:gd name="connsiteY42" fmla="*/ 2631898 h 3297123"/>
              <a:gd name="connsiteX43" fmla="*/ 112868 w 4600289"/>
              <a:gd name="connsiteY43" fmla="*/ 2527123 h 3297123"/>
              <a:gd name="connsiteX44" fmla="*/ 93818 w 4600289"/>
              <a:gd name="connsiteY44" fmla="*/ 2393773 h 3297123"/>
              <a:gd name="connsiteX45" fmla="*/ 170018 w 4600289"/>
              <a:gd name="connsiteY45" fmla="*/ 2317573 h 3297123"/>
              <a:gd name="connsiteX46" fmla="*/ 84293 w 4600289"/>
              <a:gd name="connsiteY46" fmla="*/ 2041348 h 3297123"/>
              <a:gd name="connsiteX47" fmla="*/ 1713067 w 4600289"/>
              <a:gd name="connsiteY47" fmla="*/ 898350 h 3297123"/>
              <a:gd name="connsiteX48" fmla="*/ 970117 w 4600289"/>
              <a:gd name="connsiteY48" fmla="*/ 850725 h 3297123"/>
              <a:gd name="connsiteX49" fmla="*/ 702329 w 4600289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1647825 w 4535047"/>
              <a:gd name="connsiteY47" fmla="*/ 898350 h 3297123"/>
              <a:gd name="connsiteX48" fmla="*/ 904875 w 4535047"/>
              <a:gd name="connsiteY48" fmla="*/ 850725 h 3297123"/>
              <a:gd name="connsiteX49" fmla="*/ 637087 w 4535047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1647825 w 4535047"/>
              <a:gd name="connsiteY48" fmla="*/ 898350 h 3297123"/>
              <a:gd name="connsiteX49" fmla="*/ 904875 w 4535047"/>
              <a:gd name="connsiteY49" fmla="*/ 850725 h 3297123"/>
              <a:gd name="connsiteX50" fmla="*/ 637087 w 4535047"/>
              <a:gd name="connsiteY50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1647825 w 4535047"/>
              <a:gd name="connsiteY49" fmla="*/ 898350 h 3297123"/>
              <a:gd name="connsiteX50" fmla="*/ 904875 w 4535047"/>
              <a:gd name="connsiteY50" fmla="*/ 850725 h 3297123"/>
              <a:gd name="connsiteX51" fmla="*/ 637087 w 4535047"/>
              <a:gd name="connsiteY51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52377 w 4550337"/>
              <a:gd name="connsiteY0" fmla="*/ 220003 h 3297123"/>
              <a:gd name="connsiteX1" fmla="*/ 923998 w 4550337"/>
              <a:gd name="connsiteY1" fmla="*/ 115233 h 3297123"/>
              <a:gd name="connsiteX2" fmla="*/ 1054124 w 4550337"/>
              <a:gd name="connsiteY2" fmla="*/ 231996 h 3297123"/>
              <a:gd name="connsiteX3" fmla="*/ 1158291 w 4550337"/>
              <a:gd name="connsiteY3" fmla="*/ 307799 h 3297123"/>
              <a:gd name="connsiteX4" fmla="*/ 1527150 w 4550337"/>
              <a:gd name="connsiteY4" fmla="*/ 933 h 3297123"/>
              <a:gd name="connsiteX5" fmla="*/ 1634541 w 4550337"/>
              <a:gd name="connsiteY5" fmla="*/ 98249 h 3297123"/>
              <a:gd name="connsiteX6" fmla="*/ 1977442 w 4550337"/>
              <a:gd name="connsiteY6" fmla="*/ 12524 h 3297123"/>
              <a:gd name="connsiteX7" fmla="*/ 2206042 w 4550337"/>
              <a:gd name="connsiteY7" fmla="*/ 288749 h 3297123"/>
              <a:gd name="connsiteX8" fmla="*/ 2884621 w 4550337"/>
              <a:gd name="connsiteY8" fmla="*/ 928 h 3297123"/>
              <a:gd name="connsiteX9" fmla="*/ 3023488 w 4550337"/>
              <a:gd name="connsiteY9" fmla="*/ 160514 h 3297123"/>
              <a:gd name="connsiteX10" fmla="*/ 3196641 w 4550337"/>
              <a:gd name="connsiteY10" fmla="*/ 164925 h 3297123"/>
              <a:gd name="connsiteX11" fmla="*/ 3434767 w 4550337"/>
              <a:gd name="connsiteY11" fmla="*/ 393525 h 3297123"/>
              <a:gd name="connsiteX12" fmla="*/ 3715600 w 4550337"/>
              <a:gd name="connsiteY12" fmla="*/ 253298 h 3297123"/>
              <a:gd name="connsiteX13" fmla="*/ 3977691 w 4550337"/>
              <a:gd name="connsiteY13" fmla="*/ 460200 h 3297123"/>
              <a:gd name="connsiteX14" fmla="*/ 4511699 w 4550337"/>
              <a:gd name="connsiteY14" fmla="*/ 427077 h 3297123"/>
              <a:gd name="connsiteX15" fmla="*/ 4488648 w 4550337"/>
              <a:gd name="connsiteY15" fmla="*/ 900998 h 3297123"/>
              <a:gd name="connsiteX16" fmla="*/ 4247310 w 4550337"/>
              <a:gd name="connsiteY16" fmla="*/ 1017764 h 3297123"/>
              <a:gd name="connsiteX17" fmla="*/ 4272965 w 4550337"/>
              <a:gd name="connsiteY17" fmla="*/ 1527000 h 3297123"/>
              <a:gd name="connsiteX18" fmla="*/ 4444415 w 4550337"/>
              <a:gd name="connsiteY18" fmla="*/ 1717499 h 3297123"/>
              <a:gd name="connsiteX19" fmla="*/ 4196765 w 4550337"/>
              <a:gd name="connsiteY19" fmla="*/ 1879424 h 3297123"/>
              <a:gd name="connsiteX20" fmla="*/ 4130090 w 4550337"/>
              <a:gd name="connsiteY20" fmla="*/ 2050875 h 3297123"/>
              <a:gd name="connsiteX21" fmla="*/ 4320590 w 4550337"/>
              <a:gd name="connsiteY21" fmla="*/ 2279474 h 3297123"/>
              <a:gd name="connsiteX22" fmla="*/ 4387265 w 4550337"/>
              <a:gd name="connsiteY22" fmla="*/ 2546174 h 3297123"/>
              <a:gd name="connsiteX23" fmla="*/ 4082465 w 4550337"/>
              <a:gd name="connsiteY23" fmla="*/ 2774774 h 3297123"/>
              <a:gd name="connsiteX24" fmla="*/ 4234865 w 4550337"/>
              <a:gd name="connsiteY24" fmla="*/ 3079573 h 3297123"/>
              <a:gd name="connsiteX25" fmla="*/ 4025315 w 4550337"/>
              <a:gd name="connsiteY25" fmla="*/ 3289123 h 3297123"/>
              <a:gd name="connsiteX26" fmla="*/ 3834815 w 4550337"/>
              <a:gd name="connsiteY26" fmla="*/ 3231973 h 3297123"/>
              <a:gd name="connsiteX27" fmla="*/ 3672890 w 4550337"/>
              <a:gd name="connsiteY27" fmla="*/ 3079573 h 3297123"/>
              <a:gd name="connsiteX28" fmla="*/ 3491915 w 4550337"/>
              <a:gd name="connsiteY28" fmla="*/ 3270073 h 3297123"/>
              <a:gd name="connsiteX29" fmla="*/ 3358565 w 4550337"/>
              <a:gd name="connsiteY29" fmla="*/ 3203398 h 3297123"/>
              <a:gd name="connsiteX30" fmla="*/ 3110915 w 4550337"/>
              <a:gd name="connsiteY30" fmla="*/ 3251023 h 3297123"/>
              <a:gd name="connsiteX31" fmla="*/ 2987090 w 4550337"/>
              <a:gd name="connsiteY31" fmla="*/ 3070048 h 3297123"/>
              <a:gd name="connsiteX32" fmla="*/ 2501315 w 4550337"/>
              <a:gd name="connsiteY32" fmla="*/ 3184348 h 3297123"/>
              <a:gd name="connsiteX33" fmla="*/ 2406065 w 4550337"/>
              <a:gd name="connsiteY33" fmla="*/ 3060523 h 3297123"/>
              <a:gd name="connsiteX34" fmla="*/ 2139365 w 4550337"/>
              <a:gd name="connsiteY34" fmla="*/ 3174823 h 3297123"/>
              <a:gd name="connsiteX35" fmla="*/ 2091740 w 4550337"/>
              <a:gd name="connsiteY35" fmla="*/ 3012898 h 3297123"/>
              <a:gd name="connsiteX36" fmla="*/ 1882190 w 4550337"/>
              <a:gd name="connsiteY36" fmla="*/ 3117673 h 3297123"/>
              <a:gd name="connsiteX37" fmla="*/ 1825040 w 4550337"/>
              <a:gd name="connsiteY37" fmla="*/ 3031948 h 3297123"/>
              <a:gd name="connsiteX38" fmla="*/ 1415465 w 4550337"/>
              <a:gd name="connsiteY38" fmla="*/ 3146248 h 3297123"/>
              <a:gd name="connsiteX39" fmla="*/ 1291640 w 4550337"/>
              <a:gd name="connsiteY39" fmla="*/ 2965273 h 3297123"/>
              <a:gd name="connsiteX40" fmla="*/ 462965 w 4550337"/>
              <a:gd name="connsiteY40" fmla="*/ 3241498 h 3297123"/>
              <a:gd name="connsiteX41" fmla="*/ 139115 w 4550337"/>
              <a:gd name="connsiteY41" fmla="*/ 2889073 h 3297123"/>
              <a:gd name="connsiteX42" fmla="*/ 15290 w 4550337"/>
              <a:gd name="connsiteY42" fmla="*/ 2631898 h 3297123"/>
              <a:gd name="connsiteX43" fmla="*/ 62916 w 4550337"/>
              <a:gd name="connsiteY43" fmla="*/ 2527123 h 3297123"/>
              <a:gd name="connsiteX44" fmla="*/ 43866 w 4550337"/>
              <a:gd name="connsiteY44" fmla="*/ 2393773 h 3297123"/>
              <a:gd name="connsiteX45" fmla="*/ 120066 w 4550337"/>
              <a:gd name="connsiteY45" fmla="*/ 2317573 h 3297123"/>
              <a:gd name="connsiteX46" fmla="*/ 34341 w 4550337"/>
              <a:gd name="connsiteY46" fmla="*/ 2041348 h 3297123"/>
              <a:gd name="connsiteX47" fmla="*/ 367716 w 4550337"/>
              <a:gd name="connsiteY47" fmla="*/ 1755598 h 3297123"/>
              <a:gd name="connsiteX48" fmla="*/ 367716 w 4550337"/>
              <a:gd name="connsiteY48" fmla="*/ 1688923 h 3297123"/>
              <a:gd name="connsiteX49" fmla="*/ 215316 w 4550337"/>
              <a:gd name="connsiteY49" fmla="*/ 1727023 h 3297123"/>
              <a:gd name="connsiteX50" fmla="*/ 120066 w 4550337"/>
              <a:gd name="connsiteY50" fmla="*/ 1307923 h 3297123"/>
              <a:gd name="connsiteX51" fmla="*/ 224841 w 4550337"/>
              <a:gd name="connsiteY51" fmla="*/ 1241248 h 3297123"/>
              <a:gd name="connsiteX52" fmla="*/ 62916 w 4550337"/>
              <a:gd name="connsiteY52" fmla="*/ 907873 h 3297123"/>
              <a:gd name="connsiteX53" fmla="*/ 1663115 w 4550337"/>
              <a:gd name="connsiteY53" fmla="*/ 898350 h 3297123"/>
              <a:gd name="connsiteX54" fmla="*/ 920165 w 4550337"/>
              <a:gd name="connsiteY54" fmla="*/ 850725 h 3297123"/>
              <a:gd name="connsiteX55" fmla="*/ 652377 w 455033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14300 w 4535047"/>
              <a:gd name="connsiteY54" fmla="*/ 30780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35047" h="3303648">
                <a:moveTo>
                  <a:pt x="637087" y="226528"/>
                </a:moveTo>
                <a:lnTo>
                  <a:pt x="908708" y="121758"/>
                </a:lnTo>
                <a:cubicBezTo>
                  <a:pt x="1015583" y="182904"/>
                  <a:pt x="979584" y="177375"/>
                  <a:pt x="1038834" y="238521"/>
                </a:cubicBezTo>
                <a:cubicBezTo>
                  <a:pt x="1048156" y="251089"/>
                  <a:pt x="1133679" y="301756"/>
                  <a:pt x="1143001" y="314324"/>
                </a:cubicBezTo>
                <a:lnTo>
                  <a:pt x="1511860" y="7458"/>
                </a:lnTo>
                <a:cubicBezTo>
                  <a:pt x="1674657" y="151022"/>
                  <a:pt x="1561229" y="56460"/>
                  <a:pt x="1619251" y="104774"/>
                </a:cubicBezTo>
                <a:cubicBezTo>
                  <a:pt x="1635562" y="128931"/>
                  <a:pt x="1757364" y="57149"/>
                  <a:pt x="1962152" y="19049"/>
                </a:cubicBezTo>
                <a:cubicBezTo>
                  <a:pt x="1919290" y="-57151"/>
                  <a:pt x="2120518" y="236882"/>
                  <a:pt x="2190752" y="295274"/>
                </a:cubicBezTo>
                <a:cubicBezTo>
                  <a:pt x="2426470" y="208859"/>
                  <a:pt x="2652663" y="46243"/>
                  <a:pt x="2869331" y="7453"/>
                </a:cubicBezTo>
                <a:cubicBezTo>
                  <a:pt x="2928320" y="16198"/>
                  <a:pt x="2911109" y="43994"/>
                  <a:pt x="3008198" y="167039"/>
                </a:cubicBezTo>
                <a:cubicBezTo>
                  <a:pt x="3076076" y="197547"/>
                  <a:pt x="3127092" y="161190"/>
                  <a:pt x="3181351" y="171450"/>
                </a:cubicBezTo>
                <a:cubicBezTo>
                  <a:pt x="3235610" y="181710"/>
                  <a:pt x="3317109" y="247209"/>
                  <a:pt x="3419477" y="400050"/>
                </a:cubicBezTo>
                <a:cubicBezTo>
                  <a:pt x="3614688" y="493008"/>
                  <a:pt x="3543199" y="338315"/>
                  <a:pt x="3700310" y="259823"/>
                </a:cubicBezTo>
                <a:cubicBezTo>
                  <a:pt x="3744760" y="275698"/>
                  <a:pt x="3913855" y="437762"/>
                  <a:pt x="3962401" y="466725"/>
                </a:cubicBezTo>
                <a:cubicBezTo>
                  <a:pt x="4010947" y="495688"/>
                  <a:pt x="4225512" y="388711"/>
                  <a:pt x="4496409" y="433602"/>
                </a:cubicBezTo>
                <a:cubicBezTo>
                  <a:pt x="4215675" y="1105926"/>
                  <a:pt x="4439767" y="625724"/>
                  <a:pt x="4473358" y="907523"/>
                </a:cubicBezTo>
                <a:cubicBezTo>
                  <a:pt x="4678662" y="1070270"/>
                  <a:pt x="4312466" y="966317"/>
                  <a:pt x="4232020" y="1024289"/>
                </a:cubicBezTo>
                <a:cubicBezTo>
                  <a:pt x="4142147" y="1000359"/>
                  <a:pt x="4309448" y="1386005"/>
                  <a:pt x="4257675" y="1533525"/>
                </a:cubicBezTo>
                <a:cubicBezTo>
                  <a:pt x="4434988" y="1670785"/>
                  <a:pt x="4479925" y="1671637"/>
                  <a:pt x="4429125" y="1724024"/>
                </a:cubicBezTo>
                <a:cubicBezTo>
                  <a:pt x="4383088" y="1779586"/>
                  <a:pt x="4260850" y="1865311"/>
                  <a:pt x="4181475" y="1885949"/>
                </a:cubicBezTo>
                <a:cubicBezTo>
                  <a:pt x="4102100" y="1906587"/>
                  <a:pt x="4219575" y="2065338"/>
                  <a:pt x="4114800" y="2057400"/>
                </a:cubicBezTo>
                <a:cubicBezTo>
                  <a:pt x="4010025" y="2049463"/>
                  <a:pt x="4402137" y="2327274"/>
                  <a:pt x="4305300" y="2285999"/>
                </a:cubicBezTo>
                <a:cubicBezTo>
                  <a:pt x="4208463" y="2244724"/>
                  <a:pt x="4465637" y="2554286"/>
                  <a:pt x="4371975" y="2552699"/>
                </a:cubicBezTo>
                <a:cubicBezTo>
                  <a:pt x="4278313" y="2551112"/>
                  <a:pt x="4238625" y="2838449"/>
                  <a:pt x="4067175" y="2781299"/>
                </a:cubicBezTo>
                <a:cubicBezTo>
                  <a:pt x="3895725" y="2724149"/>
                  <a:pt x="4291012" y="3117848"/>
                  <a:pt x="4219575" y="3086098"/>
                </a:cubicBezTo>
                <a:cubicBezTo>
                  <a:pt x="4148138" y="3054348"/>
                  <a:pt x="4140200" y="3355973"/>
                  <a:pt x="4010025" y="3295648"/>
                </a:cubicBezTo>
                <a:cubicBezTo>
                  <a:pt x="3879850" y="3235323"/>
                  <a:pt x="3956050" y="3359148"/>
                  <a:pt x="3819525" y="3238498"/>
                </a:cubicBezTo>
                <a:cubicBezTo>
                  <a:pt x="3683000" y="3117848"/>
                  <a:pt x="3775075" y="3214686"/>
                  <a:pt x="3657600" y="3086098"/>
                </a:cubicBezTo>
                <a:cubicBezTo>
                  <a:pt x="3549650" y="3167061"/>
                  <a:pt x="3668712" y="3068635"/>
                  <a:pt x="3476625" y="3276598"/>
                </a:cubicBezTo>
                <a:cubicBezTo>
                  <a:pt x="3398838" y="3243261"/>
                  <a:pt x="3476625" y="3281360"/>
                  <a:pt x="3343275" y="3209923"/>
                </a:cubicBezTo>
                <a:cubicBezTo>
                  <a:pt x="3248025" y="3094036"/>
                  <a:pt x="3387725" y="3184523"/>
                  <a:pt x="3095625" y="3257548"/>
                </a:cubicBezTo>
                <a:cubicBezTo>
                  <a:pt x="2971800" y="3125786"/>
                  <a:pt x="3213100" y="3468685"/>
                  <a:pt x="2971800" y="3076573"/>
                </a:cubicBezTo>
                <a:cubicBezTo>
                  <a:pt x="2884487" y="2932110"/>
                  <a:pt x="2954338" y="3047998"/>
                  <a:pt x="2486025" y="3190873"/>
                </a:cubicBezTo>
                <a:cubicBezTo>
                  <a:pt x="2347912" y="3049585"/>
                  <a:pt x="2530475" y="3448048"/>
                  <a:pt x="2390775" y="3067048"/>
                </a:cubicBezTo>
                <a:cubicBezTo>
                  <a:pt x="2232025" y="3103561"/>
                  <a:pt x="2390775" y="3055935"/>
                  <a:pt x="2124075" y="3181348"/>
                </a:cubicBezTo>
                <a:cubicBezTo>
                  <a:pt x="2054225" y="3051173"/>
                  <a:pt x="2155825" y="3398835"/>
                  <a:pt x="2076450" y="3019423"/>
                </a:cubicBezTo>
                <a:cubicBezTo>
                  <a:pt x="2049463" y="2878136"/>
                  <a:pt x="2081213" y="3047998"/>
                  <a:pt x="1866900" y="3124198"/>
                </a:cubicBezTo>
                <a:cubicBezTo>
                  <a:pt x="1822450" y="3024186"/>
                  <a:pt x="1893888" y="3103560"/>
                  <a:pt x="1809750" y="3038473"/>
                </a:cubicBezTo>
                <a:cubicBezTo>
                  <a:pt x="1624013" y="3119436"/>
                  <a:pt x="1760538" y="3070223"/>
                  <a:pt x="1400175" y="3152773"/>
                </a:cubicBezTo>
                <a:cubicBezTo>
                  <a:pt x="1341438" y="3078161"/>
                  <a:pt x="1358900" y="3127372"/>
                  <a:pt x="1276350" y="2971798"/>
                </a:cubicBezTo>
                <a:cubicBezTo>
                  <a:pt x="1281112" y="2825748"/>
                  <a:pt x="976312" y="3030535"/>
                  <a:pt x="447675" y="3248023"/>
                </a:cubicBezTo>
                <a:cubicBezTo>
                  <a:pt x="347663" y="3214686"/>
                  <a:pt x="428625" y="3286123"/>
                  <a:pt x="123825" y="2895598"/>
                </a:cubicBezTo>
                <a:cubicBezTo>
                  <a:pt x="103188" y="2790823"/>
                  <a:pt x="98425" y="2903535"/>
                  <a:pt x="0" y="2638423"/>
                </a:cubicBezTo>
                <a:cubicBezTo>
                  <a:pt x="25400" y="2549523"/>
                  <a:pt x="-36511" y="2613023"/>
                  <a:pt x="47626" y="2533648"/>
                </a:cubicBezTo>
                <a:cubicBezTo>
                  <a:pt x="120651" y="2452686"/>
                  <a:pt x="95251" y="2566985"/>
                  <a:pt x="28576" y="2400298"/>
                </a:cubicBezTo>
                <a:cubicBezTo>
                  <a:pt x="73026" y="2333623"/>
                  <a:pt x="25401" y="2382835"/>
                  <a:pt x="104776" y="2324098"/>
                </a:cubicBezTo>
                <a:cubicBezTo>
                  <a:pt x="182563" y="2255836"/>
                  <a:pt x="114301" y="2332035"/>
                  <a:pt x="19051" y="2047873"/>
                </a:cubicBezTo>
                <a:cubicBezTo>
                  <a:pt x="80963" y="1951036"/>
                  <a:pt x="80964" y="1952623"/>
                  <a:pt x="352426" y="1762123"/>
                </a:cubicBezTo>
                <a:cubicBezTo>
                  <a:pt x="433388" y="1700211"/>
                  <a:pt x="136526" y="1838323"/>
                  <a:pt x="352426" y="1695448"/>
                </a:cubicBezTo>
                <a:cubicBezTo>
                  <a:pt x="393701" y="1662111"/>
                  <a:pt x="327026" y="1712910"/>
                  <a:pt x="200026" y="1733548"/>
                </a:cubicBezTo>
                <a:cubicBezTo>
                  <a:pt x="252413" y="1697036"/>
                  <a:pt x="25401" y="1490660"/>
                  <a:pt x="104776" y="1314448"/>
                </a:cubicBezTo>
                <a:cubicBezTo>
                  <a:pt x="195264" y="1214436"/>
                  <a:pt x="95251" y="1344610"/>
                  <a:pt x="209551" y="1247773"/>
                </a:cubicBezTo>
                <a:cubicBezTo>
                  <a:pt x="92076" y="1127123"/>
                  <a:pt x="17464" y="1162048"/>
                  <a:pt x="47626" y="914398"/>
                </a:cubicBezTo>
                <a:cubicBezTo>
                  <a:pt x="103189" y="854073"/>
                  <a:pt x="57151" y="915985"/>
                  <a:pt x="247651" y="704848"/>
                </a:cubicBezTo>
                <a:cubicBezTo>
                  <a:pt x="104776" y="446086"/>
                  <a:pt x="73025" y="309562"/>
                  <a:pt x="133350" y="304800"/>
                </a:cubicBezTo>
                <a:cubicBezTo>
                  <a:pt x="-25400" y="200025"/>
                  <a:pt x="225425" y="219075"/>
                  <a:pt x="552450" y="0"/>
                </a:cubicBezTo>
                <a:cubicBezTo>
                  <a:pt x="669562" y="177109"/>
                  <a:pt x="596175" y="125619"/>
                  <a:pt x="637087" y="226528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616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536" y="3072501"/>
            <a:ext cx="5256584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E" sz="2400" dirty="0"/>
              <a:t>Fluid losses occur continuously, from skin evaporation, breathing, and urine, and these losses must be replaced daily for good health.</a:t>
            </a:r>
            <a:endParaRPr lang="en-IE" sz="2200" dirty="0"/>
          </a:p>
        </p:txBody>
      </p:sp>
      <p:sp>
        <p:nvSpPr>
          <p:cNvPr id="14" name="5-Point Star 2"/>
          <p:cNvSpPr/>
          <p:nvPr/>
        </p:nvSpPr>
        <p:spPr>
          <a:xfrm>
            <a:off x="5852535" y="1916832"/>
            <a:ext cx="2931777" cy="4320480"/>
          </a:xfrm>
          <a:custGeom>
            <a:avLst/>
            <a:gdLst>
              <a:gd name="connsiteX0" fmla="*/ 2 w 2232248"/>
              <a:gd name="connsiteY0" fmla="*/ 797632 h 2088232"/>
              <a:gd name="connsiteX1" fmla="*/ 852648 w 2232248"/>
              <a:gd name="connsiteY1" fmla="*/ 797637 h 2088232"/>
              <a:gd name="connsiteX2" fmla="*/ 1116124 w 2232248"/>
              <a:gd name="connsiteY2" fmla="*/ 0 h 2088232"/>
              <a:gd name="connsiteX3" fmla="*/ 1379600 w 2232248"/>
              <a:gd name="connsiteY3" fmla="*/ 797637 h 2088232"/>
              <a:gd name="connsiteX4" fmla="*/ 2232246 w 2232248"/>
              <a:gd name="connsiteY4" fmla="*/ 797632 h 2088232"/>
              <a:gd name="connsiteX5" fmla="*/ 1542438 w 2232248"/>
              <a:gd name="connsiteY5" fmla="*/ 1290593 h 2088232"/>
              <a:gd name="connsiteX6" fmla="*/ 1805925 w 2232248"/>
              <a:gd name="connsiteY6" fmla="*/ 2088227 h 2088232"/>
              <a:gd name="connsiteX7" fmla="*/ 1116124 w 2232248"/>
              <a:gd name="connsiteY7" fmla="*/ 1595256 h 2088232"/>
              <a:gd name="connsiteX8" fmla="*/ 426323 w 2232248"/>
              <a:gd name="connsiteY8" fmla="*/ 2088227 h 2088232"/>
              <a:gd name="connsiteX9" fmla="*/ 689810 w 2232248"/>
              <a:gd name="connsiteY9" fmla="*/ 1290593 h 2088232"/>
              <a:gd name="connsiteX10" fmla="*/ 2 w 2232248"/>
              <a:gd name="connsiteY10" fmla="*/ 797632 h 2088232"/>
              <a:gd name="connsiteX0" fmla="*/ 0 w 2346544"/>
              <a:gd name="connsiteY0" fmla="*/ 0 h 2319295"/>
              <a:gd name="connsiteX1" fmla="*/ 966946 w 2346544"/>
              <a:gd name="connsiteY1" fmla="*/ 10287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46544"/>
              <a:gd name="connsiteY0" fmla="*/ 0 h 2319295"/>
              <a:gd name="connsiteX1" fmla="*/ 328771 w 2346544"/>
              <a:gd name="connsiteY1" fmla="*/ 2286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08444"/>
              <a:gd name="connsiteY0" fmla="*/ 0 h 2252620"/>
              <a:gd name="connsiteX1" fmla="*/ 290671 w 2308444"/>
              <a:gd name="connsiteY1" fmla="*/ 161930 h 2252620"/>
              <a:gd name="connsiteX2" fmla="*/ 1192322 w 2308444"/>
              <a:gd name="connsiteY2" fmla="*/ 164393 h 2252620"/>
              <a:gd name="connsiteX3" fmla="*/ 1455798 w 2308444"/>
              <a:gd name="connsiteY3" fmla="*/ 962030 h 2252620"/>
              <a:gd name="connsiteX4" fmla="*/ 2308444 w 2308444"/>
              <a:gd name="connsiteY4" fmla="*/ 962025 h 2252620"/>
              <a:gd name="connsiteX5" fmla="*/ 1618636 w 2308444"/>
              <a:gd name="connsiteY5" fmla="*/ 1454986 h 2252620"/>
              <a:gd name="connsiteX6" fmla="*/ 1882123 w 2308444"/>
              <a:gd name="connsiteY6" fmla="*/ 2252620 h 2252620"/>
              <a:gd name="connsiteX7" fmla="*/ 1192322 w 2308444"/>
              <a:gd name="connsiteY7" fmla="*/ 1759649 h 2252620"/>
              <a:gd name="connsiteX8" fmla="*/ 502521 w 2308444"/>
              <a:gd name="connsiteY8" fmla="*/ 2252620 h 2252620"/>
              <a:gd name="connsiteX9" fmla="*/ 766008 w 2308444"/>
              <a:gd name="connsiteY9" fmla="*/ 1454986 h 2252620"/>
              <a:gd name="connsiteX10" fmla="*/ 0 w 2308444"/>
              <a:gd name="connsiteY10" fmla="*/ 0 h 225262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20797 w 2308444"/>
              <a:gd name="connsiteY2" fmla="*/ 164388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112898 w 2308444"/>
              <a:gd name="connsiteY4" fmla="*/ 2667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2308444 w 2308444"/>
              <a:gd name="connsiteY5" fmla="*/ 1181095 h 2471690"/>
              <a:gd name="connsiteX6" fmla="*/ 1618636 w 2308444"/>
              <a:gd name="connsiteY6" fmla="*/ 1674056 h 2471690"/>
              <a:gd name="connsiteX7" fmla="*/ 1882123 w 2308444"/>
              <a:gd name="connsiteY7" fmla="*/ 2471690 h 2471690"/>
              <a:gd name="connsiteX8" fmla="*/ 1192322 w 2308444"/>
              <a:gd name="connsiteY8" fmla="*/ 1978719 h 2471690"/>
              <a:gd name="connsiteX9" fmla="*/ 502521 w 2308444"/>
              <a:gd name="connsiteY9" fmla="*/ 2471690 h 2471690"/>
              <a:gd name="connsiteX10" fmla="*/ 766008 w 2308444"/>
              <a:gd name="connsiteY10" fmla="*/ 1674056 h 2471690"/>
              <a:gd name="connsiteX11" fmla="*/ 0 w 2308444"/>
              <a:gd name="connsiteY11" fmla="*/ 219070 h 24716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1058364 w 2308444"/>
              <a:gd name="connsiteY5" fmla="*/ 249716 h 2471690"/>
              <a:gd name="connsiteX6" fmla="*/ 2308444 w 2308444"/>
              <a:gd name="connsiteY6" fmla="*/ 1181095 h 2471690"/>
              <a:gd name="connsiteX7" fmla="*/ 1618636 w 2308444"/>
              <a:gd name="connsiteY7" fmla="*/ 1674056 h 2471690"/>
              <a:gd name="connsiteX8" fmla="*/ 1882123 w 2308444"/>
              <a:gd name="connsiteY8" fmla="*/ 2471690 h 2471690"/>
              <a:gd name="connsiteX9" fmla="*/ 1192322 w 2308444"/>
              <a:gd name="connsiteY9" fmla="*/ 1978719 h 2471690"/>
              <a:gd name="connsiteX10" fmla="*/ 502521 w 2308444"/>
              <a:gd name="connsiteY10" fmla="*/ 2471690 h 2471690"/>
              <a:gd name="connsiteX11" fmla="*/ 766008 w 2308444"/>
              <a:gd name="connsiteY11" fmla="*/ 1674056 h 2471690"/>
              <a:gd name="connsiteX12" fmla="*/ 0 w 2308444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322362 h 2574982"/>
              <a:gd name="connsiteX1" fmla="*/ 271621 w 1882123"/>
              <a:gd name="connsiteY1" fmla="*/ 217592 h 2574982"/>
              <a:gd name="connsiteX2" fmla="*/ 401747 w 1882123"/>
              <a:gd name="connsiteY2" fmla="*/ 334355 h 2574982"/>
              <a:gd name="connsiteX3" fmla="*/ 420189 w 1882123"/>
              <a:gd name="connsiteY3" fmla="*/ 438733 h 2574982"/>
              <a:gd name="connsiteX4" fmla="*/ 874773 w 1882123"/>
              <a:gd name="connsiteY4" fmla="*/ 103292 h 2574982"/>
              <a:gd name="connsiteX5" fmla="*/ 1058364 w 1882123"/>
              <a:gd name="connsiteY5" fmla="*/ 353008 h 2574982"/>
              <a:gd name="connsiteX6" fmla="*/ 955894 w 1882123"/>
              <a:gd name="connsiteY6" fmla="*/ 179487 h 2574982"/>
              <a:gd name="connsiteX7" fmla="*/ 1723411 w 1882123"/>
              <a:gd name="connsiteY7" fmla="*/ 119998 h 2574982"/>
              <a:gd name="connsiteX8" fmla="*/ 1882123 w 1882123"/>
              <a:gd name="connsiteY8" fmla="*/ 2574982 h 2574982"/>
              <a:gd name="connsiteX9" fmla="*/ 1192322 w 1882123"/>
              <a:gd name="connsiteY9" fmla="*/ 2082011 h 2574982"/>
              <a:gd name="connsiteX10" fmla="*/ 502521 w 1882123"/>
              <a:gd name="connsiteY10" fmla="*/ 2574982 h 2574982"/>
              <a:gd name="connsiteX11" fmla="*/ 766008 w 1882123"/>
              <a:gd name="connsiteY11" fmla="*/ 1777348 h 2574982"/>
              <a:gd name="connsiteX12" fmla="*/ 0 w 1882123"/>
              <a:gd name="connsiteY12" fmla="*/ 322362 h 2574982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1622644 w 1882123"/>
              <a:gd name="connsiteY6" fmla="*/ 20954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3590 w 1882123"/>
              <a:gd name="connsiteY6" fmla="*/ 87791 h 2471690"/>
              <a:gd name="connsiteX7" fmla="*/ 1622644 w 1882123"/>
              <a:gd name="connsiteY7" fmla="*/ 209545 h 2471690"/>
              <a:gd name="connsiteX8" fmla="*/ 1723411 w 1882123"/>
              <a:gd name="connsiteY8" fmla="*/ 16706 h 2471690"/>
              <a:gd name="connsiteX9" fmla="*/ 1882123 w 1882123"/>
              <a:gd name="connsiteY9" fmla="*/ 2471690 h 2471690"/>
              <a:gd name="connsiteX10" fmla="*/ 1192322 w 1882123"/>
              <a:gd name="connsiteY10" fmla="*/ 1978719 h 2471690"/>
              <a:gd name="connsiteX11" fmla="*/ 502521 w 1882123"/>
              <a:gd name="connsiteY11" fmla="*/ 2471690 h 2471690"/>
              <a:gd name="connsiteX12" fmla="*/ 766008 w 1882123"/>
              <a:gd name="connsiteY12" fmla="*/ 1674056 h 2471690"/>
              <a:gd name="connsiteX13" fmla="*/ 0 w 1882123"/>
              <a:gd name="connsiteY13" fmla="*/ 219070 h 2471690"/>
              <a:gd name="connsiteX0" fmla="*/ 0 w 2050507"/>
              <a:gd name="connsiteY0" fmla="*/ 219070 h 2471690"/>
              <a:gd name="connsiteX1" fmla="*/ 271621 w 2050507"/>
              <a:gd name="connsiteY1" fmla="*/ 114300 h 2471690"/>
              <a:gd name="connsiteX2" fmla="*/ 401747 w 2050507"/>
              <a:gd name="connsiteY2" fmla="*/ 231063 h 2471690"/>
              <a:gd name="connsiteX3" fmla="*/ 420189 w 2050507"/>
              <a:gd name="connsiteY3" fmla="*/ 335441 h 2471690"/>
              <a:gd name="connsiteX4" fmla="*/ 874773 w 2050507"/>
              <a:gd name="connsiteY4" fmla="*/ 0 h 2471690"/>
              <a:gd name="connsiteX5" fmla="*/ 1210764 w 2050507"/>
              <a:gd name="connsiteY5" fmla="*/ 544991 h 2471690"/>
              <a:gd name="connsiteX6" fmla="*/ 2048965 w 2050507"/>
              <a:gd name="connsiteY6" fmla="*/ 564041 h 2471690"/>
              <a:gd name="connsiteX7" fmla="*/ 953590 w 2050507"/>
              <a:gd name="connsiteY7" fmla="*/ 87791 h 2471690"/>
              <a:gd name="connsiteX8" fmla="*/ 1622644 w 2050507"/>
              <a:gd name="connsiteY8" fmla="*/ 209545 h 2471690"/>
              <a:gd name="connsiteX9" fmla="*/ 1723411 w 2050507"/>
              <a:gd name="connsiteY9" fmla="*/ 16706 h 2471690"/>
              <a:gd name="connsiteX10" fmla="*/ 1882123 w 2050507"/>
              <a:gd name="connsiteY10" fmla="*/ 2471690 h 2471690"/>
              <a:gd name="connsiteX11" fmla="*/ 1192322 w 2050507"/>
              <a:gd name="connsiteY11" fmla="*/ 1978719 h 2471690"/>
              <a:gd name="connsiteX12" fmla="*/ 502521 w 2050507"/>
              <a:gd name="connsiteY12" fmla="*/ 2471690 h 2471690"/>
              <a:gd name="connsiteX13" fmla="*/ 766008 w 2050507"/>
              <a:gd name="connsiteY13" fmla="*/ 1674056 h 2471690"/>
              <a:gd name="connsiteX14" fmla="*/ 0 w 2050507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1210764 w 2306140"/>
              <a:gd name="connsiteY5" fmla="*/ 544991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28457 h 2481077"/>
              <a:gd name="connsiteX1" fmla="*/ 271621 w 2306140"/>
              <a:gd name="connsiteY1" fmla="*/ 123687 h 2481077"/>
              <a:gd name="connsiteX2" fmla="*/ 401747 w 2306140"/>
              <a:gd name="connsiteY2" fmla="*/ 240450 h 2481077"/>
              <a:gd name="connsiteX3" fmla="*/ 420189 w 2306140"/>
              <a:gd name="connsiteY3" fmla="*/ 344828 h 2481077"/>
              <a:gd name="connsiteX4" fmla="*/ 874773 w 2306140"/>
              <a:gd name="connsiteY4" fmla="*/ 9387 h 2481077"/>
              <a:gd name="connsiteX5" fmla="*/ 982164 w 2306140"/>
              <a:gd name="connsiteY5" fmla="*/ 106703 h 2481077"/>
              <a:gd name="connsiteX6" fmla="*/ 1353640 w 2306140"/>
              <a:gd name="connsiteY6" fmla="*/ 11453 h 2481077"/>
              <a:gd name="connsiteX7" fmla="*/ 2306140 w 2306140"/>
              <a:gd name="connsiteY7" fmla="*/ 306728 h 2481077"/>
              <a:gd name="connsiteX8" fmla="*/ 1622644 w 2306140"/>
              <a:gd name="connsiteY8" fmla="*/ 218932 h 2481077"/>
              <a:gd name="connsiteX9" fmla="*/ 1723411 w 2306140"/>
              <a:gd name="connsiteY9" fmla="*/ 26093 h 2481077"/>
              <a:gd name="connsiteX10" fmla="*/ 1882123 w 2306140"/>
              <a:gd name="connsiteY10" fmla="*/ 2481077 h 2481077"/>
              <a:gd name="connsiteX11" fmla="*/ 1192322 w 2306140"/>
              <a:gd name="connsiteY11" fmla="*/ 1988106 h 2481077"/>
              <a:gd name="connsiteX12" fmla="*/ 502521 w 2306140"/>
              <a:gd name="connsiteY12" fmla="*/ 2481077 h 2481077"/>
              <a:gd name="connsiteX13" fmla="*/ 766008 w 2306140"/>
              <a:gd name="connsiteY13" fmla="*/ 1683443 h 2481077"/>
              <a:gd name="connsiteX14" fmla="*/ 0 w 2306140"/>
              <a:gd name="connsiteY14" fmla="*/ 228457 h 2481077"/>
              <a:gd name="connsiteX0" fmla="*/ 0 w 2306140"/>
              <a:gd name="connsiteY0" fmla="*/ 219469 h 2472089"/>
              <a:gd name="connsiteX1" fmla="*/ 271621 w 2306140"/>
              <a:gd name="connsiteY1" fmla="*/ 114699 h 2472089"/>
              <a:gd name="connsiteX2" fmla="*/ 401747 w 2306140"/>
              <a:gd name="connsiteY2" fmla="*/ 231462 h 2472089"/>
              <a:gd name="connsiteX3" fmla="*/ 420189 w 2306140"/>
              <a:gd name="connsiteY3" fmla="*/ 335840 h 2472089"/>
              <a:gd name="connsiteX4" fmla="*/ 874773 w 2306140"/>
              <a:gd name="connsiteY4" fmla="*/ 399 h 2472089"/>
              <a:gd name="connsiteX5" fmla="*/ 982164 w 2306140"/>
              <a:gd name="connsiteY5" fmla="*/ 97715 h 2472089"/>
              <a:gd name="connsiteX6" fmla="*/ 1325065 w 2306140"/>
              <a:gd name="connsiteY6" fmla="*/ 11990 h 2472089"/>
              <a:gd name="connsiteX7" fmla="*/ 2306140 w 2306140"/>
              <a:gd name="connsiteY7" fmla="*/ 297740 h 2472089"/>
              <a:gd name="connsiteX8" fmla="*/ 1622644 w 2306140"/>
              <a:gd name="connsiteY8" fmla="*/ 209944 h 2472089"/>
              <a:gd name="connsiteX9" fmla="*/ 1723411 w 2306140"/>
              <a:gd name="connsiteY9" fmla="*/ 17105 h 2472089"/>
              <a:gd name="connsiteX10" fmla="*/ 1882123 w 2306140"/>
              <a:gd name="connsiteY10" fmla="*/ 2472089 h 2472089"/>
              <a:gd name="connsiteX11" fmla="*/ 1192322 w 2306140"/>
              <a:gd name="connsiteY11" fmla="*/ 1979118 h 2472089"/>
              <a:gd name="connsiteX12" fmla="*/ 502521 w 2306140"/>
              <a:gd name="connsiteY12" fmla="*/ 2472089 h 2472089"/>
              <a:gd name="connsiteX13" fmla="*/ 766008 w 2306140"/>
              <a:gd name="connsiteY13" fmla="*/ 1674455 h 2472089"/>
              <a:gd name="connsiteX14" fmla="*/ 0 w 2306140"/>
              <a:gd name="connsiteY14" fmla="*/ 219469 h 2472089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25065 w 2306140"/>
              <a:gd name="connsiteY6" fmla="*/ 1159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723411 w 2460844"/>
              <a:gd name="connsiteY9" fmla="*/ 1670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220290 w 2460844"/>
              <a:gd name="connsiteY7" fmla="*/ 46879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553665 w 2460844"/>
              <a:gd name="connsiteY7" fmla="*/ 287816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20002 h 2472622"/>
              <a:gd name="connsiteX1" fmla="*/ 271621 w 2460844"/>
              <a:gd name="connsiteY1" fmla="*/ 115232 h 2472622"/>
              <a:gd name="connsiteX2" fmla="*/ 401747 w 2460844"/>
              <a:gd name="connsiteY2" fmla="*/ 231995 h 2472622"/>
              <a:gd name="connsiteX3" fmla="*/ 420189 w 2460844"/>
              <a:gd name="connsiteY3" fmla="*/ 336373 h 2472622"/>
              <a:gd name="connsiteX4" fmla="*/ 874773 w 2460844"/>
              <a:gd name="connsiteY4" fmla="*/ 932 h 2472622"/>
              <a:gd name="connsiteX5" fmla="*/ 982164 w 2460844"/>
              <a:gd name="connsiteY5" fmla="*/ 98248 h 2472622"/>
              <a:gd name="connsiteX6" fmla="*/ 1325065 w 2460844"/>
              <a:gd name="connsiteY6" fmla="*/ 12523 h 2472622"/>
              <a:gd name="connsiteX7" fmla="*/ 1553665 w 2460844"/>
              <a:gd name="connsiteY7" fmla="*/ 288748 h 2472622"/>
              <a:gd name="connsiteX8" fmla="*/ 2460844 w 2460844"/>
              <a:gd name="connsiteY8" fmla="*/ 762927 h 2472622"/>
              <a:gd name="connsiteX9" fmla="*/ 1551961 w 2460844"/>
              <a:gd name="connsiteY9" fmla="*/ 951088 h 2472622"/>
              <a:gd name="connsiteX10" fmla="*/ 1882123 w 2460844"/>
              <a:gd name="connsiteY10" fmla="*/ 2472622 h 2472622"/>
              <a:gd name="connsiteX11" fmla="*/ 1192322 w 2460844"/>
              <a:gd name="connsiteY11" fmla="*/ 1979651 h 2472622"/>
              <a:gd name="connsiteX12" fmla="*/ 502521 w 2460844"/>
              <a:gd name="connsiteY12" fmla="*/ 2472622 h 2472622"/>
              <a:gd name="connsiteX13" fmla="*/ 766008 w 2460844"/>
              <a:gd name="connsiteY13" fmla="*/ 1674988 h 2472622"/>
              <a:gd name="connsiteX14" fmla="*/ 0 w 2460844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32244"/>
              <a:gd name="connsiteY0" fmla="*/ 223053 h 2475673"/>
              <a:gd name="connsiteX1" fmla="*/ 271621 w 2232244"/>
              <a:gd name="connsiteY1" fmla="*/ 118283 h 2475673"/>
              <a:gd name="connsiteX2" fmla="*/ 401747 w 2232244"/>
              <a:gd name="connsiteY2" fmla="*/ 235046 h 2475673"/>
              <a:gd name="connsiteX3" fmla="*/ 420189 w 2232244"/>
              <a:gd name="connsiteY3" fmla="*/ 339424 h 2475673"/>
              <a:gd name="connsiteX4" fmla="*/ 874773 w 2232244"/>
              <a:gd name="connsiteY4" fmla="*/ 3983 h 2475673"/>
              <a:gd name="connsiteX5" fmla="*/ 982164 w 2232244"/>
              <a:gd name="connsiteY5" fmla="*/ 101299 h 2475673"/>
              <a:gd name="connsiteX6" fmla="*/ 1325065 w 2232244"/>
              <a:gd name="connsiteY6" fmla="*/ 15574 h 2475673"/>
              <a:gd name="connsiteX7" fmla="*/ 1553665 w 2232244"/>
              <a:gd name="connsiteY7" fmla="*/ 291799 h 2475673"/>
              <a:gd name="connsiteX8" fmla="*/ 2232244 w 2232244"/>
              <a:gd name="connsiteY8" fmla="*/ 3978 h 2475673"/>
              <a:gd name="connsiteX9" fmla="*/ 1551961 w 2232244"/>
              <a:gd name="connsiteY9" fmla="*/ 954139 h 2475673"/>
              <a:gd name="connsiteX10" fmla="*/ 1882123 w 2232244"/>
              <a:gd name="connsiteY10" fmla="*/ 2475673 h 2475673"/>
              <a:gd name="connsiteX11" fmla="*/ 1192322 w 2232244"/>
              <a:gd name="connsiteY11" fmla="*/ 1982702 h 2475673"/>
              <a:gd name="connsiteX12" fmla="*/ 502521 w 2232244"/>
              <a:gd name="connsiteY12" fmla="*/ 2475673 h 2475673"/>
              <a:gd name="connsiteX13" fmla="*/ 766008 w 2232244"/>
              <a:gd name="connsiteY13" fmla="*/ 1678039 h 2475673"/>
              <a:gd name="connsiteX14" fmla="*/ 0 w 2232244"/>
              <a:gd name="connsiteY14" fmla="*/ 223053 h 2475673"/>
              <a:gd name="connsiteX0" fmla="*/ 0 w 2234326"/>
              <a:gd name="connsiteY0" fmla="*/ 220003 h 2472623"/>
              <a:gd name="connsiteX1" fmla="*/ 271621 w 2234326"/>
              <a:gd name="connsiteY1" fmla="*/ 115233 h 2472623"/>
              <a:gd name="connsiteX2" fmla="*/ 401747 w 2234326"/>
              <a:gd name="connsiteY2" fmla="*/ 231996 h 2472623"/>
              <a:gd name="connsiteX3" fmla="*/ 420189 w 2234326"/>
              <a:gd name="connsiteY3" fmla="*/ 336374 h 2472623"/>
              <a:gd name="connsiteX4" fmla="*/ 874773 w 2234326"/>
              <a:gd name="connsiteY4" fmla="*/ 933 h 2472623"/>
              <a:gd name="connsiteX5" fmla="*/ 982164 w 2234326"/>
              <a:gd name="connsiteY5" fmla="*/ 98249 h 2472623"/>
              <a:gd name="connsiteX6" fmla="*/ 1325065 w 2234326"/>
              <a:gd name="connsiteY6" fmla="*/ 12524 h 2472623"/>
              <a:gd name="connsiteX7" fmla="*/ 1553665 w 2234326"/>
              <a:gd name="connsiteY7" fmla="*/ 288749 h 2472623"/>
              <a:gd name="connsiteX8" fmla="*/ 2232244 w 2234326"/>
              <a:gd name="connsiteY8" fmla="*/ 928 h 2472623"/>
              <a:gd name="connsiteX9" fmla="*/ 1551961 w 2234326"/>
              <a:gd name="connsiteY9" fmla="*/ 951089 h 2472623"/>
              <a:gd name="connsiteX10" fmla="*/ 1882123 w 2234326"/>
              <a:gd name="connsiteY10" fmla="*/ 2472623 h 2472623"/>
              <a:gd name="connsiteX11" fmla="*/ 1192322 w 2234326"/>
              <a:gd name="connsiteY11" fmla="*/ 1979652 h 2472623"/>
              <a:gd name="connsiteX12" fmla="*/ 502521 w 2234326"/>
              <a:gd name="connsiteY12" fmla="*/ 2472623 h 2472623"/>
              <a:gd name="connsiteX13" fmla="*/ 766008 w 2234326"/>
              <a:gd name="connsiteY13" fmla="*/ 1674989 h 2472623"/>
              <a:gd name="connsiteX14" fmla="*/ 0 w 2234326"/>
              <a:gd name="connsiteY14" fmla="*/ 220003 h 2472623"/>
              <a:gd name="connsiteX0" fmla="*/ 0 w 2468070"/>
              <a:gd name="connsiteY0" fmla="*/ 220003 h 2472623"/>
              <a:gd name="connsiteX1" fmla="*/ 271621 w 2468070"/>
              <a:gd name="connsiteY1" fmla="*/ 115233 h 2472623"/>
              <a:gd name="connsiteX2" fmla="*/ 401747 w 2468070"/>
              <a:gd name="connsiteY2" fmla="*/ 231996 h 2472623"/>
              <a:gd name="connsiteX3" fmla="*/ 420189 w 2468070"/>
              <a:gd name="connsiteY3" fmla="*/ 336374 h 2472623"/>
              <a:gd name="connsiteX4" fmla="*/ 874773 w 2468070"/>
              <a:gd name="connsiteY4" fmla="*/ 933 h 2472623"/>
              <a:gd name="connsiteX5" fmla="*/ 982164 w 2468070"/>
              <a:gd name="connsiteY5" fmla="*/ 98249 h 2472623"/>
              <a:gd name="connsiteX6" fmla="*/ 1325065 w 2468070"/>
              <a:gd name="connsiteY6" fmla="*/ 12524 h 2472623"/>
              <a:gd name="connsiteX7" fmla="*/ 1553665 w 2468070"/>
              <a:gd name="connsiteY7" fmla="*/ 288749 h 2472623"/>
              <a:gd name="connsiteX8" fmla="*/ 2232244 w 2468070"/>
              <a:gd name="connsiteY8" fmla="*/ 928 h 2472623"/>
              <a:gd name="connsiteX9" fmla="*/ 1551961 w 2468070"/>
              <a:gd name="connsiteY9" fmla="*/ 951089 h 2472623"/>
              <a:gd name="connsiteX10" fmla="*/ 2468065 w 2468070"/>
              <a:gd name="connsiteY10" fmla="*/ 212550 h 2472623"/>
              <a:gd name="connsiteX11" fmla="*/ 1882123 w 2468070"/>
              <a:gd name="connsiteY11" fmla="*/ 2472623 h 2472623"/>
              <a:gd name="connsiteX12" fmla="*/ 1192322 w 2468070"/>
              <a:gd name="connsiteY12" fmla="*/ 1979652 h 2472623"/>
              <a:gd name="connsiteX13" fmla="*/ 502521 w 2468070"/>
              <a:gd name="connsiteY13" fmla="*/ 2472623 h 2472623"/>
              <a:gd name="connsiteX14" fmla="*/ 766008 w 2468070"/>
              <a:gd name="connsiteY14" fmla="*/ 1674989 h 2472623"/>
              <a:gd name="connsiteX15" fmla="*/ 0 w 2468070"/>
              <a:gd name="connsiteY15" fmla="*/ 220003 h 2472623"/>
              <a:gd name="connsiteX0" fmla="*/ 0 w 2410920"/>
              <a:gd name="connsiteY0" fmla="*/ 220003 h 2472623"/>
              <a:gd name="connsiteX1" fmla="*/ 271621 w 2410920"/>
              <a:gd name="connsiteY1" fmla="*/ 115233 h 2472623"/>
              <a:gd name="connsiteX2" fmla="*/ 401747 w 2410920"/>
              <a:gd name="connsiteY2" fmla="*/ 231996 h 2472623"/>
              <a:gd name="connsiteX3" fmla="*/ 420189 w 2410920"/>
              <a:gd name="connsiteY3" fmla="*/ 336374 h 2472623"/>
              <a:gd name="connsiteX4" fmla="*/ 874773 w 2410920"/>
              <a:gd name="connsiteY4" fmla="*/ 933 h 2472623"/>
              <a:gd name="connsiteX5" fmla="*/ 982164 w 2410920"/>
              <a:gd name="connsiteY5" fmla="*/ 98249 h 2472623"/>
              <a:gd name="connsiteX6" fmla="*/ 1325065 w 2410920"/>
              <a:gd name="connsiteY6" fmla="*/ 12524 h 2472623"/>
              <a:gd name="connsiteX7" fmla="*/ 1553665 w 2410920"/>
              <a:gd name="connsiteY7" fmla="*/ 288749 h 2472623"/>
              <a:gd name="connsiteX8" fmla="*/ 2232244 w 2410920"/>
              <a:gd name="connsiteY8" fmla="*/ 928 h 2472623"/>
              <a:gd name="connsiteX9" fmla="*/ 1551961 w 2410920"/>
              <a:gd name="connsiteY9" fmla="*/ 951089 h 2472623"/>
              <a:gd name="connsiteX10" fmla="*/ 2410915 w 2410920"/>
              <a:gd name="connsiteY10" fmla="*/ 136350 h 2472623"/>
              <a:gd name="connsiteX11" fmla="*/ 1882123 w 2410920"/>
              <a:gd name="connsiteY11" fmla="*/ 2472623 h 2472623"/>
              <a:gd name="connsiteX12" fmla="*/ 1192322 w 2410920"/>
              <a:gd name="connsiteY12" fmla="*/ 1979652 h 2472623"/>
              <a:gd name="connsiteX13" fmla="*/ 502521 w 2410920"/>
              <a:gd name="connsiteY13" fmla="*/ 2472623 h 2472623"/>
              <a:gd name="connsiteX14" fmla="*/ 766008 w 2410920"/>
              <a:gd name="connsiteY14" fmla="*/ 1674989 h 2472623"/>
              <a:gd name="connsiteX15" fmla="*/ 0 w 2410920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799736"/>
              <a:gd name="connsiteY0" fmla="*/ 220003 h 2472623"/>
              <a:gd name="connsiteX1" fmla="*/ 271621 w 2799736"/>
              <a:gd name="connsiteY1" fmla="*/ 115233 h 2472623"/>
              <a:gd name="connsiteX2" fmla="*/ 401747 w 2799736"/>
              <a:gd name="connsiteY2" fmla="*/ 231996 h 2472623"/>
              <a:gd name="connsiteX3" fmla="*/ 420189 w 2799736"/>
              <a:gd name="connsiteY3" fmla="*/ 336374 h 2472623"/>
              <a:gd name="connsiteX4" fmla="*/ 874773 w 2799736"/>
              <a:gd name="connsiteY4" fmla="*/ 933 h 2472623"/>
              <a:gd name="connsiteX5" fmla="*/ 982164 w 2799736"/>
              <a:gd name="connsiteY5" fmla="*/ 98249 h 2472623"/>
              <a:gd name="connsiteX6" fmla="*/ 1325065 w 2799736"/>
              <a:gd name="connsiteY6" fmla="*/ 12524 h 2472623"/>
              <a:gd name="connsiteX7" fmla="*/ 1553665 w 2799736"/>
              <a:gd name="connsiteY7" fmla="*/ 288749 h 2472623"/>
              <a:gd name="connsiteX8" fmla="*/ 2232244 w 2799736"/>
              <a:gd name="connsiteY8" fmla="*/ 928 h 2472623"/>
              <a:gd name="connsiteX9" fmla="*/ 2799736 w 2799736"/>
              <a:gd name="connsiteY9" fmla="*/ 865364 h 2472623"/>
              <a:gd name="connsiteX10" fmla="*/ 2410915 w 2799736"/>
              <a:gd name="connsiteY10" fmla="*/ 136350 h 2472623"/>
              <a:gd name="connsiteX11" fmla="*/ 1882123 w 2799736"/>
              <a:gd name="connsiteY11" fmla="*/ 2472623 h 2472623"/>
              <a:gd name="connsiteX12" fmla="*/ 1192322 w 2799736"/>
              <a:gd name="connsiteY12" fmla="*/ 1979652 h 2472623"/>
              <a:gd name="connsiteX13" fmla="*/ 502521 w 2799736"/>
              <a:gd name="connsiteY13" fmla="*/ 2472623 h 2472623"/>
              <a:gd name="connsiteX14" fmla="*/ 766008 w 2799736"/>
              <a:gd name="connsiteY14" fmla="*/ 1674989 h 2472623"/>
              <a:gd name="connsiteX15" fmla="*/ 0 w 2799736"/>
              <a:gd name="connsiteY15" fmla="*/ 220003 h 2472623"/>
              <a:gd name="connsiteX0" fmla="*/ 0 w 3134829"/>
              <a:gd name="connsiteY0" fmla="*/ 220003 h 2472623"/>
              <a:gd name="connsiteX1" fmla="*/ 271621 w 3134829"/>
              <a:gd name="connsiteY1" fmla="*/ 115233 h 2472623"/>
              <a:gd name="connsiteX2" fmla="*/ 401747 w 3134829"/>
              <a:gd name="connsiteY2" fmla="*/ 231996 h 2472623"/>
              <a:gd name="connsiteX3" fmla="*/ 420189 w 3134829"/>
              <a:gd name="connsiteY3" fmla="*/ 336374 h 2472623"/>
              <a:gd name="connsiteX4" fmla="*/ 874773 w 3134829"/>
              <a:gd name="connsiteY4" fmla="*/ 933 h 2472623"/>
              <a:gd name="connsiteX5" fmla="*/ 982164 w 3134829"/>
              <a:gd name="connsiteY5" fmla="*/ 98249 h 2472623"/>
              <a:gd name="connsiteX6" fmla="*/ 1325065 w 3134829"/>
              <a:gd name="connsiteY6" fmla="*/ 12524 h 2472623"/>
              <a:gd name="connsiteX7" fmla="*/ 1553665 w 3134829"/>
              <a:gd name="connsiteY7" fmla="*/ 288749 h 2472623"/>
              <a:gd name="connsiteX8" fmla="*/ 2232244 w 3134829"/>
              <a:gd name="connsiteY8" fmla="*/ 928 h 2472623"/>
              <a:gd name="connsiteX9" fmla="*/ 2799736 w 3134829"/>
              <a:gd name="connsiteY9" fmla="*/ 865364 h 2472623"/>
              <a:gd name="connsiteX10" fmla="*/ 3134815 w 3134829"/>
              <a:gd name="connsiteY10" fmla="*/ 412575 h 2472623"/>
              <a:gd name="connsiteX11" fmla="*/ 1882123 w 3134829"/>
              <a:gd name="connsiteY11" fmla="*/ 2472623 h 2472623"/>
              <a:gd name="connsiteX12" fmla="*/ 1192322 w 3134829"/>
              <a:gd name="connsiteY12" fmla="*/ 1979652 h 2472623"/>
              <a:gd name="connsiteX13" fmla="*/ 502521 w 3134829"/>
              <a:gd name="connsiteY13" fmla="*/ 2472623 h 2472623"/>
              <a:gd name="connsiteX14" fmla="*/ 766008 w 3134829"/>
              <a:gd name="connsiteY14" fmla="*/ 1674989 h 2472623"/>
              <a:gd name="connsiteX15" fmla="*/ 0 w 3134829"/>
              <a:gd name="connsiteY15" fmla="*/ 220003 h 2472623"/>
              <a:gd name="connsiteX0" fmla="*/ 0 w 3134821"/>
              <a:gd name="connsiteY0" fmla="*/ 220003 h 2472623"/>
              <a:gd name="connsiteX1" fmla="*/ 271621 w 3134821"/>
              <a:gd name="connsiteY1" fmla="*/ 115233 h 2472623"/>
              <a:gd name="connsiteX2" fmla="*/ 401747 w 3134821"/>
              <a:gd name="connsiteY2" fmla="*/ 231996 h 2472623"/>
              <a:gd name="connsiteX3" fmla="*/ 420189 w 3134821"/>
              <a:gd name="connsiteY3" fmla="*/ 336374 h 2472623"/>
              <a:gd name="connsiteX4" fmla="*/ 874773 w 3134821"/>
              <a:gd name="connsiteY4" fmla="*/ 933 h 2472623"/>
              <a:gd name="connsiteX5" fmla="*/ 982164 w 3134821"/>
              <a:gd name="connsiteY5" fmla="*/ 98249 h 2472623"/>
              <a:gd name="connsiteX6" fmla="*/ 1325065 w 3134821"/>
              <a:gd name="connsiteY6" fmla="*/ 12524 h 2472623"/>
              <a:gd name="connsiteX7" fmla="*/ 1553665 w 3134821"/>
              <a:gd name="connsiteY7" fmla="*/ 288749 h 2472623"/>
              <a:gd name="connsiteX8" fmla="*/ 2232244 w 3134821"/>
              <a:gd name="connsiteY8" fmla="*/ 928 h 2472623"/>
              <a:gd name="connsiteX9" fmla="*/ 2371111 w 3134821"/>
              <a:gd name="connsiteY9" fmla="*/ 160514 h 2472623"/>
              <a:gd name="connsiteX10" fmla="*/ 3134815 w 3134821"/>
              <a:gd name="connsiteY10" fmla="*/ 412575 h 2472623"/>
              <a:gd name="connsiteX11" fmla="*/ 1882123 w 3134821"/>
              <a:gd name="connsiteY11" fmla="*/ 2472623 h 2472623"/>
              <a:gd name="connsiteX12" fmla="*/ 1192322 w 3134821"/>
              <a:gd name="connsiteY12" fmla="*/ 1979652 h 2472623"/>
              <a:gd name="connsiteX13" fmla="*/ 502521 w 3134821"/>
              <a:gd name="connsiteY13" fmla="*/ 2472623 h 2472623"/>
              <a:gd name="connsiteX14" fmla="*/ 766008 w 3134821"/>
              <a:gd name="connsiteY14" fmla="*/ 1674989 h 2472623"/>
              <a:gd name="connsiteX15" fmla="*/ 0 w 3134821"/>
              <a:gd name="connsiteY15" fmla="*/ 220003 h 2472623"/>
              <a:gd name="connsiteX0" fmla="*/ 0 w 2696680"/>
              <a:gd name="connsiteY0" fmla="*/ 220003 h 2472623"/>
              <a:gd name="connsiteX1" fmla="*/ 271621 w 2696680"/>
              <a:gd name="connsiteY1" fmla="*/ 115233 h 2472623"/>
              <a:gd name="connsiteX2" fmla="*/ 401747 w 2696680"/>
              <a:gd name="connsiteY2" fmla="*/ 231996 h 2472623"/>
              <a:gd name="connsiteX3" fmla="*/ 420189 w 2696680"/>
              <a:gd name="connsiteY3" fmla="*/ 336374 h 2472623"/>
              <a:gd name="connsiteX4" fmla="*/ 874773 w 2696680"/>
              <a:gd name="connsiteY4" fmla="*/ 933 h 2472623"/>
              <a:gd name="connsiteX5" fmla="*/ 982164 w 2696680"/>
              <a:gd name="connsiteY5" fmla="*/ 98249 h 2472623"/>
              <a:gd name="connsiteX6" fmla="*/ 1325065 w 2696680"/>
              <a:gd name="connsiteY6" fmla="*/ 12524 h 2472623"/>
              <a:gd name="connsiteX7" fmla="*/ 1553665 w 2696680"/>
              <a:gd name="connsiteY7" fmla="*/ 288749 h 2472623"/>
              <a:gd name="connsiteX8" fmla="*/ 2232244 w 2696680"/>
              <a:gd name="connsiteY8" fmla="*/ 928 h 2472623"/>
              <a:gd name="connsiteX9" fmla="*/ 2371111 w 2696680"/>
              <a:gd name="connsiteY9" fmla="*/ 160514 h 2472623"/>
              <a:gd name="connsiteX10" fmla="*/ 2696665 w 2696680"/>
              <a:gd name="connsiteY10" fmla="*/ 222075 h 2472623"/>
              <a:gd name="connsiteX11" fmla="*/ 1882123 w 2696680"/>
              <a:gd name="connsiteY11" fmla="*/ 2472623 h 2472623"/>
              <a:gd name="connsiteX12" fmla="*/ 1192322 w 2696680"/>
              <a:gd name="connsiteY12" fmla="*/ 1979652 h 2472623"/>
              <a:gd name="connsiteX13" fmla="*/ 502521 w 2696680"/>
              <a:gd name="connsiteY13" fmla="*/ 2472623 h 2472623"/>
              <a:gd name="connsiteX14" fmla="*/ 766008 w 2696680"/>
              <a:gd name="connsiteY14" fmla="*/ 1674989 h 2472623"/>
              <a:gd name="connsiteX15" fmla="*/ 0 w 2696680"/>
              <a:gd name="connsiteY15" fmla="*/ 220003 h 2472623"/>
              <a:gd name="connsiteX0" fmla="*/ 0 w 2744447"/>
              <a:gd name="connsiteY0" fmla="*/ 220003 h 2472623"/>
              <a:gd name="connsiteX1" fmla="*/ 271621 w 2744447"/>
              <a:gd name="connsiteY1" fmla="*/ 115233 h 2472623"/>
              <a:gd name="connsiteX2" fmla="*/ 401747 w 2744447"/>
              <a:gd name="connsiteY2" fmla="*/ 231996 h 2472623"/>
              <a:gd name="connsiteX3" fmla="*/ 420189 w 2744447"/>
              <a:gd name="connsiteY3" fmla="*/ 336374 h 2472623"/>
              <a:gd name="connsiteX4" fmla="*/ 874773 w 2744447"/>
              <a:gd name="connsiteY4" fmla="*/ 933 h 2472623"/>
              <a:gd name="connsiteX5" fmla="*/ 982164 w 2744447"/>
              <a:gd name="connsiteY5" fmla="*/ 98249 h 2472623"/>
              <a:gd name="connsiteX6" fmla="*/ 1325065 w 2744447"/>
              <a:gd name="connsiteY6" fmla="*/ 12524 h 2472623"/>
              <a:gd name="connsiteX7" fmla="*/ 1553665 w 2744447"/>
              <a:gd name="connsiteY7" fmla="*/ 288749 h 2472623"/>
              <a:gd name="connsiteX8" fmla="*/ 2232244 w 2744447"/>
              <a:gd name="connsiteY8" fmla="*/ 928 h 2472623"/>
              <a:gd name="connsiteX9" fmla="*/ 2371111 w 2744447"/>
              <a:gd name="connsiteY9" fmla="*/ 160514 h 2472623"/>
              <a:gd name="connsiteX10" fmla="*/ 2610939 w 2744447"/>
              <a:gd name="connsiteY10" fmla="*/ 164925 h 2472623"/>
              <a:gd name="connsiteX11" fmla="*/ 2696665 w 2744447"/>
              <a:gd name="connsiteY11" fmla="*/ 222075 h 2472623"/>
              <a:gd name="connsiteX12" fmla="*/ 1882123 w 2744447"/>
              <a:gd name="connsiteY12" fmla="*/ 2472623 h 2472623"/>
              <a:gd name="connsiteX13" fmla="*/ 1192322 w 2744447"/>
              <a:gd name="connsiteY13" fmla="*/ 1979652 h 2472623"/>
              <a:gd name="connsiteX14" fmla="*/ 502521 w 2744447"/>
              <a:gd name="connsiteY14" fmla="*/ 2472623 h 2472623"/>
              <a:gd name="connsiteX15" fmla="*/ 766008 w 2744447"/>
              <a:gd name="connsiteY15" fmla="*/ 1674989 h 2472623"/>
              <a:gd name="connsiteX16" fmla="*/ 0 w 2744447"/>
              <a:gd name="connsiteY16" fmla="*/ 220003 h 2472623"/>
              <a:gd name="connsiteX0" fmla="*/ 0 w 3461138"/>
              <a:gd name="connsiteY0" fmla="*/ 220003 h 2472623"/>
              <a:gd name="connsiteX1" fmla="*/ 271621 w 3461138"/>
              <a:gd name="connsiteY1" fmla="*/ 115233 h 2472623"/>
              <a:gd name="connsiteX2" fmla="*/ 401747 w 3461138"/>
              <a:gd name="connsiteY2" fmla="*/ 231996 h 2472623"/>
              <a:gd name="connsiteX3" fmla="*/ 420189 w 3461138"/>
              <a:gd name="connsiteY3" fmla="*/ 336374 h 2472623"/>
              <a:gd name="connsiteX4" fmla="*/ 874773 w 3461138"/>
              <a:gd name="connsiteY4" fmla="*/ 933 h 2472623"/>
              <a:gd name="connsiteX5" fmla="*/ 982164 w 3461138"/>
              <a:gd name="connsiteY5" fmla="*/ 98249 h 2472623"/>
              <a:gd name="connsiteX6" fmla="*/ 1325065 w 3461138"/>
              <a:gd name="connsiteY6" fmla="*/ 12524 h 2472623"/>
              <a:gd name="connsiteX7" fmla="*/ 1553665 w 3461138"/>
              <a:gd name="connsiteY7" fmla="*/ 288749 h 2472623"/>
              <a:gd name="connsiteX8" fmla="*/ 2232244 w 3461138"/>
              <a:gd name="connsiteY8" fmla="*/ 928 h 2472623"/>
              <a:gd name="connsiteX9" fmla="*/ 2371111 w 3461138"/>
              <a:gd name="connsiteY9" fmla="*/ 160514 h 2472623"/>
              <a:gd name="connsiteX10" fmla="*/ 2610939 w 3461138"/>
              <a:gd name="connsiteY10" fmla="*/ 164925 h 2472623"/>
              <a:gd name="connsiteX11" fmla="*/ 3449140 w 3461138"/>
              <a:gd name="connsiteY11" fmla="*/ 869775 h 2472623"/>
              <a:gd name="connsiteX12" fmla="*/ 1882123 w 3461138"/>
              <a:gd name="connsiteY12" fmla="*/ 2472623 h 2472623"/>
              <a:gd name="connsiteX13" fmla="*/ 1192322 w 3461138"/>
              <a:gd name="connsiteY13" fmla="*/ 1979652 h 2472623"/>
              <a:gd name="connsiteX14" fmla="*/ 502521 w 3461138"/>
              <a:gd name="connsiteY14" fmla="*/ 2472623 h 2472623"/>
              <a:gd name="connsiteX15" fmla="*/ 766008 w 3461138"/>
              <a:gd name="connsiteY15" fmla="*/ 1674989 h 2472623"/>
              <a:gd name="connsiteX16" fmla="*/ 0 w 3461138"/>
              <a:gd name="connsiteY16" fmla="*/ 220003 h 2472623"/>
              <a:gd name="connsiteX0" fmla="*/ 0 w 3460697"/>
              <a:gd name="connsiteY0" fmla="*/ 220003 h 2472623"/>
              <a:gd name="connsiteX1" fmla="*/ 271621 w 3460697"/>
              <a:gd name="connsiteY1" fmla="*/ 115233 h 2472623"/>
              <a:gd name="connsiteX2" fmla="*/ 401747 w 3460697"/>
              <a:gd name="connsiteY2" fmla="*/ 231996 h 2472623"/>
              <a:gd name="connsiteX3" fmla="*/ 420189 w 3460697"/>
              <a:gd name="connsiteY3" fmla="*/ 336374 h 2472623"/>
              <a:gd name="connsiteX4" fmla="*/ 874773 w 3460697"/>
              <a:gd name="connsiteY4" fmla="*/ 933 h 2472623"/>
              <a:gd name="connsiteX5" fmla="*/ 982164 w 3460697"/>
              <a:gd name="connsiteY5" fmla="*/ 98249 h 2472623"/>
              <a:gd name="connsiteX6" fmla="*/ 1325065 w 3460697"/>
              <a:gd name="connsiteY6" fmla="*/ 12524 h 2472623"/>
              <a:gd name="connsiteX7" fmla="*/ 1553665 w 3460697"/>
              <a:gd name="connsiteY7" fmla="*/ 288749 h 2472623"/>
              <a:gd name="connsiteX8" fmla="*/ 2232244 w 3460697"/>
              <a:gd name="connsiteY8" fmla="*/ 928 h 2472623"/>
              <a:gd name="connsiteX9" fmla="*/ 2371111 w 3460697"/>
              <a:gd name="connsiteY9" fmla="*/ 160514 h 2472623"/>
              <a:gd name="connsiteX10" fmla="*/ 2572839 w 3460697"/>
              <a:gd name="connsiteY10" fmla="*/ 164925 h 2472623"/>
              <a:gd name="connsiteX11" fmla="*/ 3449140 w 3460697"/>
              <a:gd name="connsiteY11" fmla="*/ 869775 h 2472623"/>
              <a:gd name="connsiteX12" fmla="*/ 1882123 w 3460697"/>
              <a:gd name="connsiteY12" fmla="*/ 2472623 h 2472623"/>
              <a:gd name="connsiteX13" fmla="*/ 1192322 w 3460697"/>
              <a:gd name="connsiteY13" fmla="*/ 1979652 h 2472623"/>
              <a:gd name="connsiteX14" fmla="*/ 502521 w 3460697"/>
              <a:gd name="connsiteY14" fmla="*/ 2472623 h 2472623"/>
              <a:gd name="connsiteX15" fmla="*/ 766008 w 3460697"/>
              <a:gd name="connsiteY15" fmla="*/ 1674989 h 2472623"/>
              <a:gd name="connsiteX16" fmla="*/ 0 w 3460697"/>
              <a:gd name="connsiteY16" fmla="*/ 220003 h 2472623"/>
              <a:gd name="connsiteX0" fmla="*/ 0 w 3460387"/>
              <a:gd name="connsiteY0" fmla="*/ 220003 h 2472623"/>
              <a:gd name="connsiteX1" fmla="*/ 271621 w 3460387"/>
              <a:gd name="connsiteY1" fmla="*/ 115233 h 2472623"/>
              <a:gd name="connsiteX2" fmla="*/ 401747 w 3460387"/>
              <a:gd name="connsiteY2" fmla="*/ 231996 h 2472623"/>
              <a:gd name="connsiteX3" fmla="*/ 420189 w 3460387"/>
              <a:gd name="connsiteY3" fmla="*/ 336374 h 2472623"/>
              <a:gd name="connsiteX4" fmla="*/ 874773 w 3460387"/>
              <a:gd name="connsiteY4" fmla="*/ 933 h 2472623"/>
              <a:gd name="connsiteX5" fmla="*/ 982164 w 3460387"/>
              <a:gd name="connsiteY5" fmla="*/ 98249 h 2472623"/>
              <a:gd name="connsiteX6" fmla="*/ 1325065 w 3460387"/>
              <a:gd name="connsiteY6" fmla="*/ 12524 h 2472623"/>
              <a:gd name="connsiteX7" fmla="*/ 1553665 w 3460387"/>
              <a:gd name="connsiteY7" fmla="*/ 288749 h 2472623"/>
              <a:gd name="connsiteX8" fmla="*/ 2232244 w 3460387"/>
              <a:gd name="connsiteY8" fmla="*/ 928 h 2472623"/>
              <a:gd name="connsiteX9" fmla="*/ 2371111 w 3460387"/>
              <a:gd name="connsiteY9" fmla="*/ 160514 h 2472623"/>
              <a:gd name="connsiteX10" fmla="*/ 2544264 w 3460387"/>
              <a:gd name="connsiteY10" fmla="*/ 164925 h 2472623"/>
              <a:gd name="connsiteX11" fmla="*/ 3449140 w 3460387"/>
              <a:gd name="connsiteY11" fmla="*/ 869775 h 2472623"/>
              <a:gd name="connsiteX12" fmla="*/ 1882123 w 3460387"/>
              <a:gd name="connsiteY12" fmla="*/ 2472623 h 2472623"/>
              <a:gd name="connsiteX13" fmla="*/ 1192322 w 3460387"/>
              <a:gd name="connsiteY13" fmla="*/ 1979652 h 2472623"/>
              <a:gd name="connsiteX14" fmla="*/ 502521 w 3460387"/>
              <a:gd name="connsiteY14" fmla="*/ 2472623 h 2472623"/>
              <a:gd name="connsiteX15" fmla="*/ 766008 w 3460387"/>
              <a:gd name="connsiteY15" fmla="*/ 1674989 h 2472623"/>
              <a:gd name="connsiteX16" fmla="*/ 0 w 3460387"/>
              <a:gd name="connsiteY16" fmla="*/ 220003 h 2472623"/>
              <a:gd name="connsiteX0" fmla="*/ 0 w 2717971"/>
              <a:gd name="connsiteY0" fmla="*/ 220003 h 2472623"/>
              <a:gd name="connsiteX1" fmla="*/ 271621 w 2717971"/>
              <a:gd name="connsiteY1" fmla="*/ 115233 h 2472623"/>
              <a:gd name="connsiteX2" fmla="*/ 401747 w 2717971"/>
              <a:gd name="connsiteY2" fmla="*/ 231996 h 2472623"/>
              <a:gd name="connsiteX3" fmla="*/ 420189 w 2717971"/>
              <a:gd name="connsiteY3" fmla="*/ 336374 h 2472623"/>
              <a:gd name="connsiteX4" fmla="*/ 874773 w 2717971"/>
              <a:gd name="connsiteY4" fmla="*/ 933 h 2472623"/>
              <a:gd name="connsiteX5" fmla="*/ 982164 w 2717971"/>
              <a:gd name="connsiteY5" fmla="*/ 98249 h 2472623"/>
              <a:gd name="connsiteX6" fmla="*/ 1325065 w 2717971"/>
              <a:gd name="connsiteY6" fmla="*/ 12524 h 2472623"/>
              <a:gd name="connsiteX7" fmla="*/ 1553665 w 2717971"/>
              <a:gd name="connsiteY7" fmla="*/ 288749 h 2472623"/>
              <a:gd name="connsiteX8" fmla="*/ 2232244 w 2717971"/>
              <a:gd name="connsiteY8" fmla="*/ 928 h 2472623"/>
              <a:gd name="connsiteX9" fmla="*/ 2371111 w 2717971"/>
              <a:gd name="connsiteY9" fmla="*/ 160514 h 2472623"/>
              <a:gd name="connsiteX10" fmla="*/ 2544264 w 2717971"/>
              <a:gd name="connsiteY10" fmla="*/ 164925 h 2472623"/>
              <a:gd name="connsiteX11" fmla="*/ 2677615 w 2717971"/>
              <a:gd name="connsiteY11" fmla="*/ 517350 h 2472623"/>
              <a:gd name="connsiteX12" fmla="*/ 1882123 w 2717971"/>
              <a:gd name="connsiteY12" fmla="*/ 2472623 h 2472623"/>
              <a:gd name="connsiteX13" fmla="*/ 1192322 w 2717971"/>
              <a:gd name="connsiteY13" fmla="*/ 1979652 h 2472623"/>
              <a:gd name="connsiteX14" fmla="*/ 502521 w 2717971"/>
              <a:gd name="connsiteY14" fmla="*/ 2472623 h 2472623"/>
              <a:gd name="connsiteX15" fmla="*/ 766008 w 2717971"/>
              <a:gd name="connsiteY15" fmla="*/ 1674989 h 2472623"/>
              <a:gd name="connsiteX16" fmla="*/ 0 w 2717971"/>
              <a:gd name="connsiteY16" fmla="*/ 220003 h 2472623"/>
              <a:gd name="connsiteX0" fmla="*/ 0 w 2812349"/>
              <a:gd name="connsiteY0" fmla="*/ 220003 h 2472623"/>
              <a:gd name="connsiteX1" fmla="*/ 271621 w 2812349"/>
              <a:gd name="connsiteY1" fmla="*/ 115233 h 2472623"/>
              <a:gd name="connsiteX2" fmla="*/ 401747 w 2812349"/>
              <a:gd name="connsiteY2" fmla="*/ 231996 h 2472623"/>
              <a:gd name="connsiteX3" fmla="*/ 420189 w 2812349"/>
              <a:gd name="connsiteY3" fmla="*/ 336374 h 2472623"/>
              <a:gd name="connsiteX4" fmla="*/ 874773 w 2812349"/>
              <a:gd name="connsiteY4" fmla="*/ 933 h 2472623"/>
              <a:gd name="connsiteX5" fmla="*/ 982164 w 2812349"/>
              <a:gd name="connsiteY5" fmla="*/ 98249 h 2472623"/>
              <a:gd name="connsiteX6" fmla="*/ 1325065 w 2812349"/>
              <a:gd name="connsiteY6" fmla="*/ 12524 h 2472623"/>
              <a:gd name="connsiteX7" fmla="*/ 1553665 w 2812349"/>
              <a:gd name="connsiteY7" fmla="*/ 288749 h 2472623"/>
              <a:gd name="connsiteX8" fmla="*/ 2232244 w 2812349"/>
              <a:gd name="connsiteY8" fmla="*/ 928 h 2472623"/>
              <a:gd name="connsiteX9" fmla="*/ 2371111 w 2812349"/>
              <a:gd name="connsiteY9" fmla="*/ 160514 h 2472623"/>
              <a:gd name="connsiteX10" fmla="*/ 2544264 w 2812349"/>
              <a:gd name="connsiteY10" fmla="*/ 164925 h 2472623"/>
              <a:gd name="connsiteX11" fmla="*/ 2782390 w 2812349"/>
              <a:gd name="connsiteY11" fmla="*/ 393525 h 2472623"/>
              <a:gd name="connsiteX12" fmla="*/ 1882123 w 2812349"/>
              <a:gd name="connsiteY12" fmla="*/ 2472623 h 2472623"/>
              <a:gd name="connsiteX13" fmla="*/ 1192322 w 2812349"/>
              <a:gd name="connsiteY13" fmla="*/ 1979652 h 2472623"/>
              <a:gd name="connsiteX14" fmla="*/ 502521 w 2812349"/>
              <a:gd name="connsiteY14" fmla="*/ 2472623 h 2472623"/>
              <a:gd name="connsiteX15" fmla="*/ 766008 w 2812349"/>
              <a:gd name="connsiteY15" fmla="*/ 1674989 h 2472623"/>
              <a:gd name="connsiteX16" fmla="*/ 0 w 2812349"/>
              <a:gd name="connsiteY16" fmla="*/ 220003 h 2472623"/>
              <a:gd name="connsiteX0" fmla="*/ 0 w 2782390"/>
              <a:gd name="connsiteY0" fmla="*/ 220003 h 2472623"/>
              <a:gd name="connsiteX1" fmla="*/ 271621 w 2782390"/>
              <a:gd name="connsiteY1" fmla="*/ 115233 h 2472623"/>
              <a:gd name="connsiteX2" fmla="*/ 401747 w 2782390"/>
              <a:gd name="connsiteY2" fmla="*/ 231996 h 2472623"/>
              <a:gd name="connsiteX3" fmla="*/ 420189 w 2782390"/>
              <a:gd name="connsiteY3" fmla="*/ 336374 h 2472623"/>
              <a:gd name="connsiteX4" fmla="*/ 874773 w 2782390"/>
              <a:gd name="connsiteY4" fmla="*/ 933 h 2472623"/>
              <a:gd name="connsiteX5" fmla="*/ 982164 w 2782390"/>
              <a:gd name="connsiteY5" fmla="*/ 98249 h 2472623"/>
              <a:gd name="connsiteX6" fmla="*/ 1325065 w 2782390"/>
              <a:gd name="connsiteY6" fmla="*/ 12524 h 2472623"/>
              <a:gd name="connsiteX7" fmla="*/ 1553665 w 2782390"/>
              <a:gd name="connsiteY7" fmla="*/ 288749 h 2472623"/>
              <a:gd name="connsiteX8" fmla="*/ 2232244 w 2782390"/>
              <a:gd name="connsiteY8" fmla="*/ 928 h 2472623"/>
              <a:gd name="connsiteX9" fmla="*/ 2371111 w 2782390"/>
              <a:gd name="connsiteY9" fmla="*/ 160514 h 2472623"/>
              <a:gd name="connsiteX10" fmla="*/ 2544264 w 2782390"/>
              <a:gd name="connsiteY10" fmla="*/ 164925 h 2472623"/>
              <a:gd name="connsiteX11" fmla="*/ 2782390 w 2782390"/>
              <a:gd name="connsiteY11" fmla="*/ 393525 h 2472623"/>
              <a:gd name="connsiteX12" fmla="*/ 1882123 w 2782390"/>
              <a:gd name="connsiteY12" fmla="*/ 2472623 h 2472623"/>
              <a:gd name="connsiteX13" fmla="*/ 1192322 w 2782390"/>
              <a:gd name="connsiteY13" fmla="*/ 1979652 h 2472623"/>
              <a:gd name="connsiteX14" fmla="*/ 502521 w 2782390"/>
              <a:gd name="connsiteY14" fmla="*/ 2472623 h 2472623"/>
              <a:gd name="connsiteX15" fmla="*/ 766008 w 2782390"/>
              <a:gd name="connsiteY15" fmla="*/ 1674989 h 2472623"/>
              <a:gd name="connsiteX16" fmla="*/ 0 w 2782390"/>
              <a:gd name="connsiteY16" fmla="*/ 220003 h 2472623"/>
              <a:gd name="connsiteX0" fmla="*/ 0 w 2812848"/>
              <a:gd name="connsiteY0" fmla="*/ 220003 h 2472623"/>
              <a:gd name="connsiteX1" fmla="*/ 271621 w 2812848"/>
              <a:gd name="connsiteY1" fmla="*/ 115233 h 2472623"/>
              <a:gd name="connsiteX2" fmla="*/ 401747 w 2812848"/>
              <a:gd name="connsiteY2" fmla="*/ 231996 h 2472623"/>
              <a:gd name="connsiteX3" fmla="*/ 420189 w 2812848"/>
              <a:gd name="connsiteY3" fmla="*/ 336374 h 2472623"/>
              <a:gd name="connsiteX4" fmla="*/ 874773 w 2812848"/>
              <a:gd name="connsiteY4" fmla="*/ 933 h 2472623"/>
              <a:gd name="connsiteX5" fmla="*/ 982164 w 2812848"/>
              <a:gd name="connsiteY5" fmla="*/ 98249 h 2472623"/>
              <a:gd name="connsiteX6" fmla="*/ 1325065 w 2812848"/>
              <a:gd name="connsiteY6" fmla="*/ 12524 h 2472623"/>
              <a:gd name="connsiteX7" fmla="*/ 1553665 w 2812848"/>
              <a:gd name="connsiteY7" fmla="*/ 288749 h 2472623"/>
              <a:gd name="connsiteX8" fmla="*/ 2232244 w 2812848"/>
              <a:gd name="connsiteY8" fmla="*/ 928 h 2472623"/>
              <a:gd name="connsiteX9" fmla="*/ 2371111 w 2812848"/>
              <a:gd name="connsiteY9" fmla="*/ 160514 h 2472623"/>
              <a:gd name="connsiteX10" fmla="*/ 2544264 w 2812848"/>
              <a:gd name="connsiteY10" fmla="*/ 164925 h 2472623"/>
              <a:gd name="connsiteX11" fmla="*/ 2782390 w 2812848"/>
              <a:gd name="connsiteY11" fmla="*/ 393525 h 2472623"/>
              <a:gd name="connsiteX12" fmla="*/ 1882123 w 2812848"/>
              <a:gd name="connsiteY12" fmla="*/ 2472623 h 2472623"/>
              <a:gd name="connsiteX13" fmla="*/ 1192322 w 2812848"/>
              <a:gd name="connsiteY13" fmla="*/ 1979652 h 2472623"/>
              <a:gd name="connsiteX14" fmla="*/ 502521 w 2812848"/>
              <a:gd name="connsiteY14" fmla="*/ 2472623 h 2472623"/>
              <a:gd name="connsiteX15" fmla="*/ 766008 w 2812848"/>
              <a:gd name="connsiteY15" fmla="*/ 1674989 h 2472623"/>
              <a:gd name="connsiteX16" fmla="*/ 0 w 2812848"/>
              <a:gd name="connsiteY16" fmla="*/ 220003 h 2472623"/>
              <a:gd name="connsiteX0" fmla="*/ 0 w 3068390"/>
              <a:gd name="connsiteY0" fmla="*/ 220003 h 2472623"/>
              <a:gd name="connsiteX1" fmla="*/ 271621 w 3068390"/>
              <a:gd name="connsiteY1" fmla="*/ 115233 h 2472623"/>
              <a:gd name="connsiteX2" fmla="*/ 401747 w 3068390"/>
              <a:gd name="connsiteY2" fmla="*/ 231996 h 2472623"/>
              <a:gd name="connsiteX3" fmla="*/ 420189 w 3068390"/>
              <a:gd name="connsiteY3" fmla="*/ 336374 h 2472623"/>
              <a:gd name="connsiteX4" fmla="*/ 874773 w 3068390"/>
              <a:gd name="connsiteY4" fmla="*/ 933 h 2472623"/>
              <a:gd name="connsiteX5" fmla="*/ 982164 w 3068390"/>
              <a:gd name="connsiteY5" fmla="*/ 98249 h 2472623"/>
              <a:gd name="connsiteX6" fmla="*/ 1325065 w 3068390"/>
              <a:gd name="connsiteY6" fmla="*/ 12524 h 2472623"/>
              <a:gd name="connsiteX7" fmla="*/ 1553665 w 3068390"/>
              <a:gd name="connsiteY7" fmla="*/ 288749 h 2472623"/>
              <a:gd name="connsiteX8" fmla="*/ 2232244 w 3068390"/>
              <a:gd name="connsiteY8" fmla="*/ 928 h 2472623"/>
              <a:gd name="connsiteX9" fmla="*/ 2371111 w 3068390"/>
              <a:gd name="connsiteY9" fmla="*/ 160514 h 2472623"/>
              <a:gd name="connsiteX10" fmla="*/ 2544264 w 3068390"/>
              <a:gd name="connsiteY10" fmla="*/ 164925 h 2472623"/>
              <a:gd name="connsiteX11" fmla="*/ 2782390 w 3068390"/>
              <a:gd name="connsiteY11" fmla="*/ 393525 h 2472623"/>
              <a:gd name="connsiteX12" fmla="*/ 2929873 w 3068390"/>
              <a:gd name="connsiteY12" fmla="*/ 1043873 h 2472623"/>
              <a:gd name="connsiteX13" fmla="*/ 1192322 w 3068390"/>
              <a:gd name="connsiteY13" fmla="*/ 1979652 h 2472623"/>
              <a:gd name="connsiteX14" fmla="*/ 502521 w 3068390"/>
              <a:gd name="connsiteY14" fmla="*/ 2472623 h 2472623"/>
              <a:gd name="connsiteX15" fmla="*/ 766008 w 3068390"/>
              <a:gd name="connsiteY15" fmla="*/ 1674989 h 2472623"/>
              <a:gd name="connsiteX16" fmla="*/ 0 w 3068390"/>
              <a:gd name="connsiteY16" fmla="*/ 220003 h 2472623"/>
              <a:gd name="connsiteX0" fmla="*/ 0 w 3173626"/>
              <a:gd name="connsiteY0" fmla="*/ 225963 h 2478583"/>
              <a:gd name="connsiteX1" fmla="*/ 271621 w 3173626"/>
              <a:gd name="connsiteY1" fmla="*/ 121193 h 2478583"/>
              <a:gd name="connsiteX2" fmla="*/ 401747 w 3173626"/>
              <a:gd name="connsiteY2" fmla="*/ 237956 h 2478583"/>
              <a:gd name="connsiteX3" fmla="*/ 420189 w 3173626"/>
              <a:gd name="connsiteY3" fmla="*/ 342334 h 2478583"/>
              <a:gd name="connsiteX4" fmla="*/ 874773 w 3173626"/>
              <a:gd name="connsiteY4" fmla="*/ 6893 h 2478583"/>
              <a:gd name="connsiteX5" fmla="*/ 982164 w 3173626"/>
              <a:gd name="connsiteY5" fmla="*/ 104209 h 2478583"/>
              <a:gd name="connsiteX6" fmla="*/ 1325065 w 3173626"/>
              <a:gd name="connsiteY6" fmla="*/ 18484 h 2478583"/>
              <a:gd name="connsiteX7" fmla="*/ 1553665 w 3173626"/>
              <a:gd name="connsiteY7" fmla="*/ 294709 h 2478583"/>
              <a:gd name="connsiteX8" fmla="*/ 2232244 w 3173626"/>
              <a:gd name="connsiteY8" fmla="*/ 6888 h 2478583"/>
              <a:gd name="connsiteX9" fmla="*/ 2371111 w 3173626"/>
              <a:gd name="connsiteY9" fmla="*/ 166474 h 2478583"/>
              <a:gd name="connsiteX10" fmla="*/ 2544264 w 3173626"/>
              <a:gd name="connsiteY10" fmla="*/ 170885 h 2478583"/>
              <a:gd name="connsiteX11" fmla="*/ 2782390 w 3173626"/>
              <a:gd name="connsiteY11" fmla="*/ 399485 h 2478583"/>
              <a:gd name="connsiteX12" fmla="*/ 3063223 w 3173626"/>
              <a:gd name="connsiteY12" fmla="*/ 259258 h 2478583"/>
              <a:gd name="connsiteX13" fmla="*/ 1192322 w 3173626"/>
              <a:gd name="connsiteY13" fmla="*/ 1985612 h 2478583"/>
              <a:gd name="connsiteX14" fmla="*/ 502521 w 3173626"/>
              <a:gd name="connsiteY14" fmla="*/ 2478583 h 2478583"/>
              <a:gd name="connsiteX15" fmla="*/ 766008 w 3173626"/>
              <a:gd name="connsiteY15" fmla="*/ 1680949 h 2478583"/>
              <a:gd name="connsiteX16" fmla="*/ 0 w 3173626"/>
              <a:gd name="connsiteY16" fmla="*/ 225963 h 2478583"/>
              <a:gd name="connsiteX0" fmla="*/ 0 w 3063223"/>
              <a:gd name="connsiteY0" fmla="*/ 220003 h 2472623"/>
              <a:gd name="connsiteX1" fmla="*/ 271621 w 3063223"/>
              <a:gd name="connsiteY1" fmla="*/ 115233 h 2472623"/>
              <a:gd name="connsiteX2" fmla="*/ 401747 w 3063223"/>
              <a:gd name="connsiteY2" fmla="*/ 231996 h 2472623"/>
              <a:gd name="connsiteX3" fmla="*/ 420189 w 3063223"/>
              <a:gd name="connsiteY3" fmla="*/ 336374 h 2472623"/>
              <a:gd name="connsiteX4" fmla="*/ 874773 w 3063223"/>
              <a:gd name="connsiteY4" fmla="*/ 933 h 2472623"/>
              <a:gd name="connsiteX5" fmla="*/ 982164 w 3063223"/>
              <a:gd name="connsiteY5" fmla="*/ 98249 h 2472623"/>
              <a:gd name="connsiteX6" fmla="*/ 1325065 w 3063223"/>
              <a:gd name="connsiteY6" fmla="*/ 12524 h 2472623"/>
              <a:gd name="connsiteX7" fmla="*/ 1553665 w 3063223"/>
              <a:gd name="connsiteY7" fmla="*/ 288749 h 2472623"/>
              <a:gd name="connsiteX8" fmla="*/ 2232244 w 3063223"/>
              <a:gd name="connsiteY8" fmla="*/ 928 h 2472623"/>
              <a:gd name="connsiteX9" fmla="*/ 2371111 w 3063223"/>
              <a:gd name="connsiteY9" fmla="*/ 160514 h 2472623"/>
              <a:gd name="connsiteX10" fmla="*/ 2544264 w 3063223"/>
              <a:gd name="connsiteY10" fmla="*/ 164925 h 2472623"/>
              <a:gd name="connsiteX11" fmla="*/ 2782390 w 3063223"/>
              <a:gd name="connsiteY11" fmla="*/ 393525 h 2472623"/>
              <a:gd name="connsiteX12" fmla="*/ 3063223 w 3063223"/>
              <a:gd name="connsiteY12" fmla="*/ 253298 h 2472623"/>
              <a:gd name="connsiteX13" fmla="*/ 1192322 w 3063223"/>
              <a:gd name="connsiteY13" fmla="*/ 1979652 h 2472623"/>
              <a:gd name="connsiteX14" fmla="*/ 502521 w 3063223"/>
              <a:gd name="connsiteY14" fmla="*/ 2472623 h 2472623"/>
              <a:gd name="connsiteX15" fmla="*/ 766008 w 3063223"/>
              <a:gd name="connsiteY15" fmla="*/ 1674989 h 2472623"/>
              <a:gd name="connsiteX16" fmla="*/ 0 w 3063223"/>
              <a:gd name="connsiteY16" fmla="*/ 220003 h 2472623"/>
              <a:gd name="connsiteX0" fmla="*/ 0 w 3063870"/>
              <a:gd name="connsiteY0" fmla="*/ 220003 h 2472623"/>
              <a:gd name="connsiteX1" fmla="*/ 271621 w 3063870"/>
              <a:gd name="connsiteY1" fmla="*/ 115233 h 2472623"/>
              <a:gd name="connsiteX2" fmla="*/ 401747 w 3063870"/>
              <a:gd name="connsiteY2" fmla="*/ 231996 h 2472623"/>
              <a:gd name="connsiteX3" fmla="*/ 420189 w 3063870"/>
              <a:gd name="connsiteY3" fmla="*/ 336374 h 2472623"/>
              <a:gd name="connsiteX4" fmla="*/ 874773 w 3063870"/>
              <a:gd name="connsiteY4" fmla="*/ 933 h 2472623"/>
              <a:gd name="connsiteX5" fmla="*/ 982164 w 3063870"/>
              <a:gd name="connsiteY5" fmla="*/ 98249 h 2472623"/>
              <a:gd name="connsiteX6" fmla="*/ 1325065 w 3063870"/>
              <a:gd name="connsiteY6" fmla="*/ 12524 h 2472623"/>
              <a:gd name="connsiteX7" fmla="*/ 1553665 w 3063870"/>
              <a:gd name="connsiteY7" fmla="*/ 288749 h 2472623"/>
              <a:gd name="connsiteX8" fmla="*/ 2232244 w 3063870"/>
              <a:gd name="connsiteY8" fmla="*/ 928 h 2472623"/>
              <a:gd name="connsiteX9" fmla="*/ 2371111 w 3063870"/>
              <a:gd name="connsiteY9" fmla="*/ 160514 h 2472623"/>
              <a:gd name="connsiteX10" fmla="*/ 2544264 w 3063870"/>
              <a:gd name="connsiteY10" fmla="*/ 164925 h 2472623"/>
              <a:gd name="connsiteX11" fmla="*/ 2782390 w 3063870"/>
              <a:gd name="connsiteY11" fmla="*/ 393525 h 2472623"/>
              <a:gd name="connsiteX12" fmla="*/ 3063223 w 3063870"/>
              <a:gd name="connsiteY12" fmla="*/ 253298 h 2472623"/>
              <a:gd name="connsiteX13" fmla="*/ 1192322 w 3063870"/>
              <a:gd name="connsiteY13" fmla="*/ 1979652 h 2472623"/>
              <a:gd name="connsiteX14" fmla="*/ 502521 w 3063870"/>
              <a:gd name="connsiteY14" fmla="*/ 2472623 h 2472623"/>
              <a:gd name="connsiteX15" fmla="*/ 766008 w 3063870"/>
              <a:gd name="connsiteY15" fmla="*/ 1674989 h 2472623"/>
              <a:gd name="connsiteX16" fmla="*/ 0 w 3063870"/>
              <a:gd name="connsiteY16" fmla="*/ 220003 h 2472623"/>
              <a:gd name="connsiteX0" fmla="*/ 0 w 3278402"/>
              <a:gd name="connsiteY0" fmla="*/ 220003 h 2472623"/>
              <a:gd name="connsiteX1" fmla="*/ 271621 w 3278402"/>
              <a:gd name="connsiteY1" fmla="*/ 115233 h 2472623"/>
              <a:gd name="connsiteX2" fmla="*/ 401747 w 3278402"/>
              <a:gd name="connsiteY2" fmla="*/ 231996 h 2472623"/>
              <a:gd name="connsiteX3" fmla="*/ 420189 w 3278402"/>
              <a:gd name="connsiteY3" fmla="*/ 336374 h 2472623"/>
              <a:gd name="connsiteX4" fmla="*/ 874773 w 3278402"/>
              <a:gd name="connsiteY4" fmla="*/ 933 h 2472623"/>
              <a:gd name="connsiteX5" fmla="*/ 982164 w 3278402"/>
              <a:gd name="connsiteY5" fmla="*/ 98249 h 2472623"/>
              <a:gd name="connsiteX6" fmla="*/ 1325065 w 3278402"/>
              <a:gd name="connsiteY6" fmla="*/ 12524 h 2472623"/>
              <a:gd name="connsiteX7" fmla="*/ 1553665 w 3278402"/>
              <a:gd name="connsiteY7" fmla="*/ 288749 h 2472623"/>
              <a:gd name="connsiteX8" fmla="*/ 2232244 w 3278402"/>
              <a:gd name="connsiteY8" fmla="*/ 928 h 2472623"/>
              <a:gd name="connsiteX9" fmla="*/ 2371111 w 3278402"/>
              <a:gd name="connsiteY9" fmla="*/ 160514 h 2472623"/>
              <a:gd name="connsiteX10" fmla="*/ 2544264 w 3278402"/>
              <a:gd name="connsiteY10" fmla="*/ 164925 h 2472623"/>
              <a:gd name="connsiteX11" fmla="*/ 2782390 w 3278402"/>
              <a:gd name="connsiteY11" fmla="*/ 393525 h 2472623"/>
              <a:gd name="connsiteX12" fmla="*/ 3063223 w 3278402"/>
              <a:gd name="connsiteY12" fmla="*/ 253298 h 2472623"/>
              <a:gd name="connsiteX13" fmla="*/ 2963972 w 3278402"/>
              <a:gd name="connsiteY13" fmla="*/ 808077 h 2472623"/>
              <a:gd name="connsiteX14" fmla="*/ 502521 w 3278402"/>
              <a:gd name="connsiteY14" fmla="*/ 2472623 h 2472623"/>
              <a:gd name="connsiteX15" fmla="*/ 766008 w 3278402"/>
              <a:gd name="connsiteY15" fmla="*/ 1674989 h 2472623"/>
              <a:gd name="connsiteX16" fmla="*/ 0 w 3278402"/>
              <a:gd name="connsiteY16" fmla="*/ 220003 h 2472623"/>
              <a:gd name="connsiteX0" fmla="*/ 0 w 3545553"/>
              <a:gd name="connsiteY0" fmla="*/ 220003 h 2472623"/>
              <a:gd name="connsiteX1" fmla="*/ 271621 w 3545553"/>
              <a:gd name="connsiteY1" fmla="*/ 115233 h 2472623"/>
              <a:gd name="connsiteX2" fmla="*/ 401747 w 3545553"/>
              <a:gd name="connsiteY2" fmla="*/ 231996 h 2472623"/>
              <a:gd name="connsiteX3" fmla="*/ 420189 w 3545553"/>
              <a:gd name="connsiteY3" fmla="*/ 336374 h 2472623"/>
              <a:gd name="connsiteX4" fmla="*/ 874773 w 3545553"/>
              <a:gd name="connsiteY4" fmla="*/ 933 h 2472623"/>
              <a:gd name="connsiteX5" fmla="*/ 982164 w 3545553"/>
              <a:gd name="connsiteY5" fmla="*/ 98249 h 2472623"/>
              <a:gd name="connsiteX6" fmla="*/ 1325065 w 3545553"/>
              <a:gd name="connsiteY6" fmla="*/ 12524 h 2472623"/>
              <a:gd name="connsiteX7" fmla="*/ 1553665 w 3545553"/>
              <a:gd name="connsiteY7" fmla="*/ 288749 h 2472623"/>
              <a:gd name="connsiteX8" fmla="*/ 2232244 w 3545553"/>
              <a:gd name="connsiteY8" fmla="*/ 928 h 2472623"/>
              <a:gd name="connsiteX9" fmla="*/ 2371111 w 3545553"/>
              <a:gd name="connsiteY9" fmla="*/ 160514 h 2472623"/>
              <a:gd name="connsiteX10" fmla="*/ 2544264 w 3545553"/>
              <a:gd name="connsiteY10" fmla="*/ 164925 h 2472623"/>
              <a:gd name="connsiteX11" fmla="*/ 2782390 w 3545553"/>
              <a:gd name="connsiteY11" fmla="*/ 393525 h 2472623"/>
              <a:gd name="connsiteX12" fmla="*/ 3063223 w 3545553"/>
              <a:gd name="connsiteY12" fmla="*/ 253298 h 2472623"/>
              <a:gd name="connsiteX13" fmla="*/ 3316397 w 3545553"/>
              <a:gd name="connsiteY13" fmla="*/ 417552 h 2472623"/>
              <a:gd name="connsiteX14" fmla="*/ 502521 w 3545553"/>
              <a:gd name="connsiteY14" fmla="*/ 2472623 h 2472623"/>
              <a:gd name="connsiteX15" fmla="*/ 766008 w 3545553"/>
              <a:gd name="connsiteY15" fmla="*/ 1674989 h 2472623"/>
              <a:gd name="connsiteX16" fmla="*/ 0 w 3545553"/>
              <a:gd name="connsiteY16" fmla="*/ 220003 h 2472623"/>
              <a:gd name="connsiteX0" fmla="*/ 0 w 3789655"/>
              <a:gd name="connsiteY0" fmla="*/ 220003 h 2472623"/>
              <a:gd name="connsiteX1" fmla="*/ 271621 w 3789655"/>
              <a:gd name="connsiteY1" fmla="*/ 115233 h 2472623"/>
              <a:gd name="connsiteX2" fmla="*/ 401747 w 3789655"/>
              <a:gd name="connsiteY2" fmla="*/ 231996 h 2472623"/>
              <a:gd name="connsiteX3" fmla="*/ 420189 w 3789655"/>
              <a:gd name="connsiteY3" fmla="*/ 336374 h 2472623"/>
              <a:gd name="connsiteX4" fmla="*/ 874773 w 3789655"/>
              <a:gd name="connsiteY4" fmla="*/ 933 h 2472623"/>
              <a:gd name="connsiteX5" fmla="*/ 982164 w 3789655"/>
              <a:gd name="connsiteY5" fmla="*/ 98249 h 2472623"/>
              <a:gd name="connsiteX6" fmla="*/ 1325065 w 3789655"/>
              <a:gd name="connsiteY6" fmla="*/ 12524 h 2472623"/>
              <a:gd name="connsiteX7" fmla="*/ 1553665 w 3789655"/>
              <a:gd name="connsiteY7" fmla="*/ 288749 h 2472623"/>
              <a:gd name="connsiteX8" fmla="*/ 2232244 w 3789655"/>
              <a:gd name="connsiteY8" fmla="*/ 928 h 2472623"/>
              <a:gd name="connsiteX9" fmla="*/ 2371111 w 3789655"/>
              <a:gd name="connsiteY9" fmla="*/ 160514 h 2472623"/>
              <a:gd name="connsiteX10" fmla="*/ 2544264 w 3789655"/>
              <a:gd name="connsiteY10" fmla="*/ 164925 h 2472623"/>
              <a:gd name="connsiteX11" fmla="*/ 2782390 w 3789655"/>
              <a:gd name="connsiteY11" fmla="*/ 393525 h 2472623"/>
              <a:gd name="connsiteX12" fmla="*/ 3063223 w 3789655"/>
              <a:gd name="connsiteY12" fmla="*/ 253298 h 2472623"/>
              <a:gd name="connsiteX13" fmla="*/ 3602147 w 3789655"/>
              <a:gd name="connsiteY13" fmla="*/ 550902 h 2472623"/>
              <a:gd name="connsiteX14" fmla="*/ 502521 w 3789655"/>
              <a:gd name="connsiteY14" fmla="*/ 2472623 h 2472623"/>
              <a:gd name="connsiteX15" fmla="*/ 766008 w 3789655"/>
              <a:gd name="connsiteY15" fmla="*/ 1674989 h 2472623"/>
              <a:gd name="connsiteX16" fmla="*/ 0 w 3789655"/>
              <a:gd name="connsiteY16" fmla="*/ 220003 h 2472623"/>
              <a:gd name="connsiteX0" fmla="*/ 0 w 3602147"/>
              <a:gd name="connsiteY0" fmla="*/ 220003 h 2472623"/>
              <a:gd name="connsiteX1" fmla="*/ 271621 w 3602147"/>
              <a:gd name="connsiteY1" fmla="*/ 115233 h 2472623"/>
              <a:gd name="connsiteX2" fmla="*/ 401747 w 3602147"/>
              <a:gd name="connsiteY2" fmla="*/ 231996 h 2472623"/>
              <a:gd name="connsiteX3" fmla="*/ 420189 w 3602147"/>
              <a:gd name="connsiteY3" fmla="*/ 336374 h 2472623"/>
              <a:gd name="connsiteX4" fmla="*/ 874773 w 3602147"/>
              <a:gd name="connsiteY4" fmla="*/ 933 h 2472623"/>
              <a:gd name="connsiteX5" fmla="*/ 982164 w 3602147"/>
              <a:gd name="connsiteY5" fmla="*/ 98249 h 2472623"/>
              <a:gd name="connsiteX6" fmla="*/ 1325065 w 3602147"/>
              <a:gd name="connsiteY6" fmla="*/ 12524 h 2472623"/>
              <a:gd name="connsiteX7" fmla="*/ 1553665 w 3602147"/>
              <a:gd name="connsiteY7" fmla="*/ 288749 h 2472623"/>
              <a:gd name="connsiteX8" fmla="*/ 2232244 w 3602147"/>
              <a:gd name="connsiteY8" fmla="*/ 928 h 2472623"/>
              <a:gd name="connsiteX9" fmla="*/ 2371111 w 3602147"/>
              <a:gd name="connsiteY9" fmla="*/ 160514 h 2472623"/>
              <a:gd name="connsiteX10" fmla="*/ 2544264 w 3602147"/>
              <a:gd name="connsiteY10" fmla="*/ 164925 h 2472623"/>
              <a:gd name="connsiteX11" fmla="*/ 2782390 w 3602147"/>
              <a:gd name="connsiteY11" fmla="*/ 393525 h 2472623"/>
              <a:gd name="connsiteX12" fmla="*/ 3063223 w 3602147"/>
              <a:gd name="connsiteY12" fmla="*/ 253298 h 2472623"/>
              <a:gd name="connsiteX13" fmla="*/ 3602147 w 3602147"/>
              <a:gd name="connsiteY13" fmla="*/ 550902 h 2472623"/>
              <a:gd name="connsiteX14" fmla="*/ 502521 w 3602147"/>
              <a:gd name="connsiteY14" fmla="*/ 2472623 h 2472623"/>
              <a:gd name="connsiteX15" fmla="*/ 766008 w 3602147"/>
              <a:gd name="connsiteY15" fmla="*/ 1674989 h 2472623"/>
              <a:gd name="connsiteX16" fmla="*/ 0 w 3602147"/>
              <a:gd name="connsiteY16" fmla="*/ 220003 h 2472623"/>
              <a:gd name="connsiteX0" fmla="*/ 0 w 3354497"/>
              <a:gd name="connsiteY0" fmla="*/ 220003 h 2472623"/>
              <a:gd name="connsiteX1" fmla="*/ 271621 w 3354497"/>
              <a:gd name="connsiteY1" fmla="*/ 115233 h 2472623"/>
              <a:gd name="connsiteX2" fmla="*/ 401747 w 3354497"/>
              <a:gd name="connsiteY2" fmla="*/ 231996 h 2472623"/>
              <a:gd name="connsiteX3" fmla="*/ 420189 w 3354497"/>
              <a:gd name="connsiteY3" fmla="*/ 336374 h 2472623"/>
              <a:gd name="connsiteX4" fmla="*/ 874773 w 3354497"/>
              <a:gd name="connsiteY4" fmla="*/ 933 h 2472623"/>
              <a:gd name="connsiteX5" fmla="*/ 982164 w 3354497"/>
              <a:gd name="connsiteY5" fmla="*/ 98249 h 2472623"/>
              <a:gd name="connsiteX6" fmla="*/ 1325065 w 3354497"/>
              <a:gd name="connsiteY6" fmla="*/ 12524 h 2472623"/>
              <a:gd name="connsiteX7" fmla="*/ 1553665 w 3354497"/>
              <a:gd name="connsiteY7" fmla="*/ 288749 h 2472623"/>
              <a:gd name="connsiteX8" fmla="*/ 2232244 w 3354497"/>
              <a:gd name="connsiteY8" fmla="*/ 928 h 2472623"/>
              <a:gd name="connsiteX9" fmla="*/ 2371111 w 3354497"/>
              <a:gd name="connsiteY9" fmla="*/ 160514 h 2472623"/>
              <a:gd name="connsiteX10" fmla="*/ 2544264 w 3354497"/>
              <a:gd name="connsiteY10" fmla="*/ 164925 h 2472623"/>
              <a:gd name="connsiteX11" fmla="*/ 2782390 w 3354497"/>
              <a:gd name="connsiteY11" fmla="*/ 393525 h 2472623"/>
              <a:gd name="connsiteX12" fmla="*/ 3063223 w 3354497"/>
              <a:gd name="connsiteY12" fmla="*/ 253298 h 2472623"/>
              <a:gd name="connsiteX13" fmla="*/ 3354497 w 3354497"/>
              <a:gd name="connsiteY13" fmla="*/ 427077 h 2472623"/>
              <a:gd name="connsiteX14" fmla="*/ 502521 w 3354497"/>
              <a:gd name="connsiteY14" fmla="*/ 2472623 h 2472623"/>
              <a:gd name="connsiteX15" fmla="*/ 766008 w 3354497"/>
              <a:gd name="connsiteY15" fmla="*/ 1674989 h 2472623"/>
              <a:gd name="connsiteX16" fmla="*/ 0 w 3354497"/>
              <a:gd name="connsiteY16" fmla="*/ 220003 h 2472623"/>
              <a:gd name="connsiteX0" fmla="*/ 0 w 3503109"/>
              <a:gd name="connsiteY0" fmla="*/ 220003 h 2472623"/>
              <a:gd name="connsiteX1" fmla="*/ 271621 w 3503109"/>
              <a:gd name="connsiteY1" fmla="*/ 115233 h 2472623"/>
              <a:gd name="connsiteX2" fmla="*/ 401747 w 3503109"/>
              <a:gd name="connsiteY2" fmla="*/ 231996 h 2472623"/>
              <a:gd name="connsiteX3" fmla="*/ 420189 w 3503109"/>
              <a:gd name="connsiteY3" fmla="*/ 336374 h 2472623"/>
              <a:gd name="connsiteX4" fmla="*/ 874773 w 3503109"/>
              <a:gd name="connsiteY4" fmla="*/ 933 h 2472623"/>
              <a:gd name="connsiteX5" fmla="*/ 982164 w 3503109"/>
              <a:gd name="connsiteY5" fmla="*/ 98249 h 2472623"/>
              <a:gd name="connsiteX6" fmla="*/ 1325065 w 3503109"/>
              <a:gd name="connsiteY6" fmla="*/ 12524 h 2472623"/>
              <a:gd name="connsiteX7" fmla="*/ 1553665 w 3503109"/>
              <a:gd name="connsiteY7" fmla="*/ 288749 h 2472623"/>
              <a:gd name="connsiteX8" fmla="*/ 2232244 w 3503109"/>
              <a:gd name="connsiteY8" fmla="*/ 928 h 2472623"/>
              <a:gd name="connsiteX9" fmla="*/ 2371111 w 3503109"/>
              <a:gd name="connsiteY9" fmla="*/ 160514 h 2472623"/>
              <a:gd name="connsiteX10" fmla="*/ 2544264 w 3503109"/>
              <a:gd name="connsiteY10" fmla="*/ 164925 h 2472623"/>
              <a:gd name="connsiteX11" fmla="*/ 2782390 w 3503109"/>
              <a:gd name="connsiteY11" fmla="*/ 393525 h 2472623"/>
              <a:gd name="connsiteX12" fmla="*/ 3063223 w 3503109"/>
              <a:gd name="connsiteY12" fmla="*/ 253298 h 2472623"/>
              <a:gd name="connsiteX13" fmla="*/ 3115764 w 3503109"/>
              <a:gd name="connsiteY13" fmla="*/ 355425 h 2472623"/>
              <a:gd name="connsiteX14" fmla="*/ 3354497 w 3503109"/>
              <a:gd name="connsiteY14" fmla="*/ 427077 h 2472623"/>
              <a:gd name="connsiteX15" fmla="*/ 502521 w 3503109"/>
              <a:gd name="connsiteY15" fmla="*/ 2472623 h 2472623"/>
              <a:gd name="connsiteX16" fmla="*/ 766008 w 3503109"/>
              <a:gd name="connsiteY16" fmla="*/ 1674989 h 2472623"/>
              <a:gd name="connsiteX17" fmla="*/ 0 w 3503109"/>
              <a:gd name="connsiteY17" fmla="*/ 220003 h 2472623"/>
              <a:gd name="connsiteX0" fmla="*/ 0 w 4026499"/>
              <a:gd name="connsiteY0" fmla="*/ 220003 h 2472623"/>
              <a:gd name="connsiteX1" fmla="*/ 271621 w 4026499"/>
              <a:gd name="connsiteY1" fmla="*/ 115233 h 2472623"/>
              <a:gd name="connsiteX2" fmla="*/ 401747 w 4026499"/>
              <a:gd name="connsiteY2" fmla="*/ 231996 h 2472623"/>
              <a:gd name="connsiteX3" fmla="*/ 420189 w 4026499"/>
              <a:gd name="connsiteY3" fmla="*/ 336374 h 2472623"/>
              <a:gd name="connsiteX4" fmla="*/ 874773 w 4026499"/>
              <a:gd name="connsiteY4" fmla="*/ 933 h 2472623"/>
              <a:gd name="connsiteX5" fmla="*/ 982164 w 4026499"/>
              <a:gd name="connsiteY5" fmla="*/ 98249 h 2472623"/>
              <a:gd name="connsiteX6" fmla="*/ 1325065 w 4026499"/>
              <a:gd name="connsiteY6" fmla="*/ 12524 h 2472623"/>
              <a:gd name="connsiteX7" fmla="*/ 1553665 w 4026499"/>
              <a:gd name="connsiteY7" fmla="*/ 288749 h 2472623"/>
              <a:gd name="connsiteX8" fmla="*/ 2232244 w 4026499"/>
              <a:gd name="connsiteY8" fmla="*/ 928 h 2472623"/>
              <a:gd name="connsiteX9" fmla="*/ 2371111 w 4026499"/>
              <a:gd name="connsiteY9" fmla="*/ 160514 h 2472623"/>
              <a:gd name="connsiteX10" fmla="*/ 2544264 w 4026499"/>
              <a:gd name="connsiteY10" fmla="*/ 164925 h 2472623"/>
              <a:gd name="connsiteX11" fmla="*/ 2782390 w 4026499"/>
              <a:gd name="connsiteY11" fmla="*/ 393525 h 2472623"/>
              <a:gd name="connsiteX12" fmla="*/ 3063223 w 4026499"/>
              <a:gd name="connsiteY12" fmla="*/ 253298 h 2472623"/>
              <a:gd name="connsiteX13" fmla="*/ 3115764 w 4026499"/>
              <a:gd name="connsiteY13" fmla="*/ 355425 h 2472623"/>
              <a:gd name="connsiteX14" fmla="*/ 3935522 w 4026499"/>
              <a:gd name="connsiteY14" fmla="*/ 998577 h 2472623"/>
              <a:gd name="connsiteX15" fmla="*/ 502521 w 4026499"/>
              <a:gd name="connsiteY15" fmla="*/ 2472623 h 2472623"/>
              <a:gd name="connsiteX16" fmla="*/ 766008 w 4026499"/>
              <a:gd name="connsiteY16" fmla="*/ 1674989 h 2472623"/>
              <a:gd name="connsiteX17" fmla="*/ 0 w 4026499"/>
              <a:gd name="connsiteY17" fmla="*/ 220003 h 2472623"/>
              <a:gd name="connsiteX0" fmla="*/ 0 w 4041344"/>
              <a:gd name="connsiteY0" fmla="*/ 220003 h 2472623"/>
              <a:gd name="connsiteX1" fmla="*/ 271621 w 4041344"/>
              <a:gd name="connsiteY1" fmla="*/ 115233 h 2472623"/>
              <a:gd name="connsiteX2" fmla="*/ 401747 w 4041344"/>
              <a:gd name="connsiteY2" fmla="*/ 231996 h 2472623"/>
              <a:gd name="connsiteX3" fmla="*/ 420189 w 4041344"/>
              <a:gd name="connsiteY3" fmla="*/ 336374 h 2472623"/>
              <a:gd name="connsiteX4" fmla="*/ 874773 w 4041344"/>
              <a:gd name="connsiteY4" fmla="*/ 933 h 2472623"/>
              <a:gd name="connsiteX5" fmla="*/ 982164 w 4041344"/>
              <a:gd name="connsiteY5" fmla="*/ 98249 h 2472623"/>
              <a:gd name="connsiteX6" fmla="*/ 1325065 w 4041344"/>
              <a:gd name="connsiteY6" fmla="*/ 12524 h 2472623"/>
              <a:gd name="connsiteX7" fmla="*/ 1553665 w 4041344"/>
              <a:gd name="connsiteY7" fmla="*/ 288749 h 2472623"/>
              <a:gd name="connsiteX8" fmla="*/ 2232244 w 4041344"/>
              <a:gd name="connsiteY8" fmla="*/ 928 h 2472623"/>
              <a:gd name="connsiteX9" fmla="*/ 2371111 w 4041344"/>
              <a:gd name="connsiteY9" fmla="*/ 160514 h 2472623"/>
              <a:gd name="connsiteX10" fmla="*/ 2544264 w 4041344"/>
              <a:gd name="connsiteY10" fmla="*/ 164925 h 2472623"/>
              <a:gd name="connsiteX11" fmla="*/ 2782390 w 4041344"/>
              <a:gd name="connsiteY11" fmla="*/ 393525 h 2472623"/>
              <a:gd name="connsiteX12" fmla="*/ 3063223 w 4041344"/>
              <a:gd name="connsiteY12" fmla="*/ 253298 h 2472623"/>
              <a:gd name="connsiteX13" fmla="*/ 3325314 w 4041344"/>
              <a:gd name="connsiteY13" fmla="*/ 460200 h 2472623"/>
              <a:gd name="connsiteX14" fmla="*/ 3935522 w 4041344"/>
              <a:gd name="connsiteY14" fmla="*/ 998577 h 2472623"/>
              <a:gd name="connsiteX15" fmla="*/ 502521 w 4041344"/>
              <a:gd name="connsiteY15" fmla="*/ 2472623 h 2472623"/>
              <a:gd name="connsiteX16" fmla="*/ 766008 w 4041344"/>
              <a:gd name="connsiteY16" fmla="*/ 1674989 h 2472623"/>
              <a:gd name="connsiteX17" fmla="*/ 0 w 4041344"/>
              <a:gd name="connsiteY17" fmla="*/ 220003 h 2472623"/>
              <a:gd name="connsiteX0" fmla="*/ 0 w 3937362"/>
              <a:gd name="connsiteY0" fmla="*/ 220003 h 2472623"/>
              <a:gd name="connsiteX1" fmla="*/ 271621 w 3937362"/>
              <a:gd name="connsiteY1" fmla="*/ 115233 h 2472623"/>
              <a:gd name="connsiteX2" fmla="*/ 401747 w 3937362"/>
              <a:gd name="connsiteY2" fmla="*/ 231996 h 2472623"/>
              <a:gd name="connsiteX3" fmla="*/ 420189 w 3937362"/>
              <a:gd name="connsiteY3" fmla="*/ 336374 h 2472623"/>
              <a:gd name="connsiteX4" fmla="*/ 874773 w 3937362"/>
              <a:gd name="connsiteY4" fmla="*/ 933 h 2472623"/>
              <a:gd name="connsiteX5" fmla="*/ 982164 w 3937362"/>
              <a:gd name="connsiteY5" fmla="*/ 98249 h 2472623"/>
              <a:gd name="connsiteX6" fmla="*/ 1325065 w 3937362"/>
              <a:gd name="connsiteY6" fmla="*/ 12524 h 2472623"/>
              <a:gd name="connsiteX7" fmla="*/ 1553665 w 3937362"/>
              <a:gd name="connsiteY7" fmla="*/ 288749 h 2472623"/>
              <a:gd name="connsiteX8" fmla="*/ 2232244 w 3937362"/>
              <a:gd name="connsiteY8" fmla="*/ 928 h 2472623"/>
              <a:gd name="connsiteX9" fmla="*/ 2371111 w 3937362"/>
              <a:gd name="connsiteY9" fmla="*/ 160514 h 2472623"/>
              <a:gd name="connsiteX10" fmla="*/ 2544264 w 3937362"/>
              <a:gd name="connsiteY10" fmla="*/ 164925 h 2472623"/>
              <a:gd name="connsiteX11" fmla="*/ 2782390 w 3937362"/>
              <a:gd name="connsiteY11" fmla="*/ 393525 h 2472623"/>
              <a:gd name="connsiteX12" fmla="*/ 3063223 w 3937362"/>
              <a:gd name="connsiteY12" fmla="*/ 253298 h 2472623"/>
              <a:gd name="connsiteX13" fmla="*/ 3325314 w 3937362"/>
              <a:gd name="connsiteY13" fmla="*/ 460200 h 2472623"/>
              <a:gd name="connsiteX14" fmla="*/ 3821222 w 3937362"/>
              <a:gd name="connsiteY14" fmla="*/ 465177 h 2472623"/>
              <a:gd name="connsiteX15" fmla="*/ 502521 w 3937362"/>
              <a:gd name="connsiteY15" fmla="*/ 2472623 h 2472623"/>
              <a:gd name="connsiteX16" fmla="*/ 766008 w 3937362"/>
              <a:gd name="connsiteY16" fmla="*/ 1674989 h 2472623"/>
              <a:gd name="connsiteX17" fmla="*/ 0 w 3937362"/>
              <a:gd name="connsiteY17" fmla="*/ 220003 h 2472623"/>
              <a:gd name="connsiteX0" fmla="*/ 0 w 3821222"/>
              <a:gd name="connsiteY0" fmla="*/ 220003 h 2472623"/>
              <a:gd name="connsiteX1" fmla="*/ 271621 w 3821222"/>
              <a:gd name="connsiteY1" fmla="*/ 115233 h 2472623"/>
              <a:gd name="connsiteX2" fmla="*/ 401747 w 3821222"/>
              <a:gd name="connsiteY2" fmla="*/ 231996 h 2472623"/>
              <a:gd name="connsiteX3" fmla="*/ 420189 w 3821222"/>
              <a:gd name="connsiteY3" fmla="*/ 336374 h 2472623"/>
              <a:gd name="connsiteX4" fmla="*/ 874773 w 3821222"/>
              <a:gd name="connsiteY4" fmla="*/ 933 h 2472623"/>
              <a:gd name="connsiteX5" fmla="*/ 982164 w 3821222"/>
              <a:gd name="connsiteY5" fmla="*/ 98249 h 2472623"/>
              <a:gd name="connsiteX6" fmla="*/ 1325065 w 3821222"/>
              <a:gd name="connsiteY6" fmla="*/ 12524 h 2472623"/>
              <a:gd name="connsiteX7" fmla="*/ 1553665 w 3821222"/>
              <a:gd name="connsiteY7" fmla="*/ 288749 h 2472623"/>
              <a:gd name="connsiteX8" fmla="*/ 2232244 w 3821222"/>
              <a:gd name="connsiteY8" fmla="*/ 928 h 2472623"/>
              <a:gd name="connsiteX9" fmla="*/ 2371111 w 3821222"/>
              <a:gd name="connsiteY9" fmla="*/ 160514 h 2472623"/>
              <a:gd name="connsiteX10" fmla="*/ 2544264 w 3821222"/>
              <a:gd name="connsiteY10" fmla="*/ 164925 h 2472623"/>
              <a:gd name="connsiteX11" fmla="*/ 2782390 w 3821222"/>
              <a:gd name="connsiteY11" fmla="*/ 393525 h 2472623"/>
              <a:gd name="connsiteX12" fmla="*/ 3063223 w 3821222"/>
              <a:gd name="connsiteY12" fmla="*/ 253298 h 2472623"/>
              <a:gd name="connsiteX13" fmla="*/ 3325314 w 3821222"/>
              <a:gd name="connsiteY13" fmla="*/ 460200 h 2472623"/>
              <a:gd name="connsiteX14" fmla="*/ 3821222 w 3821222"/>
              <a:gd name="connsiteY14" fmla="*/ 465177 h 2472623"/>
              <a:gd name="connsiteX15" fmla="*/ 502521 w 3821222"/>
              <a:gd name="connsiteY15" fmla="*/ 2472623 h 2472623"/>
              <a:gd name="connsiteX16" fmla="*/ 766008 w 3821222"/>
              <a:gd name="connsiteY16" fmla="*/ 1674989 h 2472623"/>
              <a:gd name="connsiteX17" fmla="*/ 0 w 38212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4281654"/>
              <a:gd name="connsiteY0" fmla="*/ 220003 h 1674989"/>
              <a:gd name="connsiteX1" fmla="*/ 271621 w 4281654"/>
              <a:gd name="connsiteY1" fmla="*/ 115233 h 1674989"/>
              <a:gd name="connsiteX2" fmla="*/ 401747 w 4281654"/>
              <a:gd name="connsiteY2" fmla="*/ 231996 h 1674989"/>
              <a:gd name="connsiteX3" fmla="*/ 420189 w 4281654"/>
              <a:gd name="connsiteY3" fmla="*/ 336374 h 1674989"/>
              <a:gd name="connsiteX4" fmla="*/ 874773 w 4281654"/>
              <a:gd name="connsiteY4" fmla="*/ 933 h 1674989"/>
              <a:gd name="connsiteX5" fmla="*/ 982164 w 4281654"/>
              <a:gd name="connsiteY5" fmla="*/ 98249 h 1674989"/>
              <a:gd name="connsiteX6" fmla="*/ 1325065 w 4281654"/>
              <a:gd name="connsiteY6" fmla="*/ 12524 h 1674989"/>
              <a:gd name="connsiteX7" fmla="*/ 1553665 w 4281654"/>
              <a:gd name="connsiteY7" fmla="*/ 288749 h 1674989"/>
              <a:gd name="connsiteX8" fmla="*/ 2232244 w 4281654"/>
              <a:gd name="connsiteY8" fmla="*/ 928 h 1674989"/>
              <a:gd name="connsiteX9" fmla="*/ 2371111 w 4281654"/>
              <a:gd name="connsiteY9" fmla="*/ 160514 h 1674989"/>
              <a:gd name="connsiteX10" fmla="*/ 2544264 w 4281654"/>
              <a:gd name="connsiteY10" fmla="*/ 164925 h 1674989"/>
              <a:gd name="connsiteX11" fmla="*/ 2782390 w 4281654"/>
              <a:gd name="connsiteY11" fmla="*/ 393525 h 1674989"/>
              <a:gd name="connsiteX12" fmla="*/ 3063223 w 4281654"/>
              <a:gd name="connsiteY12" fmla="*/ 253298 h 1674989"/>
              <a:gd name="connsiteX13" fmla="*/ 3325314 w 4281654"/>
              <a:gd name="connsiteY13" fmla="*/ 460200 h 1674989"/>
              <a:gd name="connsiteX14" fmla="*/ 3859322 w 4281654"/>
              <a:gd name="connsiteY14" fmla="*/ 427077 h 1674989"/>
              <a:gd name="connsiteX15" fmla="*/ 3836271 w 4281654"/>
              <a:gd name="connsiteY15" fmla="*/ 900998 h 1674989"/>
              <a:gd name="connsiteX16" fmla="*/ 766008 w 4281654"/>
              <a:gd name="connsiteY16" fmla="*/ 1674989 h 1674989"/>
              <a:gd name="connsiteX17" fmla="*/ 0 w 4281654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4173218"/>
              <a:gd name="connsiteY0" fmla="*/ 220003 h 1017764"/>
              <a:gd name="connsiteX1" fmla="*/ 271621 w 4173218"/>
              <a:gd name="connsiteY1" fmla="*/ 115233 h 1017764"/>
              <a:gd name="connsiteX2" fmla="*/ 401747 w 4173218"/>
              <a:gd name="connsiteY2" fmla="*/ 231996 h 1017764"/>
              <a:gd name="connsiteX3" fmla="*/ 420189 w 4173218"/>
              <a:gd name="connsiteY3" fmla="*/ 336374 h 1017764"/>
              <a:gd name="connsiteX4" fmla="*/ 874773 w 4173218"/>
              <a:gd name="connsiteY4" fmla="*/ 933 h 1017764"/>
              <a:gd name="connsiteX5" fmla="*/ 982164 w 4173218"/>
              <a:gd name="connsiteY5" fmla="*/ 98249 h 1017764"/>
              <a:gd name="connsiteX6" fmla="*/ 1325065 w 4173218"/>
              <a:gd name="connsiteY6" fmla="*/ 12524 h 1017764"/>
              <a:gd name="connsiteX7" fmla="*/ 1553665 w 4173218"/>
              <a:gd name="connsiteY7" fmla="*/ 288749 h 1017764"/>
              <a:gd name="connsiteX8" fmla="*/ 2232244 w 4173218"/>
              <a:gd name="connsiteY8" fmla="*/ 928 h 1017764"/>
              <a:gd name="connsiteX9" fmla="*/ 2371111 w 4173218"/>
              <a:gd name="connsiteY9" fmla="*/ 160514 h 1017764"/>
              <a:gd name="connsiteX10" fmla="*/ 2544264 w 4173218"/>
              <a:gd name="connsiteY10" fmla="*/ 164925 h 1017764"/>
              <a:gd name="connsiteX11" fmla="*/ 2782390 w 4173218"/>
              <a:gd name="connsiteY11" fmla="*/ 393525 h 1017764"/>
              <a:gd name="connsiteX12" fmla="*/ 3063223 w 4173218"/>
              <a:gd name="connsiteY12" fmla="*/ 253298 h 1017764"/>
              <a:gd name="connsiteX13" fmla="*/ 3325314 w 4173218"/>
              <a:gd name="connsiteY13" fmla="*/ 460200 h 1017764"/>
              <a:gd name="connsiteX14" fmla="*/ 3859322 w 4173218"/>
              <a:gd name="connsiteY14" fmla="*/ 427077 h 1017764"/>
              <a:gd name="connsiteX15" fmla="*/ 3836271 w 4173218"/>
              <a:gd name="connsiteY15" fmla="*/ 900998 h 1017764"/>
              <a:gd name="connsiteX16" fmla="*/ 3575883 w 4173218"/>
              <a:gd name="connsiteY16" fmla="*/ 1017764 h 1017764"/>
              <a:gd name="connsiteX17" fmla="*/ 0 w 4173218"/>
              <a:gd name="connsiteY17" fmla="*/ 220003 h 1017764"/>
              <a:gd name="connsiteX0" fmla="*/ 0 w 3865359"/>
              <a:gd name="connsiteY0" fmla="*/ 220003 h 1017764"/>
              <a:gd name="connsiteX1" fmla="*/ 271621 w 3865359"/>
              <a:gd name="connsiteY1" fmla="*/ 115233 h 1017764"/>
              <a:gd name="connsiteX2" fmla="*/ 401747 w 3865359"/>
              <a:gd name="connsiteY2" fmla="*/ 231996 h 1017764"/>
              <a:gd name="connsiteX3" fmla="*/ 420189 w 3865359"/>
              <a:gd name="connsiteY3" fmla="*/ 336374 h 1017764"/>
              <a:gd name="connsiteX4" fmla="*/ 874773 w 3865359"/>
              <a:gd name="connsiteY4" fmla="*/ 933 h 1017764"/>
              <a:gd name="connsiteX5" fmla="*/ 982164 w 3865359"/>
              <a:gd name="connsiteY5" fmla="*/ 98249 h 1017764"/>
              <a:gd name="connsiteX6" fmla="*/ 1325065 w 3865359"/>
              <a:gd name="connsiteY6" fmla="*/ 12524 h 1017764"/>
              <a:gd name="connsiteX7" fmla="*/ 1553665 w 3865359"/>
              <a:gd name="connsiteY7" fmla="*/ 288749 h 1017764"/>
              <a:gd name="connsiteX8" fmla="*/ 2232244 w 3865359"/>
              <a:gd name="connsiteY8" fmla="*/ 928 h 1017764"/>
              <a:gd name="connsiteX9" fmla="*/ 2371111 w 3865359"/>
              <a:gd name="connsiteY9" fmla="*/ 160514 h 1017764"/>
              <a:gd name="connsiteX10" fmla="*/ 2544264 w 3865359"/>
              <a:gd name="connsiteY10" fmla="*/ 164925 h 1017764"/>
              <a:gd name="connsiteX11" fmla="*/ 2782390 w 3865359"/>
              <a:gd name="connsiteY11" fmla="*/ 393525 h 1017764"/>
              <a:gd name="connsiteX12" fmla="*/ 3063223 w 3865359"/>
              <a:gd name="connsiteY12" fmla="*/ 253298 h 1017764"/>
              <a:gd name="connsiteX13" fmla="*/ 3325314 w 3865359"/>
              <a:gd name="connsiteY13" fmla="*/ 460200 h 1017764"/>
              <a:gd name="connsiteX14" fmla="*/ 3859322 w 3865359"/>
              <a:gd name="connsiteY14" fmla="*/ 427077 h 1017764"/>
              <a:gd name="connsiteX15" fmla="*/ 3836271 w 3865359"/>
              <a:gd name="connsiteY15" fmla="*/ 900998 h 1017764"/>
              <a:gd name="connsiteX16" fmla="*/ 3575883 w 3865359"/>
              <a:gd name="connsiteY16" fmla="*/ 1017764 h 1017764"/>
              <a:gd name="connsiteX17" fmla="*/ 0 w 3865359"/>
              <a:gd name="connsiteY17" fmla="*/ 220003 h 1017764"/>
              <a:gd name="connsiteX0" fmla="*/ 0 w 3864866"/>
              <a:gd name="connsiteY0" fmla="*/ 220003 h 1017764"/>
              <a:gd name="connsiteX1" fmla="*/ 271621 w 3864866"/>
              <a:gd name="connsiteY1" fmla="*/ 115233 h 1017764"/>
              <a:gd name="connsiteX2" fmla="*/ 401747 w 3864866"/>
              <a:gd name="connsiteY2" fmla="*/ 231996 h 1017764"/>
              <a:gd name="connsiteX3" fmla="*/ 420189 w 3864866"/>
              <a:gd name="connsiteY3" fmla="*/ 336374 h 1017764"/>
              <a:gd name="connsiteX4" fmla="*/ 874773 w 3864866"/>
              <a:gd name="connsiteY4" fmla="*/ 933 h 1017764"/>
              <a:gd name="connsiteX5" fmla="*/ 982164 w 3864866"/>
              <a:gd name="connsiteY5" fmla="*/ 98249 h 1017764"/>
              <a:gd name="connsiteX6" fmla="*/ 1325065 w 3864866"/>
              <a:gd name="connsiteY6" fmla="*/ 12524 h 1017764"/>
              <a:gd name="connsiteX7" fmla="*/ 1553665 w 3864866"/>
              <a:gd name="connsiteY7" fmla="*/ 288749 h 1017764"/>
              <a:gd name="connsiteX8" fmla="*/ 2232244 w 3864866"/>
              <a:gd name="connsiteY8" fmla="*/ 928 h 1017764"/>
              <a:gd name="connsiteX9" fmla="*/ 2371111 w 3864866"/>
              <a:gd name="connsiteY9" fmla="*/ 160514 h 1017764"/>
              <a:gd name="connsiteX10" fmla="*/ 2544264 w 3864866"/>
              <a:gd name="connsiteY10" fmla="*/ 164925 h 1017764"/>
              <a:gd name="connsiteX11" fmla="*/ 2782390 w 3864866"/>
              <a:gd name="connsiteY11" fmla="*/ 393525 h 1017764"/>
              <a:gd name="connsiteX12" fmla="*/ 3063223 w 3864866"/>
              <a:gd name="connsiteY12" fmla="*/ 253298 h 1017764"/>
              <a:gd name="connsiteX13" fmla="*/ 3325314 w 3864866"/>
              <a:gd name="connsiteY13" fmla="*/ 460200 h 1017764"/>
              <a:gd name="connsiteX14" fmla="*/ 3859322 w 3864866"/>
              <a:gd name="connsiteY14" fmla="*/ 427077 h 1017764"/>
              <a:gd name="connsiteX15" fmla="*/ 3836271 w 3864866"/>
              <a:gd name="connsiteY15" fmla="*/ 900998 h 1017764"/>
              <a:gd name="connsiteX16" fmla="*/ 3575883 w 3864866"/>
              <a:gd name="connsiteY16" fmla="*/ 1017764 h 1017764"/>
              <a:gd name="connsiteX17" fmla="*/ 0 w 3864866"/>
              <a:gd name="connsiteY17" fmla="*/ 220003 h 1017764"/>
              <a:gd name="connsiteX0" fmla="*/ 0 w 3859322"/>
              <a:gd name="connsiteY0" fmla="*/ 220003 h 1313039"/>
              <a:gd name="connsiteX1" fmla="*/ 271621 w 3859322"/>
              <a:gd name="connsiteY1" fmla="*/ 115233 h 1313039"/>
              <a:gd name="connsiteX2" fmla="*/ 401747 w 3859322"/>
              <a:gd name="connsiteY2" fmla="*/ 231996 h 1313039"/>
              <a:gd name="connsiteX3" fmla="*/ 420189 w 3859322"/>
              <a:gd name="connsiteY3" fmla="*/ 336374 h 1313039"/>
              <a:gd name="connsiteX4" fmla="*/ 874773 w 3859322"/>
              <a:gd name="connsiteY4" fmla="*/ 933 h 1313039"/>
              <a:gd name="connsiteX5" fmla="*/ 982164 w 3859322"/>
              <a:gd name="connsiteY5" fmla="*/ 98249 h 1313039"/>
              <a:gd name="connsiteX6" fmla="*/ 1325065 w 3859322"/>
              <a:gd name="connsiteY6" fmla="*/ 12524 h 1313039"/>
              <a:gd name="connsiteX7" fmla="*/ 1553665 w 3859322"/>
              <a:gd name="connsiteY7" fmla="*/ 288749 h 1313039"/>
              <a:gd name="connsiteX8" fmla="*/ 2232244 w 3859322"/>
              <a:gd name="connsiteY8" fmla="*/ 928 h 1313039"/>
              <a:gd name="connsiteX9" fmla="*/ 2371111 w 3859322"/>
              <a:gd name="connsiteY9" fmla="*/ 160514 h 1313039"/>
              <a:gd name="connsiteX10" fmla="*/ 2544264 w 3859322"/>
              <a:gd name="connsiteY10" fmla="*/ 164925 h 1313039"/>
              <a:gd name="connsiteX11" fmla="*/ 2782390 w 3859322"/>
              <a:gd name="connsiteY11" fmla="*/ 393525 h 1313039"/>
              <a:gd name="connsiteX12" fmla="*/ 3063223 w 3859322"/>
              <a:gd name="connsiteY12" fmla="*/ 253298 h 1313039"/>
              <a:gd name="connsiteX13" fmla="*/ 3325314 w 3859322"/>
              <a:gd name="connsiteY13" fmla="*/ 460200 h 1313039"/>
              <a:gd name="connsiteX14" fmla="*/ 3859322 w 3859322"/>
              <a:gd name="connsiteY14" fmla="*/ 427077 h 1313039"/>
              <a:gd name="connsiteX15" fmla="*/ 3836271 w 3859322"/>
              <a:gd name="connsiteY15" fmla="*/ 900998 h 1313039"/>
              <a:gd name="connsiteX16" fmla="*/ 2518608 w 3859322"/>
              <a:gd name="connsiteY16" fmla="*/ 1313039 h 1313039"/>
              <a:gd name="connsiteX17" fmla="*/ 0 w 3859322"/>
              <a:gd name="connsiteY17" fmla="*/ 220003 h 1313039"/>
              <a:gd name="connsiteX0" fmla="*/ 0 w 3865377"/>
              <a:gd name="connsiteY0" fmla="*/ 220003 h 1017764"/>
              <a:gd name="connsiteX1" fmla="*/ 271621 w 3865377"/>
              <a:gd name="connsiteY1" fmla="*/ 115233 h 1017764"/>
              <a:gd name="connsiteX2" fmla="*/ 401747 w 3865377"/>
              <a:gd name="connsiteY2" fmla="*/ 231996 h 1017764"/>
              <a:gd name="connsiteX3" fmla="*/ 420189 w 3865377"/>
              <a:gd name="connsiteY3" fmla="*/ 336374 h 1017764"/>
              <a:gd name="connsiteX4" fmla="*/ 874773 w 3865377"/>
              <a:gd name="connsiteY4" fmla="*/ 933 h 1017764"/>
              <a:gd name="connsiteX5" fmla="*/ 982164 w 3865377"/>
              <a:gd name="connsiteY5" fmla="*/ 98249 h 1017764"/>
              <a:gd name="connsiteX6" fmla="*/ 1325065 w 3865377"/>
              <a:gd name="connsiteY6" fmla="*/ 12524 h 1017764"/>
              <a:gd name="connsiteX7" fmla="*/ 1553665 w 3865377"/>
              <a:gd name="connsiteY7" fmla="*/ 288749 h 1017764"/>
              <a:gd name="connsiteX8" fmla="*/ 2232244 w 3865377"/>
              <a:gd name="connsiteY8" fmla="*/ 928 h 1017764"/>
              <a:gd name="connsiteX9" fmla="*/ 2371111 w 3865377"/>
              <a:gd name="connsiteY9" fmla="*/ 160514 h 1017764"/>
              <a:gd name="connsiteX10" fmla="*/ 2544264 w 3865377"/>
              <a:gd name="connsiteY10" fmla="*/ 164925 h 1017764"/>
              <a:gd name="connsiteX11" fmla="*/ 2782390 w 3865377"/>
              <a:gd name="connsiteY11" fmla="*/ 393525 h 1017764"/>
              <a:gd name="connsiteX12" fmla="*/ 3063223 w 3865377"/>
              <a:gd name="connsiteY12" fmla="*/ 253298 h 1017764"/>
              <a:gd name="connsiteX13" fmla="*/ 3325314 w 3865377"/>
              <a:gd name="connsiteY13" fmla="*/ 460200 h 1017764"/>
              <a:gd name="connsiteX14" fmla="*/ 3859322 w 3865377"/>
              <a:gd name="connsiteY14" fmla="*/ 427077 h 1017764"/>
              <a:gd name="connsiteX15" fmla="*/ 3836271 w 3865377"/>
              <a:gd name="connsiteY15" fmla="*/ 900998 h 1017764"/>
              <a:gd name="connsiteX16" fmla="*/ 3594933 w 3865377"/>
              <a:gd name="connsiteY16" fmla="*/ 1017764 h 1017764"/>
              <a:gd name="connsiteX17" fmla="*/ 0 w 3865377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20189 w 3897960"/>
              <a:gd name="connsiteY3" fmla="*/ 336374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39239 w 3897960"/>
              <a:gd name="connsiteY3" fmla="*/ 63164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0 w 3897960"/>
              <a:gd name="connsiteY18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0 w 3897960"/>
              <a:gd name="connsiteY19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0 w 3897960"/>
              <a:gd name="connsiteY20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267788 w 3897960"/>
              <a:gd name="connsiteY20" fmla="*/ 850725 h 1017764"/>
              <a:gd name="connsiteX21" fmla="*/ 0 w 3897960"/>
              <a:gd name="connsiteY21" fmla="*/ 220003 h 1017764"/>
              <a:gd name="connsiteX0" fmla="*/ 0 w 3897960"/>
              <a:gd name="connsiteY0" fmla="*/ 220003 h 1527749"/>
              <a:gd name="connsiteX1" fmla="*/ 271621 w 3897960"/>
              <a:gd name="connsiteY1" fmla="*/ 115233 h 1527749"/>
              <a:gd name="connsiteX2" fmla="*/ 401747 w 3897960"/>
              <a:gd name="connsiteY2" fmla="*/ 231996 h 1527749"/>
              <a:gd name="connsiteX3" fmla="*/ 505914 w 3897960"/>
              <a:gd name="connsiteY3" fmla="*/ 307799 h 1527749"/>
              <a:gd name="connsiteX4" fmla="*/ 874773 w 3897960"/>
              <a:gd name="connsiteY4" fmla="*/ 933 h 1527749"/>
              <a:gd name="connsiteX5" fmla="*/ 982164 w 3897960"/>
              <a:gd name="connsiteY5" fmla="*/ 98249 h 1527749"/>
              <a:gd name="connsiteX6" fmla="*/ 1325065 w 3897960"/>
              <a:gd name="connsiteY6" fmla="*/ 12524 h 1527749"/>
              <a:gd name="connsiteX7" fmla="*/ 1553665 w 3897960"/>
              <a:gd name="connsiteY7" fmla="*/ 288749 h 1527749"/>
              <a:gd name="connsiteX8" fmla="*/ 2232244 w 3897960"/>
              <a:gd name="connsiteY8" fmla="*/ 928 h 1527749"/>
              <a:gd name="connsiteX9" fmla="*/ 2371111 w 3897960"/>
              <a:gd name="connsiteY9" fmla="*/ 160514 h 1527749"/>
              <a:gd name="connsiteX10" fmla="*/ 2544264 w 3897960"/>
              <a:gd name="connsiteY10" fmla="*/ 164925 h 1527749"/>
              <a:gd name="connsiteX11" fmla="*/ 2782390 w 3897960"/>
              <a:gd name="connsiteY11" fmla="*/ 393525 h 1527749"/>
              <a:gd name="connsiteX12" fmla="*/ 3063223 w 3897960"/>
              <a:gd name="connsiteY12" fmla="*/ 253298 h 1527749"/>
              <a:gd name="connsiteX13" fmla="*/ 3325314 w 3897960"/>
              <a:gd name="connsiteY13" fmla="*/ 460200 h 1527749"/>
              <a:gd name="connsiteX14" fmla="*/ 3859322 w 3897960"/>
              <a:gd name="connsiteY14" fmla="*/ 427077 h 1527749"/>
              <a:gd name="connsiteX15" fmla="*/ 3836271 w 3897960"/>
              <a:gd name="connsiteY15" fmla="*/ 900998 h 1527749"/>
              <a:gd name="connsiteX16" fmla="*/ 3594933 w 3897960"/>
              <a:gd name="connsiteY16" fmla="*/ 1017764 h 1527749"/>
              <a:gd name="connsiteX17" fmla="*/ 3620588 w 3897960"/>
              <a:gd name="connsiteY17" fmla="*/ 1527000 h 1527749"/>
              <a:gd name="connsiteX18" fmla="*/ 1801313 w 3897960"/>
              <a:gd name="connsiteY18" fmla="*/ 898350 h 1527749"/>
              <a:gd name="connsiteX19" fmla="*/ 1010738 w 3897960"/>
              <a:gd name="connsiteY19" fmla="*/ 898350 h 1527749"/>
              <a:gd name="connsiteX20" fmla="*/ 267788 w 3897960"/>
              <a:gd name="connsiteY20" fmla="*/ 850725 h 1527749"/>
              <a:gd name="connsiteX21" fmla="*/ 0 w 3897960"/>
              <a:gd name="connsiteY21" fmla="*/ 220003 h 1527749"/>
              <a:gd name="connsiteX0" fmla="*/ 0 w 3897960"/>
              <a:gd name="connsiteY0" fmla="*/ 220003 h 1855911"/>
              <a:gd name="connsiteX1" fmla="*/ 271621 w 3897960"/>
              <a:gd name="connsiteY1" fmla="*/ 115233 h 1855911"/>
              <a:gd name="connsiteX2" fmla="*/ 401747 w 3897960"/>
              <a:gd name="connsiteY2" fmla="*/ 231996 h 1855911"/>
              <a:gd name="connsiteX3" fmla="*/ 505914 w 3897960"/>
              <a:gd name="connsiteY3" fmla="*/ 307799 h 1855911"/>
              <a:gd name="connsiteX4" fmla="*/ 874773 w 3897960"/>
              <a:gd name="connsiteY4" fmla="*/ 933 h 1855911"/>
              <a:gd name="connsiteX5" fmla="*/ 982164 w 3897960"/>
              <a:gd name="connsiteY5" fmla="*/ 98249 h 1855911"/>
              <a:gd name="connsiteX6" fmla="*/ 1325065 w 3897960"/>
              <a:gd name="connsiteY6" fmla="*/ 12524 h 1855911"/>
              <a:gd name="connsiteX7" fmla="*/ 1553665 w 3897960"/>
              <a:gd name="connsiteY7" fmla="*/ 288749 h 1855911"/>
              <a:gd name="connsiteX8" fmla="*/ 2232244 w 3897960"/>
              <a:gd name="connsiteY8" fmla="*/ 928 h 1855911"/>
              <a:gd name="connsiteX9" fmla="*/ 2371111 w 3897960"/>
              <a:gd name="connsiteY9" fmla="*/ 160514 h 1855911"/>
              <a:gd name="connsiteX10" fmla="*/ 2544264 w 3897960"/>
              <a:gd name="connsiteY10" fmla="*/ 164925 h 1855911"/>
              <a:gd name="connsiteX11" fmla="*/ 2782390 w 3897960"/>
              <a:gd name="connsiteY11" fmla="*/ 393525 h 1855911"/>
              <a:gd name="connsiteX12" fmla="*/ 3063223 w 3897960"/>
              <a:gd name="connsiteY12" fmla="*/ 253298 h 1855911"/>
              <a:gd name="connsiteX13" fmla="*/ 3325314 w 3897960"/>
              <a:gd name="connsiteY13" fmla="*/ 460200 h 1855911"/>
              <a:gd name="connsiteX14" fmla="*/ 3859322 w 3897960"/>
              <a:gd name="connsiteY14" fmla="*/ 427077 h 1855911"/>
              <a:gd name="connsiteX15" fmla="*/ 3836271 w 3897960"/>
              <a:gd name="connsiteY15" fmla="*/ 900998 h 1855911"/>
              <a:gd name="connsiteX16" fmla="*/ 3594933 w 3897960"/>
              <a:gd name="connsiteY16" fmla="*/ 1017764 h 1855911"/>
              <a:gd name="connsiteX17" fmla="*/ 3620588 w 3897960"/>
              <a:gd name="connsiteY17" fmla="*/ 1527000 h 1855911"/>
              <a:gd name="connsiteX18" fmla="*/ 3315788 w 3897960"/>
              <a:gd name="connsiteY18" fmla="*/ 1841325 h 1855911"/>
              <a:gd name="connsiteX19" fmla="*/ 1010738 w 3897960"/>
              <a:gd name="connsiteY19" fmla="*/ 898350 h 1855911"/>
              <a:gd name="connsiteX20" fmla="*/ 267788 w 3897960"/>
              <a:gd name="connsiteY20" fmla="*/ 850725 h 1855911"/>
              <a:gd name="connsiteX21" fmla="*/ 0 w 3897960"/>
              <a:gd name="connsiteY21" fmla="*/ 220003 h 1855911"/>
              <a:gd name="connsiteX0" fmla="*/ 0 w 3897960"/>
              <a:gd name="connsiteY0" fmla="*/ 220003 h 1866566"/>
              <a:gd name="connsiteX1" fmla="*/ 271621 w 3897960"/>
              <a:gd name="connsiteY1" fmla="*/ 115233 h 1866566"/>
              <a:gd name="connsiteX2" fmla="*/ 401747 w 3897960"/>
              <a:gd name="connsiteY2" fmla="*/ 231996 h 1866566"/>
              <a:gd name="connsiteX3" fmla="*/ 505914 w 3897960"/>
              <a:gd name="connsiteY3" fmla="*/ 307799 h 1866566"/>
              <a:gd name="connsiteX4" fmla="*/ 874773 w 3897960"/>
              <a:gd name="connsiteY4" fmla="*/ 933 h 1866566"/>
              <a:gd name="connsiteX5" fmla="*/ 982164 w 3897960"/>
              <a:gd name="connsiteY5" fmla="*/ 98249 h 1866566"/>
              <a:gd name="connsiteX6" fmla="*/ 1325065 w 3897960"/>
              <a:gd name="connsiteY6" fmla="*/ 12524 h 1866566"/>
              <a:gd name="connsiteX7" fmla="*/ 1553665 w 3897960"/>
              <a:gd name="connsiteY7" fmla="*/ 288749 h 1866566"/>
              <a:gd name="connsiteX8" fmla="*/ 2232244 w 3897960"/>
              <a:gd name="connsiteY8" fmla="*/ 928 h 1866566"/>
              <a:gd name="connsiteX9" fmla="*/ 2371111 w 3897960"/>
              <a:gd name="connsiteY9" fmla="*/ 160514 h 1866566"/>
              <a:gd name="connsiteX10" fmla="*/ 2544264 w 3897960"/>
              <a:gd name="connsiteY10" fmla="*/ 164925 h 1866566"/>
              <a:gd name="connsiteX11" fmla="*/ 2782390 w 3897960"/>
              <a:gd name="connsiteY11" fmla="*/ 393525 h 1866566"/>
              <a:gd name="connsiteX12" fmla="*/ 3063223 w 3897960"/>
              <a:gd name="connsiteY12" fmla="*/ 253298 h 1866566"/>
              <a:gd name="connsiteX13" fmla="*/ 3325314 w 3897960"/>
              <a:gd name="connsiteY13" fmla="*/ 460200 h 1866566"/>
              <a:gd name="connsiteX14" fmla="*/ 3859322 w 3897960"/>
              <a:gd name="connsiteY14" fmla="*/ 427077 h 1866566"/>
              <a:gd name="connsiteX15" fmla="*/ 3836271 w 3897960"/>
              <a:gd name="connsiteY15" fmla="*/ 900998 h 1866566"/>
              <a:gd name="connsiteX16" fmla="*/ 3594933 w 3897960"/>
              <a:gd name="connsiteY16" fmla="*/ 1017764 h 1866566"/>
              <a:gd name="connsiteX17" fmla="*/ 3620588 w 3897960"/>
              <a:gd name="connsiteY17" fmla="*/ 1527000 h 1866566"/>
              <a:gd name="connsiteX18" fmla="*/ 3315788 w 3897960"/>
              <a:gd name="connsiteY18" fmla="*/ 1841325 h 1866566"/>
              <a:gd name="connsiteX19" fmla="*/ 1010738 w 3897960"/>
              <a:gd name="connsiteY19" fmla="*/ 898350 h 1866566"/>
              <a:gd name="connsiteX20" fmla="*/ 267788 w 3897960"/>
              <a:gd name="connsiteY20" fmla="*/ 850725 h 1866566"/>
              <a:gd name="connsiteX21" fmla="*/ 0 w 3897960"/>
              <a:gd name="connsiteY21" fmla="*/ 220003 h 1866566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930141"/>
              <a:gd name="connsiteX1" fmla="*/ 271621 w 3897960"/>
              <a:gd name="connsiteY1" fmla="*/ 115233 h 1930141"/>
              <a:gd name="connsiteX2" fmla="*/ 401747 w 3897960"/>
              <a:gd name="connsiteY2" fmla="*/ 231996 h 1930141"/>
              <a:gd name="connsiteX3" fmla="*/ 505914 w 3897960"/>
              <a:gd name="connsiteY3" fmla="*/ 307799 h 1930141"/>
              <a:gd name="connsiteX4" fmla="*/ 874773 w 3897960"/>
              <a:gd name="connsiteY4" fmla="*/ 933 h 1930141"/>
              <a:gd name="connsiteX5" fmla="*/ 982164 w 3897960"/>
              <a:gd name="connsiteY5" fmla="*/ 98249 h 1930141"/>
              <a:gd name="connsiteX6" fmla="*/ 1325065 w 3897960"/>
              <a:gd name="connsiteY6" fmla="*/ 12524 h 1930141"/>
              <a:gd name="connsiteX7" fmla="*/ 1553665 w 3897960"/>
              <a:gd name="connsiteY7" fmla="*/ 288749 h 1930141"/>
              <a:gd name="connsiteX8" fmla="*/ 2232244 w 3897960"/>
              <a:gd name="connsiteY8" fmla="*/ 928 h 1930141"/>
              <a:gd name="connsiteX9" fmla="*/ 2371111 w 3897960"/>
              <a:gd name="connsiteY9" fmla="*/ 160514 h 1930141"/>
              <a:gd name="connsiteX10" fmla="*/ 2544264 w 3897960"/>
              <a:gd name="connsiteY10" fmla="*/ 164925 h 1930141"/>
              <a:gd name="connsiteX11" fmla="*/ 2782390 w 3897960"/>
              <a:gd name="connsiteY11" fmla="*/ 393525 h 1930141"/>
              <a:gd name="connsiteX12" fmla="*/ 3063223 w 3897960"/>
              <a:gd name="connsiteY12" fmla="*/ 253298 h 1930141"/>
              <a:gd name="connsiteX13" fmla="*/ 3325314 w 3897960"/>
              <a:gd name="connsiteY13" fmla="*/ 460200 h 1930141"/>
              <a:gd name="connsiteX14" fmla="*/ 3859322 w 3897960"/>
              <a:gd name="connsiteY14" fmla="*/ 427077 h 1930141"/>
              <a:gd name="connsiteX15" fmla="*/ 3836271 w 3897960"/>
              <a:gd name="connsiteY15" fmla="*/ 900998 h 1930141"/>
              <a:gd name="connsiteX16" fmla="*/ 3594933 w 3897960"/>
              <a:gd name="connsiteY16" fmla="*/ 1017764 h 1930141"/>
              <a:gd name="connsiteX17" fmla="*/ 3620588 w 3897960"/>
              <a:gd name="connsiteY17" fmla="*/ 1527000 h 1930141"/>
              <a:gd name="connsiteX18" fmla="*/ 3792038 w 3897960"/>
              <a:gd name="connsiteY18" fmla="*/ 1717499 h 1930141"/>
              <a:gd name="connsiteX19" fmla="*/ 3544388 w 3897960"/>
              <a:gd name="connsiteY19" fmla="*/ 1879424 h 1930141"/>
              <a:gd name="connsiteX20" fmla="*/ 3315788 w 3897960"/>
              <a:gd name="connsiteY20" fmla="*/ 1841325 h 1930141"/>
              <a:gd name="connsiteX21" fmla="*/ 1010738 w 3897960"/>
              <a:gd name="connsiteY21" fmla="*/ 898350 h 1930141"/>
              <a:gd name="connsiteX22" fmla="*/ 267788 w 3897960"/>
              <a:gd name="connsiteY22" fmla="*/ 850725 h 1930141"/>
              <a:gd name="connsiteX23" fmla="*/ 0 w 3897960"/>
              <a:gd name="connsiteY23" fmla="*/ 220003 h 1930141"/>
              <a:gd name="connsiteX0" fmla="*/ 0 w 3897960"/>
              <a:gd name="connsiteY0" fmla="*/ 220003 h 2096606"/>
              <a:gd name="connsiteX1" fmla="*/ 271621 w 3897960"/>
              <a:gd name="connsiteY1" fmla="*/ 115233 h 2096606"/>
              <a:gd name="connsiteX2" fmla="*/ 401747 w 3897960"/>
              <a:gd name="connsiteY2" fmla="*/ 231996 h 2096606"/>
              <a:gd name="connsiteX3" fmla="*/ 505914 w 3897960"/>
              <a:gd name="connsiteY3" fmla="*/ 307799 h 2096606"/>
              <a:gd name="connsiteX4" fmla="*/ 874773 w 3897960"/>
              <a:gd name="connsiteY4" fmla="*/ 933 h 2096606"/>
              <a:gd name="connsiteX5" fmla="*/ 982164 w 3897960"/>
              <a:gd name="connsiteY5" fmla="*/ 98249 h 2096606"/>
              <a:gd name="connsiteX6" fmla="*/ 1325065 w 3897960"/>
              <a:gd name="connsiteY6" fmla="*/ 12524 h 2096606"/>
              <a:gd name="connsiteX7" fmla="*/ 1553665 w 3897960"/>
              <a:gd name="connsiteY7" fmla="*/ 288749 h 2096606"/>
              <a:gd name="connsiteX8" fmla="*/ 2232244 w 3897960"/>
              <a:gd name="connsiteY8" fmla="*/ 928 h 2096606"/>
              <a:gd name="connsiteX9" fmla="*/ 2371111 w 3897960"/>
              <a:gd name="connsiteY9" fmla="*/ 160514 h 2096606"/>
              <a:gd name="connsiteX10" fmla="*/ 2544264 w 3897960"/>
              <a:gd name="connsiteY10" fmla="*/ 164925 h 2096606"/>
              <a:gd name="connsiteX11" fmla="*/ 2782390 w 3897960"/>
              <a:gd name="connsiteY11" fmla="*/ 393525 h 2096606"/>
              <a:gd name="connsiteX12" fmla="*/ 3063223 w 3897960"/>
              <a:gd name="connsiteY12" fmla="*/ 253298 h 2096606"/>
              <a:gd name="connsiteX13" fmla="*/ 3325314 w 3897960"/>
              <a:gd name="connsiteY13" fmla="*/ 460200 h 2096606"/>
              <a:gd name="connsiteX14" fmla="*/ 3859322 w 3897960"/>
              <a:gd name="connsiteY14" fmla="*/ 427077 h 2096606"/>
              <a:gd name="connsiteX15" fmla="*/ 3836271 w 3897960"/>
              <a:gd name="connsiteY15" fmla="*/ 900998 h 2096606"/>
              <a:gd name="connsiteX16" fmla="*/ 3594933 w 3897960"/>
              <a:gd name="connsiteY16" fmla="*/ 1017764 h 2096606"/>
              <a:gd name="connsiteX17" fmla="*/ 3620588 w 3897960"/>
              <a:gd name="connsiteY17" fmla="*/ 1527000 h 2096606"/>
              <a:gd name="connsiteX18" fmla="*/ 3792038 w 3897960"/>
              <a:gd name="connsiteY18" fmla="*/ 1717499 h 2096606"/>
              <a:gd name="connsiteX19" fmla="*/ 3544388 w 3897960"/>
              <a:gd name="connsiteY19" fmla="*/ 1879424 h 2096606"/>
              <a:gd name="connsiteX20" fmla="*/ 3477713 w 3897960"/>
              <a:gd name="connsiteY20" fmla="*/ 2050875 h 2096606"/>
              <a:gd name="connsiteX21" fmla="*/ 1010738 w 3897960"/>
              <a:gd name="connsiteY21" fmla="*/ 898350 h 2096606"/>
              <a:gd name="connsiteX22" fmla="*/ 267788 w 3897960"/>
              <a:gd name="connsiteY22" fmla="*/ 850725 h 2096606"/>
              <a:gd name="connsiteX23" fmla="*/ 0 w 3897960"/>
              <a:gd name="connsiteY23" fmla="*/ 220003 h 2096606"/>
              <a:gd name="connsiteX0" fmla="*/ 0 w 3897960"/>
              <a:gd name="connsiteY0" fmla="*/ 220003 h 2050875"/>
              <a:gd name="connsiteX1" fmla="*/ 271621 w 3897960"/>
              <a:gd name="connsiteY1" fmla="*/ 115233 h 2050875"/>
              <a:gd name="connsiteX2" fmla="*/ 401747 w 3897960"/>
              <a:gd name="connsiteY2" fmla="*/ 231996 h 2050875"/>
              <a:gd name="connsiteX3" fmla="*/ 505914 w 3897960"/>
              <a:gd name="connsiteY3" fmla="*/ 307799 h 2050875"/>
              <a:gd name="connsiteX4" fmla="*/ 874773 w 3897960"/>
              <a:gd name="connsiteY4" fmla="*/ 933 h 2050875"/>
              <a:gd name="connsiteX5" fmla="*/ 982164 w 3897960"/>
              <a:gd name="connsiteY5" fmla="*/ 98249 h 2050875"/>
              <a:gd name="connsiteX6" fmla="*/ 1325065 w 3897960"/>
              <a:gd name="connsiteY6" fmla="*/ 12524 h 2050875"/>
              <a:gd name="connsiteX7" fmla="*/ 1553665 w 3897960"/>
              <a:gd name="connsiteY7" fmla="*/ 288749 h 2050875"/>
              <a:gd name="connsiteX8" fmla="*/ 2232244 w 3897960"/>
              <a:gd name="connsiteY8" fmla="*/ 928 h 2050875"/>
              <a:gd name="connsiteX9" fmla="*/ 2371111 w 3897960"/>
              <a:gd name="connsiteY9" fmla="*/ 160514 h 2050875"/>
              <a:gd name="connsiteX10" fmla="*/ 2544264 w 3897960"/>
              <a:gd name="connsiteY10" fmla="*/ 164925 h 2050875"/>
              <a:gd name="connsiteX11" fmla="*/ 2782390 w 3897960"/>
              <a:gd name="connsiteY11" fmla="*/ 393525 h 2050875"/>
              <a:gd name="connsiteX12" fmla="*/ 3063223 w 3897960"/>
              <a:gd name="connsiteY12" fmla="*/ 253298 h 2050875"/>
              <a:gd name="connsiteX13" fmla="*/ 3325314 w 3897960"/>
              <a:gd name="connsiteY13" fmla="*/ 460200 h 2050875"/>
              <a:gd name="connsiteX14" fmla="*/ 3859322 w 3897960"/>
              <a:gd name="connsiteY14" fmla="*/ 427077 h 2050875"/>
              <a:gd name="connsiteX15" fmla="*/ 3836271 w 3897960"/>
              <a:gd name="connsiteY15" fmla="*/ 900998 h 2050875"/>
              <a:gd name="connsiteX16" fmla="*/ 3594933 w 3897960"/>
              <a:gd name="connsiteY16" fmla="*/ 1017764 h 2050875"/>
              <a:gd name="connsiteX17" fmla="*/ 3620588 w 3897960"/>
              <a:gd name="connsiteY17" fmla="*/ 1527000 h 2050875"/>
              <a:gd name="connsiteX18" fmla="*/ 3792038 w 3897960"/>
              <a:gd name="connsiteY18" fmla="*/ 1717499 h 2050875"/>
              <a:gd name="connsiteX19" fmla="*/ 3544388 w 3897960"/>
              <a:gd name="connsiteY19" fmla="*/ 1879424 h 2050875"/>
              <a:gd name="connsiteX20" fmla="*/ 3477713 w 3897960"/>
              <a:gd name="connsiteY20" fmla="*/ 2050875 h 2050875"/>
              <a:gd name="connsiteX21" fmla="*/ 1010738 w 3897960"/>
              <a:gd name="connsiteY21" fmla="*/ 898350 h 2050875"/>
              <a:gd name="connsiteX22" fmla="*/ 267788 w 3897960"/>
              <a:gd name="connsiteY22" fmla="*/ 850725 h 2050875"/>
              <a:gd name="connsiteX23" fmla="*/ 0 w 3897960"/>
              <a:gd name="connsiteY23" fmla="*/ 220003 h 2050875"/>
              <a:gd name="connsiteX0" fmla="*/ 0 w 3897960"/>
              <a:gd name="connsiteY0" fmla="*/ 220003 h 2052143"/>
              <a:gd name="connsiteX1" fmla="*/ 271621 w 3897960"/>
              <a:gd name="connsiteY1" fmla="*/ 115233 h 2052143"/>
              <a:gd name="connsiteX2" fmla="*/ 401747 w 3897960"/>
              <a:gd name="connsiteY2" fmla="*/ 231996 h 2052143"/>
              <a:gd name="connsiteX3" fmla="*/ 505914 w 3897960"/>
              <a:gd name="connsiteY3" fmla="*/ 307799 h 2052143"/>
              <a:gd name="connsiteX4" fmla="*/ 874773 w 3897960"/>
              <a:gd name="connsiteY4" fmla="*/ 933 h 2052143"/>
              <a:gd name="connsiteX5" fmla="*/ 982164 w 3897960"/>
              <a:gd name="connsiteY5" fmla="*/ 98249 h 2052143"/>
              <a:gd name="connsiteX6" fmla="*/ 1325065 w 3897960"/>
              <a:gd name="connsiteY6" fmla="*/ 12524 h 2052143"/>
              <a:gd name="connsiteX7" fmla="*/ 1553665 w 3897960"/>
              <a:gd name="connsiteY7" fmla="*/ 288749 h 2052143"/>
              <a:gd name="connsiteX8" fmla="*/ 2232244 w 3897960"/>
              <a:gd name="connsiteY8" fmla="*/ 928 h 2052143"/>
              <a:gd name="connsiteX9" fmla="*/ 2371111 w 3897960"/>
              <a:gd name="connsiteY9" fmla="*/ 160514 h 2052143"/>
              <a:gd name="connsiteX10" fmla="*/ 2544264 w 3897960"/>
              <a:gd name="connsiteY10" fmla="*/ 164925 h 2052143"/>
              <a:gd name="connsiteX11" fmla="*/ 2782390 w 3897960"/>
              <a:gd name="connsiteY11" fmla="*/ 393525 h 2052143"/>
              <a:gd name="connsiteX12" fmla="*/ 3063223 w 3897960"/>
              <a:gd name="connsiteY12" fmla="*/ 253298 h 2052143"/>
              <a:gd name="connsiteX13" fmla="*/ 3325314 w 3897960"/>
              <a:gd name="connsiteY13" fmla="*/ 460200 h 2052143"/>
              <a:gd name="connsiteX14" fmla="*/ 3859322 w 3897960"/>
              <a:gd name="connsiteY14" fmla="*/ 427077 h 2052143"/>
              <a:gd name="connsiteX15" fmla="*/ 3836271 w 3897960"/>
              <a:gd name="connsiteY15" fmla="*/ 900998 h 2052143"/>
              <a:gd name="connsiteX16" fmla="*/ 3594933 w 3897960"/>
              <a:gd name="connsiteY16" fmla="*/ 1017764 h 2052143"/>
              <a:gd name="connsiteX17" fmla="*/ 3620588 w 3897960"/>
              <a:gd name="connsiteY17" fmla="*/ 1527000 h 2052143"/>
              <a:gd name="connsiteX18" fmla="*/ 3792038 w 3897960"/>
              <a:gd name="connsiteY18" fmla="*/ 1717499 h 2052143"/>
              <a:gd name="connsiteX19" fmla="*/ 3544388 w 3897960"/>
              <a:gd name="connsiteY19" fmla="*/ 1879424 h 2052143"/>
              <a:gd name="connsiteX20" fmla="*/ 3477713 w 3897960"/>
              <a:gd name="connsiteY20" fmla="*/ 2050875 h 2052143"/>
              <a:gd name="connsiteX21" fmla="*/ 2896688 w 3897960"/>
              <a:gd name="connsiteY21" fmla="*/ 1803224 h 2052143"/>
              <a:gd name="connsiteX22" fmla="*/ 1010738 w 3897960"/>
              <a:gd name="connsiteY22" fmla="*/ 898350 h 2052143"/>
              <a:gd name="connsiteX23" fmla="*/ 267788 w 3897960"/>
              <a:gd name="connsiteY23" fmla="*/ 850725 h 2052143"/>
              <a:gd name="connsiteX24" fmla="*/ 0 w 3897960"/>
              <a:gd name="connsiteY24" fmla="*/ 220003 h 2052143"/>
              <a:gd name="connsiteX0" fmla="*/ 0 w 3897960"/>
              <a:gd name="connsiteY0" fmla="*/ 220003 h 2463076"/>
              <a:gd name="connsiteX1" fmla="*/ 271621 w 3897960"/>
              <a:gd name="connsiteY1" fmla="*/ 115233 h 2463076"/>
              <a:gd name="connsiteX2" fmla="*/ 401747 w 3897960"/>
              <a:gd name="connsiteY2" fmla="*/ 231996 h 2463076"/>
              <a:gd name="connsiteX3" fmla="*/ 505914 w 3897960"/>
              <a:gd name="connsiteY3" fmla="*/ 307799 h 2463076"/>
              <a:gd name="connsiteX4" fmla="*/ 874773 w 3897960"/>
              <a:gd name="connsiteY4" fmla="*/ 933 h 2463076"/>
              <a:gd name="connsiteX5" fmla="*/ 982164 w 3897960"/>
              <a:gd name="connsiteY5" fmla="*/ 98249 h 2463076"/>
              <a:gd name="connsiteX6" fmla="*/ 1325065 w 3897960"/>
              <a:gd name="connsiteY6" fmla="*/ 12524 h 2463076"/>
              <a:gd name="connsiteX7" fmla="*/ 1553665 w 3897960"/>
              <a:gd name="connsiteY7" fmla="*/ 288749 h 2463076"/>
              <a:gd name="connsiteX8" fmla="*/ 2232244 w 3897960"/>
              <a:gd name="connsiteY8" fmla="*/ 928 h 2463076"/>
              <a:gd name="connsiteX9" fmla="*/ 2371111 w 3897960"/>
              <a:gd name="connsiteY9" fmla="*/ 160514 h 2463076"/>
              <a:gd name="connsiteX10" fmla="*/ 2544264 w 3897960"/>
              <a:gd name="connsiteY10" fmla="*/ 164925 h 2463076"/>
              <a:gd name="connsiteX11" fmla="*/ 2782390 w 3897960"/>
              <a:gd name="connsiteY11" fmla="*/ 393525 h 2463076"/>
              <a:gd name="connsiteX12" fmla="*/ 3063223 w 3897960"/>
              <a:gd name="connsiteY12" fmla="*/ 253298 h 2463076"/>
              <a:gd name="connsiteX13" fmla="*/ 3325314 w 3897960"/>
              <a:gd name="connsiteY13" fmla="*/ 460200 h 2463076"/>
              <a:gd name="connsiteX14" fmla="*/ 3859322 w 3897960"/>
              <a:gd name="connsiteY14" fmla="*/ 427077 h 2463076"/>
              <a:gd name="connsiteX15" fmla="*/ 3836271 w 3897960"/>
              <a:gd name="connsiteY15" fmla="*/ 900998 h 2463076"/>
              <a:gd name="connsiteX16" fmla="*/ 3594933 w 3897960"/>
              <a:gd name="connsiteY16" fmla="*/ 1017764 h 2463076"/>
              <a:gd name="connsiteX17" fmla="*/ 3620588 w 3897960"/>
              <a:gd name="connsiteY17" fmla="*/ 1527000 h 2463076"/>
              <a:gd name="connsiteX18" fmla="*/ 3792038 w 3897960"/>
              <a:gd name="connsiteY18" fmla="*/ 1717499 h 2463076"/>
              <a:gd name="connsiteX19" fmla="*/ 3544388 w 3897960"/>
              <a:gd name="connsiteY19" fmla="*/ 1879424 h 2463076"/>
              <a:gd name="connsiteX20" fmla="*/ 3477713 w 3897960"/>
              <a:gd name="connsiteY20" fmla="*/ 2050875 h 2463076"/>
              <a:gd name="connsiteX21" fmla="*/ 3649163 w 3897960"/>
              <a:gd name="connsiteY21" fmla="*/ 2460449 h 2463076"/>
              <a:gd name="connsiteX22" fmla="*/ 2896688 w 3897960"/>
              <a:gd name="connsiteY22" fmla="*/ 1803224 h 2463076"/>
              <a:gd name="connsiteX23" fmla="*/ 1010738 w 3897960"/>
              <a:gd name="connsiteY23" fmla="*/ 898350 h 2463076"/>
              <a:gd name="connsiteX24" fmla="*/ 267788 w 3897960"/>
              <a:gd name="connsiteY24" fmla="*/ 850725 h 2463076"/>
              <a:gd name="connsiteX25" fmla="*/ 0 w 3897960"/>
              <a:gd name="connsiteY25" fmla="*/ 220003 h 2463076"/>
              <a:gd name="connsiteX0" fmla="*/ 0 w 3897960"/>
              <a:gd name="connsiteY0" fmla="*/ 220003 h 2283659"/>
              <a:gd name="connsiteX1" fmla="*/ 271621 w 3897960"/>
              <a:gd name="connsiteY1" fmla="*/ 115233 h 2283659"/>
              <a:gd name="connsiteX2" fmla="*/ 401747 w 3897960"/>
              <a:gd name="connsiteY2" fmla="*/ 231996 h 2283659"/>
              <a:gd name="connsiteX3" fmla="*/ 505914 w 3897960"/>
              <a:gd name="connsiteY3" fmla="*/ 307799 h 2283659"/>
              <a:gd name="connsiteX4" fmla="*/ 874773 w 3897960"/>
              <a:gd name="connsiteY4" fmla="*/ 933 h 2283659"/>
              <a:gd name="connsiteX5" fmla="*/ 982164 w 3897960"/>
              <a:gd name="connsiteY5" fmla="*/ 98249 h 2283659"/>
              <a:gd name="connsiteX6" fmla="*/ 1325065 w 3897960"/>
              <a:gd name="connsiteY6" fmla="*/ 12524 h 2283659"/>
              <a:gd name="connsiteX7" fmla="*/ 1553665 w 3897960"/>
              <a:gd name="connsiteY7" fmla="*/ 288749 h 2283659"/>
              <a:gd name="connsiteX8" fmla="*/ 2232244 w 3897960"/>
              <a:gd name="connsiteY8" fmla="*/ 928 h 2283659"/>
              <a:gd name="connsiteX9" fmla="*/ 2371111 w 3897960"/>
              <a:gd name="connsiteY9" fmla="*/ 160514 h 2283659"/>
              <a:gd name="connsiteX10" fmla="*/ 2544264 w 3897960"/>
              <a:gd name="connsiteY10" fmla="*/ 164925 h 2283659"/>
              <a:gd name="connsiteX11" fmla="*/ 2782390 w 3897960"/>
              <a:gd name="connsiteY11" fmla="*/ 393525 h 2283659"/>
              <a:gd name="connsiteX12" fmla="*/ 3063223 w 3897960"/>
              <a:gd name="connsiteY12" fmla="*/ 253298 h 2283659"/>
              <a:gd name="connsiteX13" fmla="*/ 3325314 w 3897960"/>
              <a:gd name="connsiteY13" fmla="*/ 460200 h 2283659"/>
              <a:gd name="connsiteX14" fmla="*/ 3859322 w 3897960"/>
              <a:gd name="connsiteY14" fmla="*/ 427077 h 2283659"/>
              <a:gd name="connsiteX15" fmla="*/ 3836271 w 3897960"/>
              <a:gd name="connsiteY15" fmla="*/ 900998 h 2283659"/>
              <a:gd name="connsiteX16" fmla="*/ 3594933 w 3897960"/>
              <a:gd name="connsiteY16" fmla="*/ 1017764 h 2283659"/>
              <a:gd name="connsiteX17" fmla="*/ 3620588 w 3897960"/>
              <a:gd name="connsiteY17" fmla="*/ 1527000 h 2283659"/>
              <a:gd name="connsiteX18" fmla="*/ 3792038 w 3897960"/>
              <a:gd name="connsiteY18" fmla="*/ 1717499 h 2283659"/>
              <a:gd name="connsiteX19" fmla="*/ 3544388 w 3897960"/>
              <a:gd name="connsiteY19" fmla="*/ 1879424 h 2283659"/>
              <a:gd name="connsiteX20" fmla="*/ 3477713 w 3897960"/>
              <a:gd name="connsiteY20" fmla="*/ 2050875 h 2283659"/>
              <a:gd name="connsiteX21" fmla="*/ 3668213 w 3897960"/>
              <a:gd name="connsiteY21" fmla="*/ 2279474 h 2283659"/>
              <a:gd name="connsiteX22" fmla="*/ 2896688 w 3897960"/>
              <a:gd name="connsiteY22" fmla="*/ 1803224 h 2283659"/>
              <a:gd name="connsiteX23" fmla="*/ 1010738 w 3897960"/>
              <a:gd name="connsiteY23" fmla="*/ 898350 h 2283659"/>
              <a:gd name="connsiteX24" fmla="*/ 267788 w 3897960"/>
              <a:gd name="connsiteY24" fmla="*/ 850725 h 2283659"/>
              <a:gd name="connsiteX25" fmla="*/ 0 w 3897960"/>
              <a:gd name="connsiteY25" fmla="*/ 220003 h 2283659"/>
              <a:gd name="connsiteX0" fmla="*/ 0 w 3897960"/>
              <a:gd name="connsiteY0" fmla="*/ 220003 h 2596229"/>
              <a:gd name="connsiteX1" fmla="*/ 271621 w 3897960"/>
              <a:gd name="connsiteY1" fmla="*/ 115233 h 2596229"/>
              <a:gd name="connsiteX2" fmla="*/ 401747 w 3897960"/>
              <a:gd name="connsiteY2" fmla="*/ 231996 h 2596229"/>
              <a:gd name="connsiteX3" fmla="*/ 505914 w 3897960"/>
              <a:gd name="connsiteY3" fmla="*/ 307799 h 2596229"/>
              <a:gd name="connsiteX4" fmla="*/ 874773 w 3897960"/>
              <a:gd name="connsiteY4" fmla="*/ 933 h 2596229"/>
              <a:gd name="connsiteX5" fmla="*/ 982164 w 3897960"/>
              <a:gd name="connsiteY5" fmla="*/ 98249 h 2596229"/>
              <a:gd name="connsiteX6" fmla="*/ 1325065 w 3897960"/>
              <a:gd name="connsiteY6" fmla="*/ 12524 h 2596229"/>
              <a:gd name="connsiteX7" fmla="*/ 1553665 w 3897960"/>
              <a:gd name="connsiteY7" fmla="*/ 288749 h 2596229"/>
              <a:gd name="connsiteX8" fmla="*/ 2232244 w 3897960"/>
              <a:gd name="connsiteY8" fmla="*/ 928 h 2596229"/>
              <a:gd name="connsiteX9" fmla="*/ 2371111 w 3897960"/>
              <a:gd name="connsiteY9" fmla="*/ 160514 h 2596229"/>
              <a:gd name="connsiteX10" fmla="*/ 2544264 w 3897960"/>
              <a:gd name="connsiteY10" fmla="*/ 164925 h 2596229"/>
              <a:gd name="connsiteX11" fmla="*/ 2782390 w 3897960"/>
              <a:gd name="connsiteY11" fmla="*/ 393525 h 2596229"/>
              <a:gd name="connsiteX12" fmla="*/ 3063223 w 3897960"/>
              <a:gd name="connsiteY12" fmla="*/ 253298 h 2596229"/>
              <a:gd name="connsiteX13" fmla="*/ 3325314 w 3897960"/>
              <a:gd name="connsiteY13" fmla="*/ 460200 h 2596229"/>
              <a:gd name="connsiteX14" fmla="*/ 3859322 w 3897960"/>
              <a:gd name="connsiteY14" fmla="*/ 427077 h 2596229"/>
              <a:gd name="connsiteX15" fmla="*/ 3836271 w 3897960"/>
              <a:gd name="connsiteY15" fmla="*/ 900998 h 2596229"/>
              <a:gd name="connsiteX16" fmla="*/ 3594933 w 3897960"/>
              <a:gd name="connsiteY16" fmla="*/ 1017764 h 2596229"/>
              <a:gd name="connsiteX17" fmla="*/ 3620588 w 3897960"/>
              <a:gd name="connsiteY17" fmla="*/ 1527000 h 2596229"/>
              <a:gd name="connsiteX18" fmla="*/ 3792038 w 3897960"/>
              <a:gd name="connsiteY18" fmla="*/ 1717499 h 2596229"/>
              <a:gd name="connsiteX19" fmla="*/ 3544388 w 3897960"/>
              <a:gd name="connsiteY19" fmla="*/ 1879424 h 2596229"/>
              <a:gd name="connsiteX20" fmla="*/ 3477713 w 3897960"/>
              <a:gd name="connsiteY20" fmla="*/ 2050875 h 2596229"/>
              <a:gd name="connsiteX21" fmla="*/ 3668213 w 3897960"/>
              <a:gd name="connsiteY21" fmla="*/ 2279474 h 2596229"/>
              <a:gd name="connsiteX22" fmla="*/ 3592013 w 3897960"/>
              <a:gd name="connsiteY22" fmla="*/ 2565224 h 2596229"/>
              <a:gd name="connsiteX23" fmla="*/ 1010738 w 3897960"/>
              <a:gd name="connsiteY23" fmla="*/ 898350 h 2596229"/>
              <a:gd name="connsiteX24" fmla="*/ 267788 w 3897960"/>
              <a:gd name="connsiteY24" fmla="*/ 850725 h 2596229"/>
              <a:gd name="connsiteX25" fmla="*/ 0 w 3897960"/>
              <a:gd name="connsiteY25" fmla="*/ 220003 h 2596229"/>
              <a:gd name="connsiteX0" fmla="*/ 0 w 3897960"/>
              <a:gd name="connsiteY0" fmla="*/ 220003 h 2567913"/>
              <a:gd name="connsiteX1" fmla="*/ 271621 w 3897960"/>
              <a:gd name="connsiteY1" fmla="*/ 115233 h 2567913"/>
              <a:gd name="connsiteX2" fmla="*/ 401747 w 3897960"/>
              <a:gd name="connsiteY2" fmla="*/ 231996 h 2567913"/>
              <a:gd name="connsiteX3" fmla="*/ 505914 w 3897960"/>
              <a:gd name="connsiteY3" fmla="*/ 307799 h 2567913"/>
              <a:gd name="connsiteX4" fmla="*/ 874773 w 3897960"/>
              <a:gd name="connsiteY4" fmla="*/ 933 h 2567913"/>
              <a:gd name="connsiteX5" fmla="*/ 982164 w 3897960"/>
              <a:gd name="connsiteY5" fmla="*/ 98249 h 2567913"/>
              <a:gd name="connsiteX6" fmla="*/ 1325065 w 3897960"/>
              <a:gd name="connsiteY6" fmla="*/ 12524 h 2567913"/>
              <a:gd name="connsiteX7" fmla="*/ 1553665 w 3897960"/>
              <a:gd name="connsiteY7" fmla="*/ 288749 h 2567913"/>
              <a:gd name="connsiteX8" fmla="*/ 2232244 w 3897960"/>
              <a:gd name="connsiteY8" fmla="*/ 928 h 2567913"/>
              <a:gd name="connsiteX9" fmla="*/ 2371111 w 3897960"/>
              <a:gd name="connsiteY9" fmla="*/ 160514 h 2567913"/>
              <a:gd name="connsiteX10" fmla="*/ 2544264 w 3897960"/>
              <a:gd name="connsiteY10" fmla="*/ 164925 h 2567913"/>
              <a:gd name="connsiteX11" fmla="*/ 2782390 w 3897960"/>
              <a:gd name="connsiteY11" fmla="*/ 393525 h 2567913"/>
              <a:gd name="connsiteX12" fmla="*/ 3063223 w 3897960"/>
              <a:gd name="connsiteY12" fmla="*/ 253298 h 2567913"/>
              <a:gd name="connsiteX13" fmla="*/ 3325314 w 3897960"/>
              <a:gd name="connsiteY13" fmla="*/ 460200 h 2567913"/>
              <a:gd name="connsiteX14" fmla="*/ 3859322 w 3897960"/>
              <a:gd name="connsiteY14" fmla="*/ 427077 h 2567913"/>
              <a:gd name="connsiteX15" fmla="*/ 3836271 w 3897960"/>
              <a:gd name="connsiteY15" fmla="*/ 900998 h 2567913"/>
              <a:gd name="connsiteX16" fmla="*/ 3594933 w 3897960"/>
              <a:gd name="connsiteY16" fmla="*/ 1017764 h 2567913"/>
              <a:gd name="connsiteX17" fmla="*/ 3620588 w 3897960"/>
              <a:gd name="connsiteY17" fmla="*/ 1527000 h 2567913"/>
              <a:gd name="connsiteX18" fmla="*/ 3792038 w 3897960"/>
              <a:gd name="connsiteY18" fmla="*/ 1717499 h 2567913"/>
              <a:gd name="connsiteX19" fmla="*/ 3544388 w 3897960"/>
              <a:gd name="connsiteY19" fmla="*/ 1879424 h 2567913"/>
              <a:gd name="connsiteX20" fmla="*/ 3477713 w 3897960"/>
              <a:gd name="connsiteY20" fmla="*/ 2050875 h 2567913"/>
              <a:gd name="connsiteX21" fmla="*/ 3668213 w 3897960"/>
              <a:gd name="connsiteY21" fmla="*/ 2279474 h 2567913"/>
              <a:gd name="connsiteX22" fmla="*/ 3592013 w 3897960"/>
              <a:gd name="connsiteY22" fmla="*/ 2565224 h 2567913"/>
              <a:gd name="connsiteX23" fmla="*/ 3068138 w 3897960"/>
              <a:gd name="connsiteY23" fmla="*/ 2336624 h 2567913"/>
              <a:gd name="connsiteX24" fmla="*/ 1010738 w 3897960"/>
              <a:gd name="connsiteY24" fmla="*/ 898350 h 2567913"/>
              <a:gd name="connsiteX25" fmla="*/ 267788 w 3897960"/>
              <a:gd name="connsiteY25" fmla="*/ 850725 h 2567913"/>
              <a:gd name="connsiteX26" fmla="*/ 0 w 3897960"/>
              <a:gd name="connsiteY26" fmla="*/ 220003 h 2567913"/>
              <a:gd name="connsiteX0" fmla="*/ 0 w 3897960"/>
              <a:gd name="connsiteY0" fmla="*/ 220003 h 2641588"/>
              <a:gd name="connsiteX1" fmla="*/ 271621 w 3897960"/>
              <a:gd name="connsiteY1" fmla="*/ 115233 h 2641588"/>
              <a:gd name="connsiteX2" fmla="*/ 401747 w 3897960"/>
              <a:gd name="connsiteY2" fmla="*/ 231996 h 2641588"/>
              <a:gd name="connsiteX3" fmla="*/ 505914 w 3897960"/>
              <a:gd name="connsiteY3" fmla="*/ 307799 h 2641588"/>
              <a:gd name="connsiteX4" fmla="*/ 874773 w 3897960"/>
              <a:gd name="connsiteY4" fmla="*/ 933 h 2641588"/>
              <a:gd name="connsiteX5" fmla="*/ 982164 w 3897960"/>
              <a:gd name="connsiteY5" fmla="*/ 98249 h 2641588"/>
              <a:gd name="connsiteX6" fmla="*/ 1325065 w 3897960"/>
              <a:gd name="connsiteY6" fmla="*/ 12524 h 2641588"/>
              <a:gd name="connsiteX7" fmla="*/ 1553665 w 3897960"/>
              <a:gd name="connsiteY7" fmla="*/ 288749 h 2641588"/>
              <a:gd name="connsiteX8" fmla="*/ 2232244 w 3897960"/>
              <a:gd name="connsiteY8" fmla="*/ 928 h 2641588"/>
              <a:gd name="connsiteX9" fmla="*/ 2371111 w 3897960"/>
              <a:gd name="connsiteY9" fmla="*/ 160514 h 2641588"/>
              <a:gd name="connsiteX10" fmla="*/ 2544264 w 3897960"/>
              <a:gd name="connsiteY10" fmla="*/ 164925 h 2641588"/>
              <a:gd name="connsiteX11" fmla="*/ 2782390 w 3897960"/>
              <a:gd name="connsiteY11" fmla="*/ 393525 h 2641588"/>
              <a:gd name="connsiteX12" fmla="*/ 3063223 w 3897960"/>
              <a:gd name="connsiteY12" fmla="*/ 253298 h 2641588"/>
              <a:gd name="connsiteX13" fmla="*/ 3325314 w 3897960"/>
              <a:gd name="connsiteY13" fmla="*/ 460200 h 2641588"/>
              <a:gd name="connsiteX14" fmla="*/ 3859322 w 3897960"/>
              <a:gd name="connsiteY14" fmla="*/ 427077 h 2641588"/>
              <a:gd name="connsiteX15" fmla="*/ 3836271 w 3897960"/>
              <a:gd name="connsiteY15" fmla="*/ 900998 h 2641588"/>
              <a:gd name="connsiteX16" fmla="*/ 3594933 w 3897960"/>
              <a:gd name="connsiteY16" fmla="*/ 1017764 h 2641588"/>
              <a:gd name="connsiteX17" fmla="*/ 3620588 w 3897960"/>
              <a:gd name="connsiteY17" fmla="*/ 1527000 h 2641588"/>
              <a:gd name="connsiteX18" fmla="*/ 3792038 w 3897960"/>
              <a:gd name="connsiteY18" fmla="*/ 1717499 h 2641588"/>
              <a:gd name="connsiteX19" fmla="*/ 3544388 w 3897960"/>
              <a:gd name="connsiteY19" fmla="*/ 1879424 h 2641588"/>
              <a:gd name="connsiteX20" fmla="*/ 3477713 w 3897960"/>
              <a:gd name="connsiteY20" fmla="*/ 2050875 h 2641588"/>
              <a:gd name="connsiteX21" fmla="*/ 3668213 w 3897960"/>
              <a:gd name="connsiteY21" fmla="*/ 2279474 h 2641588"/>
              <a:gd name="connsiteX22" fmla="*/ 3592013 w 3897960"/>
              <a:gd name="connsiteY22" fmla="*/ 2565224 h 2641588"/>
              <a:gd name="connsiteX23" fmla="*/ 3382463 w 3897960"/>
              <a:gd name="connsiteY23" fmla="*/ 2498549 h 2641588"/>
              <a:gd name="connsiteX24" fmla="*/ 1010738 w 3897960"/>
              <a:gd name="connsiteY24" fmla="*/ 898350 h 2641588"/>
              <a:gd name="connsiteX25" fmla="*/ 267788 w 3897960"/>
              <a:gd name="connsiteY25" fmla="*/ 850725 h 2641588"/>
              <a:gd name="connsiteX26" fmla="*/ 0 w 3897960"/>
              <a:gd name="connsiteY26" fmla="*/ 220003 h 2641588"/>
              <a:gd name="connsiteX0" fmla="*/ 0 w 3897960"/>
              <a:gd name="connsiteY0" fmla="*/ 220003 h 2635284"/>
              <a:gd name="connsiteX1" fmla="*/ 271621 w 3897960"/>
              <a:gd name="connsiteY1" fmla="*/ 115233 h 2635284"/>
              <a:gd name="connsiteX2" fmla="*/ 401747 w 3897960"/>
              <a:gd name="connsiteY2" fmla="*/ 231996 h 2635284"/>
              <a:gd name="connsiteX3" fmla="*/ 505914 w 3897960"/>
              <a:gd name="connsiteY3" fmla="*/ 307799 h 2635284"/>
              <a:gd name="connsiteX4" fmla="*/ 874773 w 3897960"/>
              <a:gd name="connsiteY4" fmla="*/ 933 h 2635284"/>
              <a:gd name="connsiteX5" fmla="*/ 982164 w 3897960"/>
              <a:gd name="connsiteY5" fmla="*/ 98249 h 2635284"/>
              <a:gd name="connsiteX6" fmla="*/ 1325065 w 3897960"/>
              <a:gd name="connsiteY6" fmla="*/ 12524 h 2635284"/>
              <a:gd name="connsiteX7" fmla="*/ 1553665 w 3897960"/>
              <a:gd name="connsiteY7" fmla="*/ 288749 h 2635284"/>
              <a:gd name="connsiteX8" fmla="*/ 2232244 w 3897960"/>
              <a:gd name="connsiteY8" fmla="*/ 928 h 2635284"/>
              <a:gd name="connsiteX9" fmla="*/ 2371111 w 3897960"/>
              <a:gd name="connsiteY9" fmla="*/ 160514 h 2635284"/>
              <a:gd name="connsiteX10" fmla="*/ 2544264 w 3897960"/>
              <a:gd name="connsiteY10" fmla="*/ 164925 h 2635284"/>
              <a:gd name="connsiteX11" fmla="*/ 2782390 w 3897960"/>
              <a:gd name="connsiteY11" fmla="*/ 393525 h 2635284"/>
              <a:gd name="connsiteX12" fmla="*/ 3063223 w 3897960"/>
              <a:gd name="connsiteY12" fmla="*/ 253298 h 2635284"/>
              <a:gd name="connsiteX13" fmla="*/ 3325314 w 3897960"/>
              <a:gd name="connsiteY13" fmla="*/ 460200 h 2635284"/>
              <a:gd name="connsiteX14" fmla="*/ 3859322 w 3897960"/>
              <a:gd name="connsiteY14" fmla="*/ 427077 h 2635284"/>
              <a:gd name="connsiteX15" fmla="*/ 3836271 w 3897960"/>
              <a:gd name="connsiteY15" fmla="*/ 900998 h 2635284"/>
              <a:gd name="connsiteX16" fmla="*/ 3594933 w 3897960"/>
              <a:gd name="connsiteY16" fmla="*/ 1017764 h 2635284"/>
              <a:gd name="connsiteX17" fmla="*/ 3620588 w 3897960"/>
              <a:gd name="connsiteY17" fmla="*/ 1527000 h 2635284"/>
              <a:gd name="connsiteX18" fmla="*/ 3792038 w 3897960"/>
              <a:gd name="connsiteY18" fmla="*/ 1717499 h 2635284"/>
              <a:gd name="connsiteX19" fmla="*/ 3544388 w 3897960"/>
              <a:gd name="connsiteY19" fmla="*/ 1879424 h 2635284"/>
              <a:gd name="connsiteX20" fmla="*/ 3477713 w 3897960"/>
              <a:gd name="connsiteY20" fmla="*/ 2050875 h 2635284"/>
              <a:gd name="connsiteX21" fmla="*/ 3668213 w 3897960"/>
              <a:gd name="connsiteY21" fmla="*/ 2279474 h 2635284"/>
              <a:gd name="connsiteX22" fmla="*/ 3734888 w 3897960"/>
              <a:gd name="connsiteY22" fmla="*/ 2546174 h 2635284"/>
              <a:gd name="connsiteX23" fmla="*/ 3382463 w 3897960"/>
              <a:gd name="connsiteY23" fmla="*/ 2498549 h 2635284"/>
              <a:gd name="connsiteX24" fmla="*/ 1010738 w 3897960"/>
              <a:gd name="connsiteY24" fmla="*/ 898350 h 2635284"/>
              <a:gd name="connsiteX25" fmla="*/ 267788 w 3897960"/>
              <a:gd name="connsiteY25" fmla="*/ 850725 h 2635284"/>
              <a:gd name="connsiteX26" fmla="*/ 0 w 3897960"/>
              <a:gd name="connsiteY26" fmla="*/ 220003 h 2635284"/>
              <a:gd name="connsiteX0" fmla="*/ 0 w 3897960"/>
              <a:gd name="connsiteY0" fmla="*/ 220003 h 2808089"/>
              <a:gd name="connsiteX1" fmla="*/ 271621 w 3897960"/>
              <a:gd name="connsiteY1" fmla="*/ 115233 h 2808089"/>
              <a:gd name="connsiteX2" fmla="*/ 401747 w 3897960"/>
              <a:gd name="connsiteY2" fmla="*/ 231996 h 2808089"/>
              <a:gd name="connsiteX3" fmla="*/ 505914 w 3897960"/>
              <a:gd name="connsiteY3" fmla="*/ 307799 h 2808089"/>
              <a:gd name="connsiteX4" fmla="*/ 874773 w 3897960"/>
              <a:gd name="connsiteY4" fmla="*/ 933 h 2808089"/>
              <a:gd name="connsiteX5" fmla="*/ 982164 w 3897960"/>
              <a:gd name="connsiteY5" fmla="*/ 98249 h 2808089"/>
              <a:gd name="connsiteX6" fmla="*/ 1325065 w 3897960"/>
              <a:gd name="connsiteY6" fmla="*/ 12524 h 2808089"/>
              <a:gd name="connsiteX7" fmla="*/ 1553665 w 3897960"/>
              <a:gd name="connsiteY7" fmla="*/ 288749 h 2808089"/>
              <a:gd name="connsiteX8" fmla="*/ 2232244 w 3897960"/>
              <a:gd name="connsiteY8" fmla="*/ 928 h 2808089"/>
              <a:gd name="connsiteX9" fmla="*/ 2371111 w 3897960"/>
              <a:gd name="connsiteY9" fmla="*/ 160514 h 2808089"/>
              <a:gd name="connsiteX10" fmla="*/ 2544264 w 3897960"/>
              <a:gd name="connsiteY10" fmla="*/ 164925 h 2808089"/>
              <a:gd name="connsiteX11" fmla="*/ 2782390 w 3897960"/>
              <a:gd name="connsiteY11" fmla="*/ 393525 h 2808089"/>
              <a:gd name="connsiteX12" fmla="*/ 3063223 w 3897960"/>
              <a:gd name="connsiteY12" fmla="*/ 253298 h 2808089"/>
              <a:gd name="connsiteX13" fmla="*/ 3325314 w 3897960"/>
              <a:gd name="connsiteY13" fmla="*/ 460200 h 2808089"/>
              <a:gd name="connsiteX14" fmla="*/ 3859322 w 3897960"/>
              <a:gd name="connsiteY14" fmla="*/ 427077 h 2808089"/>
              <a:gd name="connsiteX15" fmla="*/ 3836271 w 3897960"/>
              <a:gd name="connsiteY15" fmla="*/ 900998 h 2808089"/>
              <a:gd name="connsiteX16" fmla="*/ 3594933 w 3897960"/>
              <a:gd name="connsiteY16" fmla="*/ 1017764 h 2808089"/>
              <a:gd name="connsiteX17" fmla="*/ 3620588 w 3897960"/>
              <a:gd name="connsiteY17" fmla="*/ 1527000 h 2808089"/>
              <a:gd name="connsiteX18" fmla="*/ 3792038 w 3897960"/>
              <a:gd name="connsiteY18" fmla="*/ 1717499 h 2808089"/>
              <a:gd name="connsiteX19" fmla="*/ 3544388 w 3897960"/>
              <a:gd name="connsiteY19" fmla="*/ 1879424 h 2808089"/>
              <a:gd name="connsiteX20" fmla="*/ 3477713 w 3897960"/>
              <a:gd name="connsiteY20" fmla="*/ 2050875 h 2808089"/>
              <a:gd name="connsiteX21" fmla="*/ 3668213 w 3897960"/>
              <a:gd name="connsiteY21" fmla="*/ 2279474 h 2808089"/>
              <a:gd name="connsiteX22" fmla="*/ 3734888 w 3897960"/>
              <a:gd name="connsiteY22" fmla="*/ 2546174 h 2808089"/>
              <a:gd name="connsiteX23" fmla="*/ 3363413 w 3897960"/>
              <a:gd name="connsiteY23" fmla="*/ 2717624 h 2808089"/>
              <a:gd name="connsiteX24" fmla="*/ 1010738 w 3897960"/>
              <a:gd name="connsiteY24" fmla="*/ 898350 h 2808089"/>
              <a:gd name="connsiteX25" fmla="*/ 267788 w 3897960"/>
              <a:gd name="connsiteY25" fmla="*/ 850725 h 2808089"/>
              <a:gd name="connsiteX26" fmla="*/ 0 w 3897960"/>
              <a:gd name="connsiteY26" fmla="*/ 220003 h 2808089"/>
              <a:gd name="connsiteX0" fmla="*/ 0 w 3897960"/>
              <a:gd name="connsiteY0" fmla="*/ 220003 h 2717624"/>
              <a:gd name="connsiteX1" fmla="*/ 271621 w 3897960"/>
              <a:gd name="connsiteY1" fmla="*/ 115233 h 2717624"/>
              <a:gd name="connsiteX2" fmla="*/ 401747 w 3897960"/>
              <a:gd name="connsiteY2" fmla="*/ 231996 h 2717624"/>
              <a:gd name="connsiteX3" fmla="*/ 505914 w 3897960"/>
              <a:gd name="connsiteY3" fmla="*/ 307799 h 2717624"/>
              <a:gd name="connsiteX4" fmla="*/ 874773 w 3897960"/>
              <a:gd name="connsiteY4" fmla="*/ 933 h 2717624"/>
              <a:gd name="connsiteX5" fmla="*/ 982164 w 3897960"/>
              <a:gd name="connsiteY5" fmla="*/ 98249 h 2717624"/>
              <a:gd name="connsiteX6" fmla="*/ 1325065 w 3897960"/>
              <a:gd name="connsiteY6" fmla="*/ 12524 h 2717624"/>
              <a:gd name="connsiteX7" fmla="*/ 1553665 w 3897960"/>
              <a:gd name="connsiteY7" fmla="*/ 288749 h 2717624"/>
              <a:gd name="connsiteX8" fmla="*/ 2232244 w 3897960"/>
              <a:gd name="connsiteY8" fmla="*/ 928 h 2717624"/>
              <a:gd name="connsiteX9" fmla="*/ 2371111 w 3897960"/>
              <a:gd name="connsiteY9" fmla="*/ 160514 h 2717624"/>
              <a:gd name="connsiteX10" fmla="*/ 2544264 w 3897960"/>
              <a:gd name="connsiteY10" fmla="*/ 164925 h 2717624"/>
              <a:gd name="connsiteX11" fmla="*/ 2782390 w 3897960"/>
              <a:gd name="connsiteY11" fmla="*/ 393525 h 2717624"/>
              <a:gd name="connsiteX12" fmla="*/ 3063223 w 3897960"/>
              <a:gd name="connsiteY12" fmla="*/ 253298 h 2717624"/>
              <a:gd name="connsiteX13" fmla="*/ 3325314 w 3897960"/>
              <a:gd name="connsiteY13" fmla="*/ 460200 h 2717624"/>
              <a:gd name="connsiteX14" fmla="*/ 3859322 w 3897960"/>
              <a:gd name="connsiteY14" fmla="*/ 427077 h 2717624"/>
              <a:gd name="connsiteX15" fmla="*/ 3836271 w 3897960"/>
              <a:gd name="connsiteY15" fmla="*/ 900998 h 2717624"/>
              <a:gd name="connsiteX16" fmla="*/ 3594933 w 3897960"/>
              <a:gd name="connsiteY16" fmla="*/ 1017764 h 2717624"/>
              <a:gd name="connsiteX17" fmla="*/ 3620588 w 3897960"/>
              <a:gd name="connsiteY17" fmla="*/ 1527000 h 2717624"/>
              <a:gd name="connsiteX18" fmla="*/ 3792038 w 3897960"/>
              <a:gd name="connsiteY18" fmla="*/ 1717499 h 2717624"/>
              <a:gd name="connsiteX19" fmla="*/ 3544388 w 3897960"/>
              <a:gd name="connsiteY19" fmla="*/ 1879424 h 2717624"/>
              <a:gd name="connsiteX20" fmla="*/ 3477713 w 3897960"/>
              <a:gd name="connsiteY20" fmla="*/ 2050875 h 2717624"/>
              <a:gd name="connsiteX21" fmla="*/ 3668213 w 3897960"/>
              <a:gd name="connsiteY21" fmla="*/ 2279474 h 2717624"/>
              <a:gd name="connsiteX22" fmla="*/ 3734888 w 3897960"/>
              <a:gd name="connsiteY22" fmla="*/ 2546174 h 2717624"/>
              <a:gd name="connsiteX23" fmla="*/ 3363413 w 3897960"/>
              <a:gd name="connsiteY23" fmla="*/ 2717624 h 2717624"/>
              <a:gd name="connsiteX24" fmla="*/ 1010738 w 3897960"/>
              <a:gd name="connsiteY24" fmla="*/ 898350 h 2717624"/>
              <a:gd name="connsiteX25" fmla="*/ 267788 w 3897960"/>
              <a:gd name="connsiteY25" fmla="*/ 850725 h 2717624"/>
              <a:gd name="connsiteX26" fmla="*/ 0 w 3897960"/>
              <a:gd name="connsiteY26" fmla="*/ 220003 h 271762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82295"/>
              <a:gd name="connsiteX1" fmla="*/ 271621 w 3897960"/>
              <a:gd name="connsiteY1" fmla="*/ 115233 h 2782295"/>
              <a:gd name="connsiteX2" fmla="*/ 401747 w 3897960"/>
              <a:gd name="connsiteY2" fmla="*/ 231996 h 2782295"/>
              <a:gd name="connsiteX3" fmla="*/ 505914 w 3897960"/>
              <a:gd name="connsiteY3" fmla="*/ 307799 h 2782295"/>
              <a:gd name="connsiteX4" fmla="*/ 874773 w 3897960"/>
              <a:gd name="connsiteY4" fmla="*/ 933 h 2782295"/>
              <a:gd name="connsiteX5" fmla="*/ 982164 w 3897960"/>
              <a:gd name="connsiteY5" fmla="*/ 98249 h 2782295"/>
              <a:gd name="connsiteX6" fmla="*/ 1325065 w 3897960"/>
              <a:gd name="connsiteY6" fmla="*/ 12524 h 2782295"/>
              <a:gd name="connsiteX7" fmla="*/ 1553665 w 3897960"/>
              <a:gd name="connsiteY7" fmla="*/ 288749 h 2782295"/>
              <a:gd name="connsiteX8" fmla="*/ 2232244 w 3897960"/>
              <a:gd name="connsiteY8" fmla="*/ 928 h 2782295"/>
              <a:gd name="connsiteX9" fmla="*/ 2371111 w 3897960"/>
              <a:gd name="connsiteY9" fmla="*/ 160514 h 2782295"/>
              <a:gd name="connsiteX10" fmla="*/ 2544264 w 3897960"/>
              <a:gd name="connsiteY10" fmla="*/ 164925 h 2782295"/>
              <a:gd name="connsiteX11" fmla="*/ 2782390 w 3897960"/>
              <a:gd name="connsiteY11" fmla="*/ 393525 h 2782295"/>
              <a:gd name="connsiteX12" fmla="*/ 3063223 w 3897960"/>
              <a:gd name="connsiteY12" fmla="*/ 253298 h 2782295"/>
              <a:gd name="connsiteX13" fmla="*/ 3325314 w 3897960"/>
              <a:gd name="connsiteY13" fmla="*/ 460200 h 2782295"/>
              <a:gd name="connsiteX14" fmla="*/ 3859322 w 3897960"/>
              <a:gd name="connsiteY14" fmla="*/ 427077 h 2782295"/>
              <a:gd name="connsiteX15" fmla="*/ 3836271 w 3897960"/>
              <a:gd name="connsiteY15" fmla="*/ 900998 h 2782295"/>
              <a:gd name="connsiteX16" fmla="*/ 3594933 w 3897960"/>
              <a:gd name="connsiteY16" fmla="*/ 1017764 h 2782295"/>
              <a:gd name="connsiteX17" fmla="*/ 3620588 w 3897960"/>
              <a:gd name="connsiteY17" fmla="*/ 1527000 h 2782295"/>
              <a:gd name="connsiteX18" fmla="*/ 3792038 w 3897960"/>
              <a:gd name="connsiteY18" fmla="*/ 1717499 h 2782295"/>
              <a:gd name="connsiteX19" fmla="*/ 3544388 w 3897960"/>
              <a:gd name="connsiteY19" fmla="*/ 1879424 h 2782295"/>
              <a:gd name="connsiteX20" fmla="*/ 3477713 w 3897960"/>
              <a:gd name="connsiteY20" fmla="*/ 2050875 h 2782295"/>
              <a:gd name="connsiteX21" fmla="*/ 3668213 w 3897960"/>
              <a:gd name="connsiteY21" fmla="*/ 2279474 h 2782295"/>
              <a:gd name="connsiteX22" fmla="*/ 3734888 w 3897960"/>
              <a:gd name="connsiteY22" fmla="*/ 2546174 h 2782295"/>
              <a:gd name="connsiteX23" fmla="*/ 3430088 w 3897960"/>
              <a:gd name="connsiteY23" fmla="*/ 2774774 h 2782295"/>
              <a:gd name="connsiteX24" fmla="*/ 2715713 w 3897960"/>
              <a:gd name="connsiteY24" fmla="*/ 2231848 h 2782295"/>
              <a:gd name="connsiteX25" fmla="*/ 1010738 w 3897960"/>
              <a:gd name="connsiteY25" fmla="*/ 898350 h 2782295"/>
              <a:gd name="connsiteX26" fmla="*/ 267788 w 3897960"/>
              <a:gd name="connsiteY26" fmla="*/ 850725 h 2782295"/>
              <a:gd name="connsiteX27" fmla="*/ 0 w 3897960"/>
              <a:gd name="connsiteY27" fmla="*/ 220003 h 2782295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081398"/>
              <a:gd name="connsiteX1" fmla="*/ 271621 w 3897960"/>
              <a:gd name="connsiteY1" fmla="*/ 115233 h 3081398"/>
              <a:gd name="connsiteX2" fmla="*/ 401747 w 3897960"/>
              <a:gd name="connsiteY2" fmla="*/ 231996 h 3081398"/>
              <a:gd name="connsiteX3" fmla="*/ 505914 w 3897960"/>
              <a:gd name="connsiteY3" fmla="*/ 307799 h 3081398"/>
              <a:gd name="connsiteX4" fmla="*/ 874773 w 3897960"/>
              <a:gd name="connsiteY4" fmla="*/ 933 h 3081398"/>
              <a:gd name="connsiteX5" fmla="*/ 982164 w 3897960"/>
              <a:gd name="connsiteY5" fmla="*/ 98249 h 3081398"/>
              <a:gd name="connsiteX6" fmla="*/ 1325065 w 3897960"/>
              <a:gd name="connsiteY6" fmla="*/ 12524 h 3081398"/>
              <a:gd name="connsiteX7" fmla="*/ 1553665 w 3897960"/>
              <a:gd name="connsiteY7" fmla="*/ 288749 h 3081398"/>
              <a:gd name="connsiteX8" fmla="*/ 2232244 w 3897960"/>
              <a:gd name="connsiteY8" fmla="*/ 928 h 3081398"/>
              <a:gd name="connsiteX9" fmla="*/ 2371111 w 3897960"/>
              <a:gd name="connsiteY9" fmla="*/ 160514 h 3081398"/>
              <a:gd name="connsiteX10" fmla="*/ 2544264 w 3897960"/>
              <a:gd name="connsiteY10" fmla="*/ 164925 h 3081398"/>
              <a:gd name="connsiteX11" fmla="*/ 2782390 w 3897960"/>
              <a:gd name="connsiteY11" fmla="*/ 393525 h 3081398"/>
              <a:gd name="connsiteX12" fmla="*/ 3063223 w 3897960"/>
              <a:gd name="connsiteY12" fmla="*/ 253298 h 3081398"/>
              <a:gd name="connsiteX13" fmla="*/ 3325314 w 3897960"/>
              <a:gd name="connsiteY13" fmla="*/ 460200 h 3081398"/>
              <a:gd name="connsiteX14" fmla="*/ 3859322 w 3897960"/>
              <a:gd name="connsiteY14" fmla="*/ 427077 h 3081398"/>
              <a:gd name="connsiteX15" fmla="*/ 3836271 w 3897960"/>
              <a:gd name="connsiteY15" fmla="*/ 900998 h 3081398"/>
              <a:gd name="connsiteX16" fmla="*/ 3594933 w 3897960"/>
              <a:gd name="connsiteY16" fmla="*/ 1017764 h 3081398"/>
              <a:gd name="connsiteX17" fmla="*/ 3620588 w 3897960"/>
              <a:gd name="connsiteY17" fmla="*/ 1527000 h 3081398"/>
              <a:gd name="connsiteX18" fmla="*/ 3792038 w 3897960"/>
              <a:gd name="connsiteY18" fmla="*/ 1717499 h 3081398"/>
              <a:gd name="connsiteX19" fmla="*/ 3544388 w 3897960"/>
              <a:gd name="connsiteY19" fmla="*/ 1879424 h 3081398"/>
              <a:gd name="connsiteX20" fmla="*/ 3477713 w 3897960"/>
              <a:gd name="connsiteY20" fmla="*/ 2050875 h 3081398"/>
              <a:gd name="connsiteX21" fmla="*/ 3668213 w 3897960"/>
              <a:gd name="connsiteY21" fmla="*/ 2279474 h 3081398"/>
              <a:gd name="connsiteX22" fmla="*/ 3734888 w 3897960"/>
              <a:gd name="connsiteY22" fmla="*/ 2546174 h 3081398"/>
              <a:gd name="connsiteX23" fmla="*/ 3430088 w 3897960"/>
              <a:gd name="connsiteY23" fmla="*/ 2774774 h 3081398"/>
              <a:gd name="connsiteX24" fmla="*/ 3582488 w 3897960"/>
              <a:gd name="connsiteY24" fmla="*/ 3079573 h 3081398"/>
              <a:gd name="connsiteX25" fmla="*/ 2906213 w 3897960"/>
              <a:gd name="connsiteY25" fmla="*/ 2631898 h 3081398"/>
              <a:gd name="connsiteX26" fmla="*/ 1010738 w 3897960"/>
              <a:gd name="connsiteY26" fmla="*/ 898350 h 3081398"/>
              <a:gd name="connsiteX27" fmla="*/ 267788 w 3897960"/>
              <a:gd name="connsiteY27" fmla="*/ 850725 h 3081398"/>
              <a:gd name="connsiteX28" fmla="*/ 0 w 3897960"/>
              <a:gd name="connsiteY28" fmla="*/ 220003 h 3081398"/>
              <a:gd name="connsiteX0" fmla="*/ 0 w 3897960"/>
              <a:gd name="connsiteY0" fmla="*/ 220003 h 3405821"/>
              <a:gd name="connsiteX1" fmla="*/ 271621 w 3897960"/>
              <a:gd name="connsiteY1" fmla="*/ 115233 h 3405821"/>
              <a:gd name="connsiteX2" fmla="*/ 401747 w 3897960"/>
              <a:gd name="connsiteY2" fmla="*/ 231996 h 3405821"/>
              <a:gd name="connsiteX3" fmla="*/ 505914 w 3897960"/>
              <a:gd name="connsiteY3" fmla="*/ 307799 h 3405821"/>
              <a:gd name="connsiteX4" fmla="*/ 874773 w 3897960"/>
              <a:gd name="connsiteY4" fmla="*/ 933 h 3405821"/>
              <a:gd name="connsiteX5" fmla="*/ 982164 w 3897960"/>
              <a:gd name="connsiteY5" fmla="*/ 98249 h 3405821"/>
              <a:gd name="connsiteX6" fmla="*/ 1325065 w 3897960"/>
              <a:gd name="connsiteY6" fmla="*/ 12524 h 3405821"/>
              <a:gd name="connsiteX7" fmla="*/ 1553665 w 3897960"/>
              <a:gd name="connsiteY7" fmla="*/ 288749 h 3405821"/>
              <a:gd name="connsiteX8" fmla="*/ 2232244 w 3897960"/>
              <a:gd name="connsiteY8" fmla="*/ 928 h 3405821"/>
              <a:gd name="connsiteX9" fmla="*/ 2371111 w 3897960"/>
              <a:gd name="connsiteY9" fmla="*/ 160514 h 3405821"/>
              <a:gd name="connsiteX10" fmla="*/ 2544264 w 3897960"/>
              <a:gd name="connsiteY10" fmla="*/ 164925 h 3405821"/>
              <a:gd name="connsiteX11" fmla="*/ 2782390 w 3897960"/>
              <a:gd name="connsiteY11" fmla="*/ 393525 h 3405821"/>
              <a:gd name="connsiteX12" fmla="*/ 3063223 w 3897960"/>
              <a:gd name="connsiteY12" fmla="*/ 253298 h 3405821"/>
              <a:gd name="connsiteX13" fmla="*/ 3325314 w 3897960"/>
              <a:gd name="connsiteY13" fmla="*/ 460200 h 3405821"/>
              <a:gd name="connsiteX14" fmla="*/ 3859322 w 3897960"/>
              <a:gd name="connsiteY14" fmla="*/ 427077 h 3405821"/>
              <a:gd name="connsiteX15" fmla="*/ 3836271 w 3897960"/>
              <a:gd name="connsiteY15" fmla="*/ 900998 h 3405821"/>
              <a:gd name="connsiteX16" fmla="*/ 3594933 w 3897960"/>
              <a:gd name="connsiteY16" fmla="*/ 1017764 h 3405821"/>
              <a:gd name="connsiteX17" fmla="*/ 3620588 w 3897960"/>
              <a:gd name="connsiteY17" fmla="*/ 1527000 h 3405821"/>
              <a:gd name="connsiteX18" fmla="*/ 3792038 w 3897960"/>
              <a:gd name="connsiteY18" fmla="*/ 1717499 h 3405821"/>
              <a:gd name="connsiteX19" fmla="*/ 3544388 w 3897960"/>
              <a:gd name="connsiteY19" fmla="*/ 1879424 h 3405821"/>
              <a:gd name="connsiteX20" fmla="*/ 3477713 w 3897960"/>
              <a:gd name="connsiteY20" fmla="*/ 2050875 h 3405821"/>
              <a:gd name="connsiteX21" fmla="*/ 3668213 w 3897960"/>
              <a:gd name="connsiteY21" fmla="*/ 2279474 h 3405821"/>
              <a:gd name="connsiteX22" fmla="*/ 3734888 w 3897960"/>
              <a:gd name="connsiteY22" fmla="*/ 2546174 h 3405821"/>
              <a:gd name="connsiteX23" fmla="*/ 3430088 w 3897960"/>
              <a:gd name="connsiteY23" fmla="*/ 2774774 h 3405821"/>
              <a:gd name="connsiteX24" fmla="*/ 3582488 w 3897960"/>
              <a:gd name="connsiteY24" fmla="*/ 3079573 h 3405821"/>
              <a:gd name="connsiteX25" fmla="*/ 3372938 w 3897960"/>
              <a:gd name="connsiteY25" fmla="*/ 3289123 h 3405821"/>
              <a:gd name="connsiteX26" fmla="*/ 1010738 w 3897960"/>
              <a:gd name="connsiteY26" fmla="*/ 898350 h 3405821"/>
              <a:gd name="connsiteX27" fmla="*/ 267788 w 3897960"/>
              <a:gd name="connsiteY27" fmla="*/ 850725 h 3405821"/>
              <a:gd name="connsiteX28" fmla="*/ 0 w 3897960"/>
              <a:gd name="connsiteY28" fmla="*/ 220003 h 3405821"/>
              <a:gd name="connsiteX0" fmla="*/ 0 w 3897960"/>
              <a:gd name="connsiteY0" fmla="*/ 220003 h 3289123"/>
              <a:gd name="connsiteX1" fmla="*/ 271621 w 3897960"/>
              <a:gd name="connsiteY1" fmla="*/ 115233 h 3289123"/>
              <a:gd name="connsiteX2" fmla="*/ 401747 w 3897960"/>
              <a:gd name="connsiteY2" fmla="*/ 231996 h 3289123"/>
              <a:gd name="connsiteX3" fmla="*/ 505914 w 3897960"/>
              <a:gd name="connsiteY3" fmla="*/ 307799 h 3289123"/>
              <a:gd name="connsiteX4" fmla="*/ 874773 w 3897960"/>
              <a:gd name="connsiteY4" fmla="*/ 933 h 3289123"/>
              <a:gd name="connsiteX5" fmla="*/ 982164 w 3897960"/>
              <a:gd name="connsiteY5" fmla="*/ 98249 h 3289123"/>
              <a:gd name="connsiteX6" fmla="*/ 1325065 w 3897960"/>
              <a:gd name="connsiteY6" fmla="*/ 12524 h 3289123"/>
              <a:gd name="connsiteX7" fmla="*/ 1553665 w 3897960"/>
              <a:gd name="connsiteY7" fmla="*/ 288749 h 3289123"/>
              <a:gd name="connsiteX8" fmla="*/ 2232244 w 3897960"/>
              <a:gd name="connsiteY8" fmla="*/ 928 h 3289123"/>
              <a:gd name="connsiteX9" fmla="*/ 2371111 w 3897960"/>
              <a:gd name="connsiteY9" fmla="*/ 160514 h 3289123"/>
              <a:gd name="connsiteX10" fmla="*/ 2544264 w 3897960"/>
              <a:gd name="connsiteY10" fmla="*/ 164925 h 3289123"/>
              <a:gd name="connsiteX11" fmla="*/ 2782390 w 3897960"/>
              <a:gd name="connsiteY11" fmla="*/ 393525 h 3289123"/>
              <a:gd name="connsiteX12" fmla="*/ 3063223 w 3897960"/>
              <a:gd name="connsiteY12" fmla="*/ 253298 h 3289123"/>
              <a:gd name="connsiteX13" fmla="*/ 3325314 w 3897960"/>
              <a:gd name="connsiteY13" fmla="*/ 460200 h 3289123"/>
              <a:gd name="connsiteX14" fmla="*/ 3859322 w 3897960"/>
              <a:gd name="connsiteY14" fmla="*/ 427077 h 3289123"/>
              <a:gd name="connsiteX15" fmla="*/ 3836271 w 3897960"/>
              <a:gd name="connsiteY15" fmla="*/ 900998 h 3289123"/>
              <a:gd name="connsiteX16" fmla="*/ 3594933 w 3897960"/>
              <a:gd name="connsiteY16" fmla="*/ 1017764 h 3289123"/>
              <a:gd name="connsiteX17" fmla="*/ 3620588 w 3897960"/>
              <a:gd name="connsiteY17" fmla="*/ 1527000 h 3289123"/>
              <a:gd name="connsiteX18" fmla="*/ 3792038 w 3897960"/>
              <a:gd name="connsiteY18" fmla="*/ 1717499 h 3289123"/>
              <a:gd name="connsiteX19" fmla="*/ 3544388 w 3897960"/>
              <a:gd name="connsiteY19" fmla="*/ 1879424 h 3289123"/>
              <a:gd name="connsiteX20" fmla="*/ 3477713 w 3897960"/>
              <a:gd name="connsiteY20" fmla="*/ 2050875 h 3289123"/>
              <a:gd name="connsiteX21" fmla="*/ 3668213 w 3897960"/>
              <a:gd name="connsiteY21" fmla="*/ 2279474 h 3289123"/>
              <a:gd name="connsiteX22" fmla="*/ 3734888 w 3897960"/>
              <a:gd name="connsiteY22" fmla="*/ 2546174 h 3289123"/>
              <a:gd name="connsiteX23" fmla="*/ 3430088 w 3897960"/>
              <a:gd name="connsiteY23" fmla="*/ 2774774 h 3289123"/>
              <a:gd name="connsiteX24" fmla="*/ 3582488 w 3897960"/>
              <a:gd name="connsiteY24" fmla="*/ 3079573 h 3289123"/>
              <a:gd name="connsiteX25" fmla="*/ 3372938 w 3897960"/>
              <a:gd name="connsiteY25" fmla="*/ 3289123 h 3289123"/>
              <a:gd name="connsiteX26" fmla="*/ 1010738 w 3897960"/>
              <a:gd name="connsiteY26" fmla="*/ 898350 h 3289123"/>
              <a:gd name="connsiteX27" fmla="*/ 267788 w 3897960"/>
              <a:gd name="connsiteY27" fmla="*/ 850725 h 3289123"/>
              <a:gd name="connsiteX28" fmla="*/ 0 w 3897960"/>
              <a:gd name="connsiteY28" fmla="*/ 220003 h 3289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2753813 w 3897960"/>
              <a:gd name="connsiteY26" fmla="*/ 271762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410534"/>
              <a:gd name="connsiteX1" fmla="*/ 271621 w 3897960"/>
              <a:gd name="connsiteY1" fmla="*/ 115233 h 3410534"/>
              <a:gd name="connsiteX2" fmla="*/ 401747 w 3897960"/>
              <a:gd name="connsiteY2" fmla="*/ 231996 h 3410534"/>
              <a:gd name="connsiteX3" fmla="*/ 505914 w 3897960"/>
              <a:gd name="connsiteY3" fmla="*/ 307799 h 3410534"/>
              <a:gd name="connsiteX4" fmla="*/ 874773 w 3897960"/>
              <a:gd name="connsiteY4" fmla="*/ 933 h 3410534"/>
              <a:gd name="connsiteX5" fmla="*/ 982164 w 3897960"/>
              <a:gd name="connsiteY5" fmla="*/ 98249 h 3410534"/>
              <a:gd name="connsiteX6" fmla="*/ 1325065 w 3897960"/>
              <a:gd name="connsiteY6" fmla="*/ 12524 h 3410534"/>
              <a:gd name="connsiteX7" fmla="*/ 1553665 w 3897960"/>
              <a:gd name="connsiteY7" fmla="*/ 288749 h 3410534"/>
              <a:gd name="connsiteX8" fmla="*/ 2232244 w 3897960"/>
              <a:gd name="connsiteY8" fmla="*/ 928 h 3410534"/>
              <a:gd name="connsiteX9" fmla="*/ 2371111 w 3897960"/>
              <a:gd name="connsiteY9" fmla="*/ 160514 h 3410534"/>
              <a:gd name="connsiteX10" fmla="*/ 2544264 w 3897960"/>
              <a:gd name="connsiteY10" fmla="*/ 164925 h 3410534"/>
              <a:gd name="connsiteX11" fmla="*/ 2782390 w 3897960"/>
              <a:gd name="connsiteY11" fmla="*/ 393525 h 3410534"/>
              <a:gd name="connsiteX12" fmla="*/ 3063223 w 3897960"/>
              <a:gd name="connsiteY12" fmla="*/ 253298 h 3410534"/>
              <a:gd name="connsiteX13" fmla="*/ 3325314 w 3897960"/>
              <a:gd name="connsiteY13" fmla="*/ 460200 h 3410534"/>
              <a:gd name="connsiteX14" fmla="*/ 3859322 w 3897960"/>
              <a:gd name="connsiteY14" fmla="*/ 427077 h 3410534"/>
              <a:gd name="connsiteX15" fmla="*/ 3836271 w 3897960"/>
              <a:gd name="connsiteY15" fmla="*/ 900998 h 3410534"/>
              <a:gd name="connsiteX16" fmla="*/ 3594933 w 3897960"/>
              <a:gd name="connsiteY16" fmla="*/ 1017764 h 3410534"/>
              <a:gd name="connsiteX17" fmla="*/ 3620588 w 3897960"/>
              <a:gd name="connsiteY17" fmla="*/ 1527000 h 3410534"/>
              <a:gd name="connsiteX18" fmla="*/ 3792038 w 3897960"/>
              <a:gd name="connsiteY18" fmla="*/ 1717499 h 3410534"/>
              <a:gd name="connsiteX19" fmla="*/ 3544388 w 3897960"/>
              <a:gd name="connsiteY19" fmla="*/ 1879424 h 3410534"/>
              <a:gd name="connsiteX20" fmla="*/ 3477713 w 3897960"/>
              <a:gd name="connsiteY20" fmla="*/ 2050875 h 3410534"/>
              <a:gd name="connsiteX21" fmla="*/ 3668213 w 3897960"/>
              <a:gd name="connsiteY21" fmla="*/ 2279474 h 3410534"/>
              <a:gd name="connsiteX22" fmla="*/ 3734888 w 3897960"/>
              <a:gd name="connsiteY22" fmla="*/ 2546174 h 3410534"/>
              <a:gd name="connsiteX23" fmla="*/ 3430088 w 3897960"/>
              <a:gd name="connsiteY23" fmla="*/ 2774774 h 3410534"/>
              <a:gd name="connsiteX24" fmla="*/ 3582488 w 3897960"/>
              <a:gd name="connsiteY24" fmla="*/ 3079573 h 3410534"/>
              <a:gd name="connsiteX25" fmla="*/ 3372938 w 3897960"/>
              <a:gd name="connsiteY25" fmla="*/ 3289123 h 3410534"/>
              <a:gd name="connsiteX26" fmla="*/ 3182438 w 3897960"/>
              <a:gd name="connsiteY26" fmla="*/ 3231973 h 3410534"/>
              <a:gd name="connsiteX27" fmla="*/ 1010738 w 3897960"/>
              <a:gd name="connsiteY27" fmla="*/ 898350 h 3410534"/>
              <a:gd name="connsiteX28" fmla="*/ 267788 w 3897960"/>
              <a:gd name="connsiteY28" fmla="*/ 850725 h 3410534"/>
              <a:gd name="connsiteX29" fmla="*/ 0 w 3897960"/>
              <a:gd name="connsiteY29" fmla="*/ 220003 h 3410534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2477588 w 3897960"/>
              <a:gd name="connsiteY27" fmla="*/ 25842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353763 w 3897960"/>
              <a:gd name="connsiteY28" fmla="*/ 248902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377937"/>
              <a:gd name="connsiteX1" fmla="*/ 271621 w 3897960"/>
              <a:gd name="connsiteY1" fmla="*/ 115233 h 3377937"/>
              <a:gd name="connsiteX2" fmla="*/ 401747 w 3897960"/>
              <a:gd name="connsiteY2" fmla="*/ 231996 h 3377937"/>
              <a:gd name="connsiteX3" fmla="*/ 505914 w 3897960"/>
              <a:gd name="connsiteY3" fmla="*/ 307799 h 3377937"/>
              <a:gd name="connsiteX4" fmla="*/ 874773 w 3897960"/>
              <a:gd name="connsiteY4" fmla="*/ 933 h 3377937"/>
              <a:gd name="connsiteX5" fmla="*/ 982164 w 3897960"/>
              <a:gd name="connsiteY5" fmla="*/ 98249 h 3377937"/>
              <a:gd name="connsiteX6" fmla="*/ 1325065 w 3897960"/>
              <a:gd name="connsiteY6" fmla="*/ 12524 h 3377937"/>
              <a:gd name="connsiteX7" fmla="*/ 1553665 w 3897960"/>
              <a:gd name="connsiteY7" fmla="*/ 288749 h 3377937"/>
              <a:gd name="connsiteX8" fmla="*/ 2232244 w 3897960"/>
              <a:gd name="connsiteY8" fmla="*/ 928 h 3377937"/>
              <a:gd name="connsiteX9" fmla="*/ 2371111 w 3897960"/>
              <a:gd name="connsiteY9" fmla="*/ 160514 h 3377937"/>
              <a:gd name="connsiteX10" fmla="*/ 2544264 w 3897960"/>
              <a:gd name="connsiteY10" fmla="*/ 164925 h 3377937"/>
              <a:gd name="connsiteX11" fmla="*/ 2782390 w 3897960"/>
              <a:gd name="connsiteY11" fmla="*/ 393525 h 3377937"/>
              <a:gd name="connsiteX12" fmla="*/ 3063223 w 3897960"/>
              <a:gd name="connsiteY12" fmla="*/ 253298 h 3377937"/>
              <a:gd name="connsiteX13" fmla="*/ 3325314 w 3897960"/>
              <a:gd name="connsiteY13" fmla="*/ 460200 h 3377937"/>
              <a:gd name="connsiteX14" fmla="*/ 3859322 w 3897960"/>
              <a:gd name="connsiteY14" fmla="*/ 427077 h 3377937"/>
              <a:gd name="connsiteX15" fmla="*/ 3836271 w 3897960"/>
              <a:gd name="connsiteY15" fmla="*/ 900998 h 3377937"/>
              <a:gd name="connsiteX16" fmla="*/ 3594933 w 3897960"/>
              <a:gd name="connsiteY16" fmla="*/ 1017764 h 3377937"/>
              <a:gd name="connsiteX17" fmla="*/ 3620588 w 3897960"/>
              <a:gd name="connsiteY17" fmla="*/ 1527000 h 3377937"/>
              <a:gd name="connsiteX18" fmla="*/ 3792038 w 3897960"/>
              <a:gd name="connsiteY18" fmla="*/ 1717499 h 3377937"/>
              <a:gd name="connsiteX19" fmla="*/ 3544388 w 3897960"/>
              <a:gd name="connsiteY19" fmla="*/ 1879424 h 3377937"/>
              <a:gd name="connsiteX20" fmla="*/ 3477713 w 3897960"/>
              <a:gd name="connsiteY20" fmla="*/ 2050875 h 3377937"/>
              <a:gd name="connsiteX21" fmla="*/ 3668213 w 3897960"/>
              <a:gd name="connsiteY21" fmla="*/ 2279474 h 3377937"/>
              <a:gd name="connsiteX22" fmla="*/ 3734888 w 3897960"/>
              <a:gd name="connsiteY22" fmla="*/ 2546174 h 3377937"/>
              <a:gd name="connsiteX23" fmla="*/ 3430088 w 3897960"/>
              <a:gd name="connsiteY23" fmla="*/ 2774774 h 3377937"/>
              <a:gd name="connsiteX24" fmla="*/ 3582488 w 3897960"/>
              <a:gd name="connsiteY24" fmla="*/ 3079573 h 3377937"/>
              <a:gd name="connsiteX25" fmla="*/ 3372938 w 3897960"/>
              <a:gd name="connsiteY25" fmla="*/ 3289123 h 3377937"/>
              <a:gd name="connsiteX26" fmla="*/ 3182438 w 3897960"/>
              <a:gd name="connsiteY26" fmla="*/ 3231973 h 3377937"/>
              <a:gd name="connsiteX27" fmla="*/ 3020513 w 3897960"/>
              <a:gd name="connsiteY27" fmla="*/ 3079573 h 3377937"/>
              <a:gd name="connsiteX28" fmla="*/ 2839538 w 3897960"/>
              <a:gd name="connsiteY28" fmla="*/ 3270073 h 3377937"/>
              <a:gd name="connsiteX29" fmla="*/ 1010738 w 3897960"/>
              <a:gd name="connsiteY29" fmla="*/ 898350 h 3377937"/>
              <a:gd name="connsiteX30" fmla="*/ 267788 w 3897960"/>
              <a:gd name="connsiteY30" fmla="*/ 850725 h 3377937"/>
              <a:gd name="connsiteX31" fmla="*/ 0 w 3897960"/>
              <a:gd name="connsiteY31" fmla="*/ 220003 h 337793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496638 w 3897960"/>
              <a:gd name="connsiteY29" fmla="*/ 287954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389667"/>
              <a:gd name="connsiteX1" fmla="*/ 271621 w 3897960"/>
              <a:gd name="connsiteY1" fmla="*/ 115233 h 3389667"/>
              <a:gd name="connsiteX2" fmla="*/ 401747 w 3897960"/>
              <a:gd name="connsiteY2" fmla="*/ 231996 h 3389667"/>
              <a:gd name="connsiteX3" fmla="*/ 505914 w 3897960"/>
              <a:gd name="connsiteY3" fmla="*/ 307799 h 3389667"/>
              <a:gd name="connsiteX4" fmla="*/ 874773 w 3897960"/>
              <a:gd name="connsiteY4" fmla="*/ 933 h 3389667"/>
              <a:gd name="connsiteX5" fmla="*/ 982164 w 3897960"/>
              <a:gd name="connsiteY5" fmla="*/ 98249 h 3389667"/>
              <a:gd name="connsiteX6" fmla="*/ 1325065 w 3897960"/>
              <a:gd name="connsiteY6" fmla="*/ 12524 h 3389667"/>
              <a:gd name="connsiteX7" fmla="*/ 1553665 w 3897960"/>
              <a:gd name="connsiteY7" fmla="*/ 288749 h 3389667"/>
              <a:gd name="connsiteX8" fmla="*/ 2232244 w 3897960"/>
              <a:gd name="connsiteY8" fmla="*/ 928 h 3389667"/>
              <a:gd name="connsiteX9" fmla="*/ 2371111 w 3897960"/>
              <a:gd name="connsiteY9" fmla="*/ 160514 h 3389667"/>
              <a:gd name="connsiteX10" fmla="*/ 2544264 w 3897960"/>
              <a:gd name="connsiteY10" fmla="*/ 164925 h 3389667"/>
              <a:gd name="connsiteX11" fmla="*/ 2782390 w 3897960"/>
              <a:gd name="connsiteY11" fmla="*/ 393525 h 3389667"/>
              <a:gd name="connsiteX12" fmla="*/ 3063223 w 3897960"/>
              <a:gd name="connsiteY12" fmla="*/ 253298 h 3389667"/>
              <a:gd name="connsiteX13" fmla="*/ 3325314 w 3897960"/>
              <a:gd name="connsiteY13" fmla="*/ 460200 h 3389667"/>
              <a:gd name="connsiteX14" fmla="*/ 3859322 w 3897960"/>
              <a:gd name="connsiteY14" fmla="*/ 427077 h 3389667"/>
              <a:gd name="connsiteX15" fmla="*/ 3836271 w 3897960"/>
              <a:gd name="connsiteY15" fmla="*/ 900998 h 3389667"/>
              <a:gd name="connsiteX16" fmla="*/ 3594933 w 3897960"/>
              <a:gd name="connsiteY16" fmla="*/ 1017764 h 3389667"/>
              <a:gd name="connsiteX17" fmla="*/ 3620588 w 3897960"/>
              <a:gd name="connsiteY17" fmla="*/ 1527000 h 3389667"/>
              <a:gd name="connsiteX18" fmla="*/ 3792038 w 3897960"/>
              <a:gd name="connsiteY18" fmla="*/ 1717499 h 3389667"/>
              <a:gd name="connsiteX19" fmla="*/ 3544388 w 3897960"/>
              <a:gd name="connsiteY19" fmla="*/ 1879424 h 3389667"/>
              <a:gd name="connsiteX20" fmla="*/ 3477713 w 3897960"/>
              <a:gd name="connsiteY20" fmla="*/ 2050875 h 3389667"/>
              <a:gd name="connsiteX21" fmla="*/ 3668213 w 3897960"/>
              <a:gd name="connsiteY21" fmla="*/ 2279474 h 3389667"/>
              <a:gd name="connsiteX22" fmla="*/ 3734888 w 3897960"/>
              <a:gd name="connsiteY22" fmla="*/ 2546174 h 3389667"/>
              <a:gd name="connsiteX23" fmla="*/ 3430088 w 3897960"/>
              <a:gd name="connsiteY23" fmla="*/ 2774774 h 3389667"/>
              <a:gd name="connsiteX24" fmla="*/ 3582488 w 3897960"/>
              <a:gd name="connsiteY24" fmla="*/ 3079573 h 3389667"/>
              <a:gd name="connsiteX25" fmla="*/ 3372938 w 3897960"/>
              <a:gd name="connsiteY25" fmla="*/ 3289123 h 3389667"/>
              <a:gd name="connsiteX26" fmla="*/ 3182438 w 3897960"/>
              <a:gd name="connsiteY26" fmla="*/ 3231973 h 3389667"/>
              <a:gd name="connsiteX27" fmla="*/ 3020513 w 3897960"/>
              <a:gd name="connsiteY27" fmla="*/ 3079573 h 3389667"/>
              <a:gd name="connsiteX28" fmla="*/ 2839538 w 3897960"/>
              <a:gd name="connsiteY28" fmla="*/ 3270073 h 3389667"/>
              <a:gd name="connsiteX29" fmla="*/ 2706188 w 3897960"/>
              <a:gd name="connsiteY29" fmla="*/ 3203398 h 3389667"/>
              <a:gd name="connsiteX30" fmla="*/ 1010738 w 3897960"/>
              <a:gd name="connsiteY30" fmla="*/ 898350 h 3389667"/>
              <a:gd name="connsiteX31" fmla="*/ 267788 w 3897960"/>
              <a:gd name="connsiteY31" fmla="*/ 850725 h 3389667"/>
              <a:gd name="connsiteX32" fmla="*/ 0 w 3897960"/>
              <a:gd name="connsiteY32" fmla="*/ 220003 h 338966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172788 w 3897960"/>
              <a:gd name="connsiteY30" fmla="*/ 26033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389820"/>
              <a:gd name="connsiteX1" fmla="*/ 271621 w 3897960"/>
              <a:gd name="connsiteY1" fmla="*/ 115233 h 3389820"/>
              <a:gd name="connsiteX2" fmla="*/ 401747 w 3897960"/>
              <a:gd name="connsiteY2" fmla="*/ 231996 h 3389820"/>
              <a:gd name="connsiteX3" fmla="*/ 505914 w 3897960"/>
              <a:gd name="connsiteY3" fmla="*/ 307799 h 3389820"/>
              <a:gd name="connsiteX4" fmla="*/ 874773 w 3897960"/>
              <a:gd name="connsiteY4" fmla="*/ 933 h 3389820"/>
              <a:gd name="connsiteX5" fmla="*/ 982164 w 3897960"/>
              <a:gd name="connsiteY5" fmla="*/ 98249 h 3389820"/>
              <a:gd name="connsiteX6" fmla="*/ 1325065 w 3897960"/>
              <a:gd name="connsiteY6" fmla="*/ 12524 h 3389820"/>
              <a:gd name="connsiteX7" fmla="*/ 1553665 w 3897960"/>
              <a:gd name="connsiteY7" fmla="*/ 288749 h 3389820"/>
              <a:gd name="connsiteX8" fmla="*/ 2232244 w 3897960"/>
              <a:gd name="connsiteY8" fmla="*/ 928 h 3389820"/>
              <a:gd name="connsiteX9" fmla="*/ 2371111 w 3897960"/>
              <a:gd name="connsiteY9" fmla="*/ 160514 h 3389820"/>
              <a:gd name="connsiteX10" fmla="*/ 2544264 w 3897960"/>
              <a:gd name="connsiteY10" fmla="*/ 164925 h 3389820"/>
              <a:gd name="connsiteX11" fmla="*/ 2782390 w 3897960"/>
              <a:gd name="connsiteY11" fmla="*/ 393525 h 3389820"/>
              <a:gd name="connsiteX12" fmla="*/ 3063223 w 3897960"/>
              <a:gd name="connsiteY12" fmla="*/ 253298 h 3389820"/>
              <a:gd name="connsiteX13" fmla="*/ 3325314 w 3897960"/>
              <a:gd name="connsiteY13" fmla="*/ 460200 h 3389820"/>
              <a:gd name="connsiteX14" fmla="*/ 3859322 w 3897960"/>
              <a:gd name="connsiteY14" fmla="*/ 427077 h 3389820"/>
              <a:gd name="connsiteX15" fmla="*/ 3836271 w 3897960"/>
              <a:gd name="connsiteY15" fmla="*/ 900998 h 3389820"/>
              <a:gd name="connsiteX16" fmla="*/ 3594933 w 3897960"/>
              <a:gd name="connsiteY16" fmla="*/ 1017764 h 3389820"/>
              <a:gd name="connsiteX17" fmla="*/ 3620588 w 3897960"/>
              <a:gd name="connsiteY17" fmla="*/ 1527000 h 3389820"/>
              <a:gd name="connsiteX18" fmla="*/ 3792038 w 3897960"/>
              <a:gd name="connsiteY18" fmla="*/ 1717499 h 3389820"/>
              <a:gd name="connsiteX19" fmla="*/ 3544388 w 3897960"/>
              <a:gd name="connsiteY19" fmla="*/ 1879424 h 3389820"/>
              <a:gd name="connsiteX20" fmla="*/ 3477713 w 3897960"/>
              <a:gd name="connsiteY20" fmla="*/ 2050875 h 3389820"/>
              <a:gd name="connsiteX21" fmla="*/ 3668213 w 3897960"/>
              <a:gd name="connsiteY21" fmla="*/ 2279474 h 3389820"/>
              <a:gd name="connsiteX22" fmla="*/ 3734888 w 3897960"/>
              <a:gd name="connsiteY22" fmla="*/ 2546174 h 3389820"/>
              <a:gd name="connsiteX23" fmla="*/ 3430088 w 3897960"/>
              <a:gd name="connsiteY23" fmla="*/ 2774774 h 3389820"/>
              <a:gd name="connsiteX24" fmla="*/ 3582488 w 3897960"/>
              <a:gd name="connsiteY24" fmla="*/ 3079573 h 3389820"/>
              <a:gd name="connsiteX25" fmla="*/ 3372938 w 3897960"/>
              <a:gd name="connsiteY25" fmla="*/ 3289123 h 3389820"/>
              <a:gd name="connsiteX26" fmla="*/ 3182438 w 3897960"/>
              <a:gd name="connsiteY26" fmla="*/ 3231973 h 3389820"/>
              <a:gd name="connsiteX27" fmla="*/ 3020513 w 3897960"/>
              <a:gd name="connsiteY27" fmla="*/ 3079573 h 3389820"/>
              <a:gd name="connsiteX28" fmla="*/ 2839538 w 3897960"/>
              <a:gd name="connsiteY28" fmla="*/ 3270073 h 3389820"/>
              <a:gd name="connsiteX29" fmla="*/ 2706188 w 3897960"/>
              <a:gd name="connsiteY29" fmla="*/ 3203398 h 3389820"/>
              <a:gd name="connsiteX30" fmla="*/ 2458538 w 3897960"/>
              <a:gd name="connsiteY30" fmla="*/ 3251023 h 3389820"/>
              <a:gd name="connsiteX31" fmla="*/ 1010738 w 3897960"/>
              <a:gd name="connsiteY31" fmla="*/ 898350 h 3389820"/>
              <a:gd name="connsiteX32" fmla="*/ 267788 w 3897960"/>
              <a:gd name="connsiteY32" fmla="*/ 850725 h 3389820"/>
              <a:gd name="connsiteX33" fmla="*/ 0 w 3897960"/>
              <a:gd name="connsiteY33" fmla="*/ 220003 h 3389820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867988 w 3897960"/>
              <a:gd name="connsiteY31" fmla="*/ 2469973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67988 w 3897960"/>
              <a:gd name="connsiteY32" fmla="*/ 2431873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9418"/>
              <a:gd name="connsiteX1" fmla="*/ 271621 w 3897960"/>
              <a:gd name="connsiteY1" fmla="*/ 115233 h 3299418"/>
              <a:gd name="connsiteX2" fmla="*/ 401747 w 3897960"/>
              <a:gd name="connsiteY2" fmla="*/ 231996 h 3299418"/>
              <a:gd name="connsiteX3" fmla="*/ 505914 w 3897960"/>
              <a:gd name="connsiteY3" fmla="*/ 307799 h 3299418"/>
              <a:gd name="connsiteX4" fmla="*/ 874773 w 3897960"/>
              <a:gd name="connsiteY4" fmla="*/ 933 h 3299418"/>
              <a:gd name="connsiteX5" fmla="*/ 982164 w 3897960"/>
              <a:gd name="connsiteY5" fmla="*/ 98249 h 3299418"/>
              <a:gd name="connsiteX6" fmla="*/ 1325065 w 3897960"/>
              <a:gd name="connsiteY6" fmla="*/ 12524 h 3299418"/>
              <a:gd name="connsiteX7" fmla="*/ 1553665 w 3897960"/>
              <a:gd name="connsiteY7" fmla="*/ 288749 h 3299418"/>
              <a:gd name="connsiteX8" fmla="*/ 2232244 w 3897960"/>
              <a:gd name="connsiteY8" fmla="*/ 928 h 3299418"/>
              <a:gd name="connsiteX9" fmla="*/ 2371111 w 3897960"/>
              <a:gd name="connsiteY9" fmla="*/ 160514 h 3299418"/>
              <a:gd name="connsiteX10" fmla="*/ 2544264 w 3897960"/>
              <a:gd name="connsiteY10" fmla="*/ 164925 h 3299418"/>
              <a:gd name="connsiteX11" fmla="*/ 2782390 w 3897960"/>
              <a:gd name="connsiteY11" fmla="*/ 393525 h 3299418"/>
              <a:gd name="connsiteX12" fmla="*/ 3063223 w 3897960"/>
              <a:gd name="connsiteY12" fmla="*/ 253298 h 3299418"/>
              <a:gd name="connsiteX13" fmla="*/ 3325314 w 3897960"/>
              <a:gd name="connsiteY13" fmla="*/ 460200 h 3299418"/>
              <a:gd name="connsiteX14" fmla="*/ 3859322 w 3897960"/>
              <a:gd name="connsiteY14" fmla="*/ 427077 h 3299418"/>
              <a:gd name="connsiteX15" fmla="*/ 3836271 w 3897960"/>
              <a:gd name="connsiteY15" fmla="*/ 900998 h 3299418"/>
              <a:gd name="connsiteX16" fmla="*/ 3594933 w 3897960"/>
              <a:gd name="connsiteY16" fmla="*/ 1017764 h 3299418"/>
              <a:gd name="connsiteX17" fmla="*/ 3620588 w 3897960"/>
              <a:gd name="connsiteY17" fmla="*/ 1527000 h 3299418"/>
              <a:gd name="connsiteX18" fmla="*/ 3792038 w 3897960"/>
              <a:gd name="connsiteY18" fmla="*/ 1717499 h 3299418"/>
              <a:gd name="connsiteX19" fmla="*/ 3544388 w 3897960"/>
              <a:gd name="connsiteY19" fmla="*/ 1879424 h 3299418"/>
              <a:gd name="connsiteX20" fmla="*/ 3477713 w 3897960"/>
              <a:gd name="connsiteY20" fmla="*/ 2050875 h 3299418"/>
              <a:gd name="connsiteX21" fmla="*/ 3668213 w 3897960"/>
              <a:gd name="connsiteY21" fmla="*/ 2279474 h 3299418"/>
              <a:gd name="connsiteX22" fmla="*/ 3734888 w 3897960"/>
              <a:gd name="connsiteY22" fmla="*/ 2546174 h 3299418"/>
              <a:gd name="connsiteX23" fmla="*/ 3430088 w 3897960"/>
              <a:gd name="connsiteY23" fmla="*/ 2774774 h 3299418"/>
              <a:gd name="connsiteX24" fmla="*/ 3582488 w 3897960"/>
              <a:gd name="connsiteY24" fmla="*/ 3079573 h 3299418"/>
              <a:gd name="connsiteX25" fmla="*/ 3372938 w 3897960"/>
              <a:gd name="connsiteY25" fmla="*/ 3289123 h 3299418"/>
              <a:gd name="connsiteX26" fmla="*/ 3182438 w 3897960"/>
              <a:gd name="connsiteY26" fmla="*/ 3231973 h 3299418"/>
              <a:gd name="connsiteX27" fmla="*/ 3020513 w 3897960"/>
              <a:gd name="connsiteY27" fmla="*/ 3079573 h 3299418"/>
              <a:gd name="connsiteX28" fmla="*/ 2839538 w 3897960"/>
              <a:gd name="connsiteY28" fmla="*/ 3270073 h 3299418"/>
              <a:gd name="connsiteX29" fmla="*/ 2706188 w 3897960"/>
              <a:gd name="connsiteY29" fmla="*/ 3203398 h 3299418"/>
              <a:gd name="connsiteX30" fmla="*/ 2458538 w 3897960"/>
              <a:gd name="connsiteY30" fmla="*/ 3251023 h 3299418"/>
              <a:gd name="connsiteX31" fmla="*/ 2334713 w 3897960"/>
              <a:gd name="connsiteY31" fmla="*/ 3070048 h 3299418"/>
              <a:gd name="connsiteX32" fmla="*/ 1848938 w 3897960"/>
              <a:gd name="connsiteY32" fmla="*/ 3184348 h 3299418"/>
              <a:gd name="connsiteX33" fmla="*/ 1010738 w 3897960"/>
              <a:gd name="connsiteY33" fmla="*/ 898350 h 3299418"/>
              <a:gd name="connsiteX34" fmla="*/ 267788 w 3897960"/>
              <a:gd name="connsiteY34" fmla="*/ 850725 h 3299418"/>
              <a:gd name="connsiteX35" fmla="*/ 0 w 3897960"/>
              <a:gd name="connsiteY35" fmla="*/ 220003 h 3299418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429838 w 3897960"/>
              <a:gd name="connsiteY33" fmla="*/ 224137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344113 w 3897960"/>
              <a:gd name="connsiteY34" fmla="*/ 2288998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010738 w 3897960"/>
              <a:gd name="connsiteY36" fmla="*/ 898350 h 3297123"/>
              <a:gd name="connsiteX37" fmla="*/ 267788 w 3897960"/>
              <a:gd name="connsiteY37" fmla="*/ 850725 h 3297123"/>
              <a:gd name="connsiteX38" fmla="*/ 0 w 3897960"/>
              <a:gd name="connsiteY38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192481 w 4090441"/>
              <a:gd name="connsiteY0" fmla="*/ 220003 h 3331413"/>
              <a:gd name="connsiteX1" fmla="*/ 464102 w 4090441"/>
              <a:gd name="connsiteY1" fmla="*/ 115233 h 3331413"/>
              <a:gd name="connsiteX2" fmla="*/ 594228 w 4090441"/>
              <a:gd name="connsiteY2" fmla="*/ 231996 h 3331413"/>
              <a:gd name="connsiteX3" fmla="*/ 698395 w 4090441"/>
              <a:gd name="connsiteY3" fmla="*/ 307799 h 3331413"/>
              <a:gd name="connsiteX4" fmla="*/ 1067254 w 4090441"/>
              <a:gd name="connsiteY4" fmla="*/ 933 h 3331413"/>
              <a:gd name="connsiteX5" fmla="*/ 1174645 w 4090441"/>
              <a:gd name="connsiteY5" fmla="*/ 98249 h 3331413"/>
              <a:gd name="connsiteX6" fmla="*/ 1517546 w 4090441"/>
              <a:gd name="connsiteY6" fmla="*/ 12524 h 3331413"/>
              <a:gd name="connsiteX7" fmla="*/ 1746146 w 4090441"/>
              <a:gd name="connsiteY7" fmla="*/ 288749 h 3331413"/>
              <a:gd name="connsiteX8" fmla="*/ 2424725 w 4090441"/>
              <a:gd name="connsiteY8" fmla="*/ 928 h 3331413"/>
              <a:gd name="connsiteX9" fmla="*/ 2563592 w 4090441"/>
              <a:gd name="connsiteY9" fmla="*/ 160514 h 3331413"/>
              <a:gd name="connsiteX10" fmla="*/ 2736745 w 4090441"/>
              <a:gd name="connsiteY10" fmla="*/ 164925 h 3331413"/>
              <a:gd name="connsiteX11" fmla="*/ 2974871 w 4090441"/>
              <a:gd name="connsiteY11" fmla="*/ 393525 h 3331413"/>
              <a:gd name="connsiteX12" fmla="*/ 3255704 w 4090441"/>
              <a:gd name="connsiteY12" fmla="*/ 253298 h 3331413"/>
              <a:gd name="connsiteX13" fmla="*/ 3517795 w 4090441"/>
              <a:gd name="connsiteY13" fmla="*/ 460200 h 3331413"/>
              <a:gd name="connsiteX14" fmla="*/ 4051803 w 4090441"/>
              <a:gd name="connsiteY14" fmla="*/ 427077 h 3331413"/>
              <a:gd name="connsiteX15" fmla="*/ 4028752 w 4090441"/>
              <a:gd name="connsiteY15" fmla="*/ 900998 h 3331413"/>
              <a:gd name="connsiteX16" fmla="*/ 3787414 w 4090441"/>
              <a:gd name="connsiteY16" fmla="*/ 1017764 h 3331413"/>
              <a:gd name="connsiteX17" fmla="*/ 3813069 w 4090441"/>
              <a:gd name="connsiteY17" fmla="*/ 1527000 h 3331413"/>
              <a:gd name="connsiteX18" fmla="*/ 3984519 w 4090441"/>
              <a:gd name="connsiteY18" fmla="*/ 1717499 h 3331413"/>
              <a:gd name="connsiteX19" fmla="*/ 3736869 w 4090441"/>
              <a:gd name="connsiteY19" fmla="*/ 1879424 h 3331413"/>
              <a:gd name="connsiteX20" fmla="*/ 3670194 w 4090441"/>
              <a:gd name="connsiteY20" fmla="*/ 2050875 h 3331413"/>
              <a:gd name="connsiteX21" fmla="*/ 3860694 w 4090441"/>
              <a:gd name="connsiteY21" fmla="*/ 2279474 h 3331413"/>
              <a:gd name="connsiteX22" fmla="*/ 3927369 w 4090441"/>
              <a:gd name="connsiteY22" fmla="*/ 2546174 h 3331413"/>
              <a:gd name="connsiteX23" fmla="*/ 3622569 w 4090441"/>
              <a:gd name="connsiteY23" fmla="*/ 2774774 h 3331413"/>
              <a:gd name="connsiteX24" fmla="*/ 3774969 w 4090441"/>
              <a:gd name="connsiteY24" fmla="*/ 3079573 h 3331413"/>
              <a:gd name="connsiteX25" fmla="*/ 3565419 w 4090441"/>
              <a:gd name="connsiteY25" fmla="*/ 3289123 h 3331413"/>
              <a:gd name="connsiteX26" fmla="*/ 3374919 w 4090441"/>
              <a:gd name="connsiteY26" fmla="*/ 3231973 h 3331413"/>
              <a:gd name="connsiteX27" fmla="*/ 3212994 w 4090441"/>
              <a:gd name="connsiteY27" fmla="*/ 3079573 h 3331413"/>
              <a:gd name="connsiteX28" fmla="*/ 3032019 w 4090441"/>
              <a:gd name="connsiteY28" fmla="*/ 3270073 h 3331413"/>
              <a:gd name="connsiteX29" fmla="*/ 2898669 w 4090441"/>
              <a:gd name="connsiteY29" fmla="*/ 3203398 h 3331413"/>
              <a:gd name="connsiteX30" fmla="*/ 2651019 w 4090441"/>
              <a:gd name="connsiteY30" fmla="*/ 3251023 h 3331413"/>
              <a:gd name="connsiteX31" fmla="*/ 2527194 w 4090441"/>
              <a:gd name="connsiteY31" fmla="*/ 3070048 h 3331413"/>
              <a:gd name="connsiteX32" fmla="*/ 2041419 w 4090441"/>
              <a:gd name="connsiteY32" fmla="*/ 3184348 h 3331413"/>
              <a:gd name="connsiteX33" fmla="*/ 1946169 w 4090441"/>
              <a:gd name="connsiteY33" fmla="*/ 3060523 h 3331413"/>
              <a:gd name="connsiteX34" fmla="*/ 1679469 w 4090441"/>
              <a:gd name="connsiteY34" fmla="*/ 3174823 h 3331413"/>
              <a:gd name="connsiteX35" fmla="*/ 1631844 w 4090441"/>
              <a:gd name="connsiteY35" fmla="*/ 3012898 h 3331413"/>
              <a:gd name="connsiteX36" fmla="*/ 1422294 w 4090441"/>
              <a:gd name="connsiteY36" fmla="*/ 3117673 h 3331413"/>
              <a:gd name="connsiteX37" fmla="*/ 1365144 w 4090441"/>
              <a:gd name="connsiteY37" fmla="*/ 3031948 h 3331413"/>
              <a:gd name="connsiteX38" fmla="*/ 955569 w 4090441"/>
              <a:gd name="connsiteY38" fmla="*/ 3146248 h 3331413"/>
              <a:gd name="connsiteX39" fmla="*/ 831744 w 4090441"/>
              <a:gd name="connsiteY39" fmla="*/ 2965273 h 3331413"/>
              <a:gd name="connsiteX40" fmla="*/ 3069 w 4090441"/>
              <a:gd name="connsiteY40" fmla="*/ 3241498 h 3331413"/>
              <a:gd name="connsiteX41" fmla="*/ 1203219 w 4090441"/>
              <a:gd name="connsiteY41" fmla="*/ 898350 h 3331413"/>
              <a:gd name="connsiteX42" fmla="*/ 460269 w 4090441"/>
              <a:gd name="connsiteY42" fmla="*/ 850725 h 3331413"/>
              <a:gd name="connsiteX43" fmla="*/ 192481 w 4090441"/>
              <a:gd name="connsiteY43" fmla="*/ 220003 h 3331413"/>
              <a:gd name="connsiteX0" fmla="*/ 189412 w 4087372"/>
              <a:gd name="connsiteY0" fmla="*/ 220003 h 3297123"/>
              <a:gd name="connsiteX1" fmla="*/ 461033 w 4087372"/>
              <a:gd name="connsiteY1" fmla="*/ 115233 h 3297123"/>
              <a:gd name="connsiteX2" fmla="*/ 591159 w 4087372"/>
              <a:gd name="connsiteY2" fmla="*/ 231996 h 3297123"/>
              <a:gd name="connsiteX3" fmla="*/ 695326 w 4087372"/>
              <a:gd name="connsiteY3" fmla="*/ 307799 h 3297123"/>
              <a:gd name="connsiteX4" fmla="*/ 1064185 w 4087372"/>
              <a:gd name="connsiteY4" fmla="*/ 933 h 3297123"/>
              <a:gd name="connsiteX5" fmla="*/ 1171576 w 4087372"/>
              <a:gd name="connsiteY5" fmla="*/ 98249 h 3297123"/>
              <a:gd name="connsiteX6" fmla="*/ 1514477 w 4087372"/>
              <a:gd name="connsiteY6" fmla="*/ 12524 h 3297123"/>
              <a:gd name="connsiteX7" fmla="*/ 1743077 w 4087372"/>
              <a:gd name="connsiteY7" fmla="*/ 288749 h 3297123"/>
              <a:gd name="connsiteX8" fmla="*/ 2421656 w 4087372"/>
              <a:gd name="connsiteY8" fmla="*/ 928 h 3297123"/>
              <a:gd name="connsiteX9" fmla="*/ 2560523 w 4087372"/>
              <a:gd name="connsiteY9" fmla="*/ 160514 h 3297123"/>
              <a:gd name="connsiteX10" fmla="*/ 2733676 w 4087372"/>
              <a:gd name="connsiteY10" fmla="*/ 164925 h 3297123"/>
              <a:gd name="connsiteX11" fmla="*/ 2971802 w 4087372"/>
              <a:gd name="connsiteY11" fmla="*/ 393525 h 3297123"/>
              <a:gd name="connsiteX12" fmla="*/ 3252635 w 4087372"/>
              <a:gd name="connsiteY12" fmla="*/ 253298 h 3297123"/>
              <a:gd name="connsiteX13" fmla="*/ 3514726 w 4087372"/>
              <a:gd name="connsiteY13" fmla="*/ 460200 h 3297123"/>
              <a:gd name="connsiteX14" fmla="*/ 4048734 w 4087372"/>
              <a:gd name="connsiteY14" fmla="*/ 427077 h 3297123"/>
              <a:gd name="connsiteX15" fmla="*/ 4025683 w 4087372"/>
              <a:gd name="connsiteY15" fmla="*/ 900998 h 3297123"/>
              <a:gd name="connsiteX16" fmla="*/ 3784345 w 4087372"/>
              <a:gd name="connsiteY16" fmla="*/ 1017764 h 3297123"/>
              <a:gd name="connsiteX17" fmla="*/ 3810000 w 4087372"/>
              <a:gd name="connsiteY17" fmla="*/ 1527000 h 3297123"/>
              <a:gd name="connsiteX18" fmla="*/ 3981450 w 4087372"/>
              <a:gd name="connsiteY18" fmla="*/ 1717499 h 3297123"/>
              <a:gd name="connsiteX19" fmla="*/ 3733800 w 4087372"/>
              <a:gd name="connsiteY19" fmla="*/ 1879424 h 3297123"/>
              <a:gd name="connsiteX20" fmla="*/ 3667125 w 4087372"/>
              <a:gd name="connsiteY20" fmla="*/ 2050875 h 3297123"/>
              <a:gd name="connsiteX21" fmla="*/ 3857625 w 4087372"/>
              <a:gd name="connsiteY21" fmla="*/ 2279474 h 3297123"/>
              <a:gd name="connsiteX22" fmla="*/ 3924300 w 4087372"/>
              <a:gd name="connsiteY22" fmla="*/ 2546174 h 3297123"/>
              <a:gd name="connsiteX23" fmla="*/ 3619500 w 4087372"/>
              <a:gd name="connsiteY23" fmla="*/ 2774774 h 3297123"/>
              <a:gd name="connsiteX24" fmla="*/ 3771900 w 4087372"/>
              <a:gd name="connsiteY24" fmla="*/ 3079573 h 3297123"/>
              <a:gd name="connsiteX25" fmla="*/ 3562350 w 4087372"/>
              <a:gd name="connsiteY25" fmla="*/ 3289123 h 3297123"/>
              <a:gd name="connsiteX26" fmla="*/ 3371850 w 4087372"/>
              <a:gd name="connsiteY26" fmla="*/ 3231973 h 3297123"/>
              <a:gd name="connsiteX27" fmla="*/ 3209925 w 4087372"/>
              <a:gd name="connsiteY27" fmla="*/ 3079573 h 3297123"/>
              <a:gd name="connsiteX28" fmla="*/ 3028950 w 4087372"/>
              <a:gd name="connsiteY28" fmla="*/ 3270073 h 3297123"/>
              <a:gd name="connsiteX29" fmla="*/ 2895600 w 4087372"/>
              <a:gd name="connsiteY29" fmla="*/ 3203398 h 3297123"/>
              <a:gd name="connsiteX30" fmla="*/ 2647950 w 4087372"/>
              <a:gd name="connsiteY30" fmla="*/ 3251023 h 3297123"/>
              <a:gd name="connsiteX31" fmla="*/ 2524125 w 4087372"/>
              <a:gd name="connsiteY31" fmla="*/ 3070048 h 3297123"/>
              <a:gd name="connsiteX32" fmla="*/ 2038350 w 4087372"/>
              <a:gd name="connsiteY32" fmla="*/ 3184348 h 3297123"/>
              <a:gd name="connsiteX33" fmla="*/ 1943100 w 4087372"/>
              <a:gd name="connsiteY33" fmla="*/ 3060523 h 3297123"/>
              <a:gd name="connsiteX34" fmla="*/ 1676400 w 4087372"/>
              <a:gd name="connsiteY34" fmla="*/ 3174823 h 3297123"/>
              <a:gd name="connsiteX35" fmla="*/ 1628775 w 4087372"/>
              <a:gd name="connsiteY35" fmla="*/ 3012898 h 3297123"/>
              <a:gd name="connsiteX36" fmla="*/ 1419225 w 4087372"/>
              <a:gd name="connsiteY36" fmla="*/ 3117673 h 3297123"/>
              <a:gd name="connsiteX37" fmla="*/ 1362075 w 4087372"/>
              <a:gd name="connsiteY37" fmla="*/ 3031948 h 3297123"/>
              <a:gd name="connsiteX38" fmla="*/ 952500 w 4087372"/>
              <a:gd name="connsiteY38" fmla="*/ 3146248 h 3297123"/>
              <a:gd name="connsiteX39" fmla="*/ 828675 w 4087372"/>
              <a:gd name="connsiteY39" fmla="*/ 2965273 h 3297123"/>
              <a:gd name="connsiteX40" fmla="*/ 0 w 4087372"/>
              <a:gd name="connsiteY40" fmla="*/ 3241498 h 3297123"/>
              <a:gd name="connsiteX41" fmla="*/ 1200150 w 4087372"/>
              <a:gd name="connsiteY41" fmla="*/ 898350 h 3297123"/>
              <a:gd name="connsiteX42" fmla="*/ 457200 w 4087372"/>
              <a:gd name="connsiteY42" fmla="*/ 850725 h 3297123"/>
              <a:gd name="connsiteX43" fmla="*/ 189412 w 4087372"/>
              <a:gd name="connsiteY43" fmla="*/ 220003 h 3297123"/>
              <a:gd name="connsiteX0" fmla="*/ 566223 w 4464183"/>
              <a:gd name="connsiteY0" fmla="*/ 220003 h 3297123"/>
              <a:gd name="connsiteX1" fmla="*/ 837844 w 4464183"/>
              <a:gd name="connsiteY1" fmla="*/ 115233 h 3297123"/>
              <a:gd name="connsiteX2" fmla="*/ 967970 w 4464183"/>
              <a:gd name="connsiteY2" fmla="*/ 231996 h 3297123"/>
              <a:gd name="connsiteX3" fmla="*/ 1072137 w 4464183"/>
              <a:gd name="connsiteY3" fmla="*/ 307799 h 3297123"/>
              <a:gd name="connsiteX4" fmla="*/ 1440996 w 4464183"/>
              <a:gd name="connsiteY4" fmla="*/ 933 h 3297123"/>
              <a:gd name="connsiteX5" fmla="*/ 1548387 w 4464183"/>
              <a:gd name="connsiteY5" fmla="*/ 98249 h 3297123"/>
              <a:gd name="connsiteX6" fmla="*/ 1891288 w 4464183"/>
              <a:gd name="connsiteY6" fmla="*/ 12524 h 3297123"/>
              <a:gd name="connsiteX7" fmla="*/ 2119888 w 4464183"/>
              <a:gd name="connsiteY7" fmla="*/ 288749 h 3297123"/>
              <a:gd name="connsiteX8" fmla="*/ 2798467 w 4464183"/>
              <a:gd name="connsiteY8" fmla="*/ 928 h 3297123"/>
              <a:gd name="connsiteX9" fmla="*/ 2937334 w 4464183"/>
              <a:gd name="connsiteY9" fmla="*/ 160514 h 3297123"/>
              <a:gd name="connsiteX10" fmla="*/ 3110487 w 4464183"/>
              <a:gd name="connsiteY10" fmla="*/ 164925 h 3297123"/>
              <a:gd name="connsiteX11" fmla="*/ 3348613 w 4464183"/>
              <a:gd name="connsiteY11" fmla="*/ 393525 h 3297123"/>
              <a:gd name="connsiteX12" fmla="*/ 3629446 w 4464183"/>
              <a:gd name="connsiteY12" fmla="*/ 253298 h 3297123"/>
              <a:gd name="connsiteX13" fmla="*/ 3891537 w 4464183"/>
              <a:gd name="connsiteY13" fmla="*/ 460200 h 3297123"/>
              <a:gd name="connsiteX14" fmla="*/ 4425545 w 4464183"/>
              <a:gd name="connsiteY14" fmla="*/ 427077 h 3297123"/>
              <a:gd name="connsiteX15" fmla="*/ 4402494 w 4464183"/>
              <a:gd name="connsiteY15" fmla="*/ 900998 h 3297123"/>
              <a:gd name="connsiteX16" fmla="*/ 4161156 w 4464183"/>
              <a:gd name="connsiteY16" fmla="*/ 1017764 h 3297123"/>
              <a:gd name="connsiteX17" fmla="*/ 4186811 w 4464183"/>
              <a:gd name="connsiteY17" fmla="*/ 1527000 h 3297123"/>
              <a:gd name="connsiteX18" fmla="*/ 4358261 w 4464183"/>
              <a:gd name="connsiteY18" fmla="*/ 1717499 h 3297123"/>
              <a:gd name="connsiteX19" fmla="*/ 4110611 w 4464183"/>
              <a:gd name="connsiteY19" fmla="*/ 1879424 h 3297123"/>
              <a:gd name="connsiteX20" fmla="*/ 4043936 w 4464183"/>
              <a:gd name="connsiteY20" fmla="*/ 2050875 h 3297123"/>
              <a:gd name="connsiteX21" fmla="*/ 4234436 w 4464183"/>
              <a:gd name="connsiteY21" fmla="*/ 2279474 h 3297123"/>
              <a:gd name="connsiteX22" fmla="*/ 4301111 w 4464183"/>
              <a:gd name="connsiteY22" fmla="*/ 2546174 h 3297123"/>
              <a:gd name="connsiteX23" fmla="*/ 3996311 w 4464183"/>
              <a:gd name="connsiteY23" fmla="*/ 2774774 h 3297123"/>
              <a:gd name="connsiteX24" fmla="*/ 4148711 w 4464183"/>
              <a:gd name="connsiteY24" fmla="*/ 3079573 h 3297123"/>
              <a:gd name="connsiteX25" fmla="*/ 3939161 w 4464183"/>
              <a:gd name="connsiteY25" fmla="*/ 3289123 h 3297123"/>
              <a:gd name="connsiteX26" fmla="*/ 3748661 w 4464183"/>
              <a:gd name="connsiteY26" fmla="*/ 3231973 h 3297123"/>
              <a:gd name="connsiteX27" fmla="*/ 3586736 w 4464183"/>
              <a:gd name="connsiteY27" fmla="*/ 3079573 h 3297123"/>
              <a:gd name="connsiteX28" fmla="*/ 3405761 w 4464183"/>
              <a:gd name="connsiteY28" fmla="*/ 3270073 h 3297123"/>
              <a:gd name="connsiteX29" fmla="*/ 3272411 w 4464183"/>
              <a:gd name="connsiteY29" fmla="*/ 3203398 h 3297123"/>
              <a:gd name="connsiteX30" fmla="*/ 3024761 w 4464183"/>
              <a:gd name="connsiteY30" fmla="*/ 3251023 h 3297123"/>
              <a:gd name="connsiteX31" fmla="*/ 2900936 w 4464183"/>
              <a:gd name="connsiteY31" fmla="*/ 3070048 h 3297123"/>
              <a:gd name="connsiteX32" fmla="*/ 2415161 w 4464183"/>
              <a:gd name="connsiteY32" fmla="*/ 3184348 h 3297123"/>
              <a:gd name="connsiteX33" fmla="*/ 2319911 w 4464183"/>
              <a:gd name="connsiteY33" fmla="*/ 3060523 h 3297123"/>
              <a:gd name="connsiteX34" fmla="*/ 2053211 w 4464183"/>
              <a:gd name="connsiteY34" fmla="*/ 3174823 h 3297123"/>
              <a:gd name="connsiteX35" fmla="*/ 2005586 w 4464183"/>
              <a:gd name="connsiteY35" fmla="*/ 3012898 h 3297123"/>
              <a:gd name="connsiteX36" fmla="*/ 1796036 w 4464183"/>
              <a:gd name="connsiteY36" fmla="*/ 3117673 h 3297123"/>
              <a:gd name="connsiteX37" fmla="*/ 1738886 w 4464183"/>
              <a:gd name="connsiteY37" fmla="*/ 3031948 h 3297123"/>
              <a:gd name="connsiteX38" fmla="*/ 1329311 w 4464183"/>
              <a:gd name="connsiteY38" fmla="*/ 3146248 h 3297123"/>
              <a:gd name="connsiteX39" fmla="*/ 1205486 w 4464183"/>
              <a:gd name="connsiteY39" fmla="*/ 2965273 h 3297123"/>
              <a:gd name="connsiteX40" fmla="*/ 376811 w 4464183"/>
              <a:gd name="connsiteY40" fmla="*/ 3241498 h 3297123"/>
              <a:gd name="connsiteX41" fmla="*/ 52961 w 4464183"/>
              <a:gd name="connsiteY41" fmla="*/ 2889073 h 3297123"/>
              <a:gd name="connsiteX42" fmla="*/ 1576961 w 4464183"/>
              <a:gd name="connsiteY42" fmla="*/ 898350 h 3297123"/>
              <a:gd name="connsiteX43" fmla="*/ 834011 w 4464183"/>
              <a:gd name="connsiteY43" fmla="*/ 850725 h 3297123"/>
              <a:gd name="connsiteX44" fmla="*/ 566223 w 4464183"/>
              <a:gd name="connsiteY44" fmla="*/ 220003 h 3297123"/>
              <a:gd name="connsiteX0" fmla="*/ 513262 w 4411222"/>
              <a:gd name="connsiteY0" fmla="*/ 220003 h 3297123"/>
              <a:gd name="connsiteX1" fmla="*/ 784883 w 4411222"/>
              <a:gd name="connsiteY1" fmla="*/ 115233 h 3297123"/>
              <a:gd name="connsiteX2" fmla="*/ 915009 w 4411222"/>
              <a:gd name="connsiteY2" fmla="*/ 231996 h 3297123"/>
              <a:gd name="connsiteX3" fmla="*/ 1019176 w 4411222"/>
              <a:gd name="connsiteY3" fmla="*/ 307799 h 3297123"/>
              <a:gd name="connsiteX4" fmla="*/ 1388035 w 4411222"/>
              <a:gd name="connsiteY4" fmla="*/ 933 h 3297123"/>
              <a:gd name="connsiteX5" fmla="*/ 1495426 w 4411222"/>
              <a:gd name="connsiteY5" fmla="*/ 98249 h 3297123"/>
              <a:gd name="connsiteX6" fmla="*/ 1838327 w 4411222"/>
              <a:gd name="connsiteY6" fmla="*/ 12524 h 3297123"/>
              <a:gd name="connsiteX7" fmla="*/ 2066927 w 4411222"/>
              <a:gd name="connsiteY7" fmla="*/ 288749 h 3297123"/>
              <a:gd name="connsiteX8" fmla="*/ 2745506 w 4411222"/>
              <a:gd name="connsiteY8" fmla="*/ 928 h 3297123"/>
              <a:gd name="connsiteX9" fmla="*/ 2884373 w 4411222"/>
              <a:gd name="connsiteY9" fmla="*/ 160514 h 3297123"/>
              <a:gd name="connsiteX10" fmla="*/ 3057526 w 4411222"/>
              <a:gd name="connsiteY10" fmla="*/ 164925 h 3297123"/>
              <a:gd name="connsiteX11" fmla="*/ 3295652 w 4411222"/>
              <a:gd name="connsiteY11" fmla="*/ 393525 h 3297123"/>
              <a:gd name="connsiteX12" fmla="*/ 3576485 w 4411222"/>
              <a:gd name="connsiteY12" fmla="*/ 253298 h 3297123"/>
              <a:gd name="connsiteX13" fmla="*/ 3838576 w 4411222"/>
              <a:gd name="connsiteY13" fmla="*/ 460200 h 3297123"/>
              <a:gd name="connsiteX14" fmla="*/ 4372584 w 4411222"/>
              <a:gd name="connsiteY14" fmla="*/ 427077 h 3297123"/>
              <a:gd name="connsiteX15" fmla="*/ 4349533 w 4411222"/>
              <a:gd name="connsiteY15" fmla="*/ 900998 h 3297123"/>
              <a:gd name="connsiteX16" fmla="*/ 4108195 w 4411222"/>
              <a:gd name="connsiteY16" fmla="*/ 1017764 h 3297123"/>
              <a:gd name="connsiteX17" fmla="*/ 4133850 w 4411222"/>
              <a:gd name="connsiteY17" fmla="*/ 1527000 h 3297123"/>
              <a:gd name="connsiteX18" fmla="*/ 4305300 w 4411222"/>
              <a:gd name="connsiteY18" fmla="*/ 1717499 h 3297123"/>
              <a:gd name="connsiteX19" fmla="*/ 4057650 w 4411222"/>
              <a:gd name="connsiteY19" fmla="*/ 1879424 h 3297123"/>
              <a:gd name="connsiteX20" fmla="*/ 3990975 w 4411222"/>
              <a:gd name="connsiteY20" fmla="*/ 2050875 h 3297123"/>
              <a:gd name="connsiteX21" fmla="*/ 4181475 w 4411222"/>
              <a:gd name="connsiteY21" fmla="*/ 2279474 h 3297123"/>
              <a:gd name="connsiteX22" fmla="*/ 4248150 w 4411222"/>
              <a:gd name="connsiteY22" fmla="*/ 2546174 h 3297123"/>
              <a:gd name="connsiteX23" fmla="*/ 3943350 w 4411222"/>
              <a:gd name="connsiteY23" fmla="*/ 2774774 h 3297123"/>
              <a:gd name="connsiteX24" fmla="*/ 4095750 w 4411222"/>
              <a:gd name="connsiteY24" fmla="*/ 3079573 h 3297123"/>
              <a:gd name="connsiteX25" fmla="*/ 3886200 w 4411222"/>
              <a:gd name="connsiteY25" fmla="*/ 3289123 h 3297123"/>
              <a:gd name="connsiteX26" fmla="*/ 3695700 w 4411222"/>
              <a:gd name="connsiteY26" fmla="*/ 3231973 h 3297123"/>
              <a:gd name="connsiteX27" fmla="*/ 3533775 w 4411222"/>
              <a:gd name="connsiteY27" fmla="*/ 3079573 h 3297123"/>
              <a:gd name="connsiteX28" fmla="*/ 3352800 w 4411222"/>
              <a:gd name="connsiteY28" fmla="*/ 3270073 h 3297123"/>
              <a:gd name="connsiteX29" fmla="*/ 3219450 w 4411222"/>
              <a:gd name="connsiteY29" fmla="*/ 3203398 h 3297123"/>
              <a:gd name="connsiteX30" fmla="*/ 2971800 w 4411222"/>
              <a:gd name="connsiteY30" fmla="*/ 3251023 h 3297123"/>
              <a:gd name="connsiteX31" fmla="*/ 2847975 w 4411222"/>
              <a:gd name="connsiteY31" fmla="*/ 3070048 h 3297123"/>
              <a:gd name="connsiteX32" fmla="*/ 2362200 w 4411222"/>
              <a:gd name="connsiteY32" fmla="*/ 3184348 h 3297123"/>
              <a:gd name="connsiteX33" fmla="*/ 2266950 w 4411222"/>
              <a:gd name="connsiteY33" fmla="*/ 3060523 h 3297123"/>
              <a:gd name="connsiteX34" fmla="*/ 2000250 w 4411222"/>
              <a:gd name="connsiteY34" fmla="*/ 3174823 h 3297123"/>
              <a:gd name="connsiteX35" fmla="*/ 1952625 w 4411222"/>
              <a:gd name="connsiteY35" fmla="*/ 3012898 h 3297123"/>
              <a:gd name="connsiteX36" fmla="*/ 1743075 w 4411222"/>
              <a:gd name="connsiteY36" fmla="*/ 3117673 h 3297123"/>
              <a:gd name="connsiteX37" fmla="*/ 1685925 w 4411222"/>
              <a:gd name="connsiteY37" fmla="*/ 3031948 h 3297123"/>
              <a:gd name="connsiteX38" fmla="*/ 1276350 w 4411222"/>
              <a:gd name="connsiteY38" fmla="*/ 3146248 h 3297123"/>
              <a:gd name="connsiteX39" fmla="*/ 1152525 w 4411222"/>
              <a:gd name="connsiteY39" fmla="*/ 2965273 h 3297123"/>
              <a:gd name="connsiteX40" fmla="*/ 323850 w 4411222"/>
              <a:gd name="connsiteY40" fmla="*/ 3241498 h 3297123"/>
              <a:gd name="connsiteX41" fmla="*/ 0 w 4411222"/>
              <a:gd name="connsiteY41" fmla="*/ 2889073 h 3297123"/>
              <a:gd name="connsiteX42" fmla="*/ 1524000 w 4411222"/>
              <a:gd name="connsiteY42" fmla="*/ 898350 h 3297123"/>
              <a:gd name="connsiteX43" fmla="*/ 781050 w 4411222"/>
              <a:gd name="connsiteY43" fmla="*/ 850725 h 3297123"/>
              <a:gd name="connsiteX44" fmla="*/ 513262 w 4411222"/>
              <a:gd name="connsiteY44" fmla="*/ 220003 h 3297123"/>
              <a:gd name="connsiteX0" fmla="*/ 727915 w 4625875"/>
              <a:gd name="connsiteY0" fmla="*/ 220003 h 3297123"/>
              <a:gd name="connsiteX1" fmla="*/ 999536 w 4625875"/>
              <a:gd name="connsiteY1" fmla="*/ 115233 h 3297123"/>
              <a:gd name="connsiteX2" fmla="*/ 1129662 w 4625875"/>
              <a:gd name="connsiteY2" fmla="*/ 231996 h 3297123"/>
              <a:gd name="connsiteX3" fmla="*/ 1233829 w 4625875"/>
              <a:gd name="connsiteY3" fmla="*/ 307799 h 3297123"/>
              <a:gd name="connsiteX4" fmla="*/ 1602688 w 4625875"/>
              <a:gd name="connsiteY4" fmla="*/ 933 h 3297123"/>
              <a:gd name="connsiteX5" fmla="*/ 1710079 w 4625875"/>
              <a:gd name="connsiteY5" fmla="*/ 98249 h 3297123"/>
              <a:gd name="connsiteX6" fmla="*/ 2052980 w 4625875"/>
              <a:gd name="connsiteY6" fmla="*/ 12524 h 3297123"/>
              <a:gd name="connsiteX7" fmla="*/ 2281580 w 4625875"/>
              <a:gd name="connsiteY7" fmla="*/ 288749 h 3297123"/>
              <a:gd name="connsiteX8" fmla="*/ 2960159 w 4625875"/>
              <a:gd name="connsiteY8" fmla="*/ 928 h 3297123"/>
              <a:gd name="connsiteX9" fmla="*/ 3099026 w 4625875"/>
              <a:gd name="connsiteY9" fmla="*/ 160514 h 3297123"/>
              <a:gd name="connsiteX10" fmla="*/ 3272179 w 4625875"/>
              <a:gd name="connsiteY10" fmla="*/ 164925 h 3297123"/>
              <a:gd name="connsiteX11" fmla="*/ 3510305 w 4625875"/>
              <a:gd name="connsiteY11" fmla="*/ 393525 h 3297123"/>
              <a:gd name="connsiteX12" fmla="*/ 3791138 w 4625875"/>
              <a:gd name="connsiteY12" fmla="*/ 253298 h 3297123"/>
              <a:gd name="connsiteX13" fmla="*/ 4053229 w 4625875"/>
              <a:gd name="connsiteY13" fmla="*/ 460200 h 3297123"/>
              <a:gd name="connsiteX14" fmla="*/ 4587237 w 4625875"/>
              <a:gd name="connsiteY14" fmla="*/ 427077 h 3297123"/>
              <a:gd name="connsiteX15" fmla="*/ 4564186 w 4625875"/>
              <a:gd name="connsiteY15" fmla="*/ 900998 h 3297123"/>
              <a:gd name="connsiteX16" fmla="*/ 4322848 w 4625875"/>
              <a:gd name="connsiteY16" fmla="*/ 1017764 h 3297123"/>
              <a:gd name="connsiteX17" fmla="*/ 4348503 w 4625875"/>
              <a:gd name="connsiteY17" fmla="*/ 1527000 h 3297123"/>
              <a:gd name="connsiteX18" fmla="*/ 4519953 w 4625875"/>
              <a:gd name="connsiteY18" fmla="*/ 1717499 h 3297123"/>
              <a:gd name="connsiteX19" fmla="*/ 4272303 w 4625875"/>
              <a:gd name="connsiteY19" fmla="*/ 1879424 h 3297123"/>
              <a:gd name="connsiteX20" fmla="*/ 4205628 w 4625875"/>
              <a:gd name="connsiteY20" fmla="*/ 2050875 h 3297123"/>
              <a:gd name="connsiteX21" fmla="*/ 4396128 w 4625875"/>
              <a:gd name="connsiteY21" fmla="*/ 2279474 h 3297123"/>
              <a:gd name="connsiteX22" fmla="*/ 4462803 w 4625875"/>
              <a:gd name="connsiteY22" fmla="*/ 2546174 h 3297123"/>
              <a:gd name="connsiteX23" fmla="*/ 4158003 w 4625875"/>
              <a:gd name="connsiteY23" fmla="*/ 2774774 h 3297123"/>
              <a:gd name="connsiteX24" fmla="*/ 4310403 w 4625875"/>
              <a:gd name="connsiteY24" fmla="*/ 3079573 h 3297123"/>
              <a:gd name="connsiteX25" fmla="*/ 4100853 w 4625875"/>
              <a:gd name="connsiteY25" fmla="*/ 3289123 h 3297123"/>
              <a:gd name="connsiteX26" fmla="*/ 3910353 w 4625875"/>
              <a:gd name="connsiteY26" fmla="*/ 3231973 h 3297123"/>
              <a:gd name="connsiteX27" fmla="*/ 3748428 w 4625875"/>
              <a:gd name="connsiteY27" fmla="*/ 3079573 h 3297123"/>
              <a:gd name="connsiteX28" fmla="*/ 3567453 w 4625875"/>
              <a:gd name="connsiteY28" fmla="*/ 3270073 h 3297123"/>
              <a:gd name="connsiteX29" fmla="*/ 3434103 w 4625875"/>
              <a:gd name="connsiteY29" fmla="*/ 3203398 h 3297123"/>
              <a:gd name="connsiteX30" fmla="*/ 3186453 w 4625875"/>
              <a:gd name="connsiteY30" fmla="*/ 3251023 h 3297123"/>
              <a:gd name="connsiteX31" fmla="*/ 3062628 w 4625875"/>
              <a:gd name="connsiteY31" fmla="*/ 3070048 h 3297123"/>
              <a:gd name="connsiteX32" fmla="*/ 2576853 w 4625875"/>
              <a:gd name="connsiteY32" fmla="*/ 3184348 h 3297123"/>
              <a:gd name="connsiteX33" fmla="*/ 2481603 w 4625875"/>
              <a:gd name="connsiteY33" fmla="*/ 3060523 h 3297123"/>
              <a:gd name="connsiteX34" fmla="*/ 2214903 w 4625875"/>
              <a:gd name="connsiteY34" fmla="*/ 3174823 h 3297123"/>
              <a:gd name="connsiteX35" fmla="*/ 2167278 w 4625875"/>
              <a:gd name="connsiteY35" fmla="*/ 3012898 h 3297123"/>
              <a:gd name="connsiteX36" fmla="*/ 1957728 w 4625875"/>
              <a:gd name="connsiteY36" fmla="*/ 3117673 h 3297123"/>
              <a:gd name="connsiteX37" fmla="*/ 1900578 w 4625875"/>
              <a:gd name="connsiteY37" fmla="*/ 3031948 h 3297123"/>
              <a:gd name="connsiteX38" fmla="*/ 1491003 w 4625875"/>
              <a:gd name="connsiteY38" fmla="*/ 3146248 h 3297123"/>
              <a:gd name="connsiteX39" fmla="*/ 1367178 w 4625875"/>
              <a:gd name="connsiteY39" fmla="*/ 2965273 h 3297123"/>
              <a:gd name="connsiteX40" fmla="*/ 538503 w 4625875"/>
              <a:gd name="connsiteY40" fmla="*/ 3241498 h 3297123"/>
              <a:gd name="connsiteX41" fmla="*/ 214653 w 4625875"/>
              <a:gd name="connsiteY41" fmla="*/ 2889073 h 3297123"/>
              <a:gd name="connsiteX42" fmla="*/ 90828 w 4625875"/>
              <a:gd name="connsiteY42" fmla="*/ 2631898 h 3297123"/>
              <a:gd name="connsiteX43" fmla="*/ 1738653 w 4625875"/>
              <a:gd name="connsiteY43" fmla="*/ 898350 h 3297123"/>
              <a:gd name="connsiteX44" fmla="*/ 995703 w 4625875"/>
              <a:gd name="connsiteY44" fmla="*/ 850725 h 3297123"/>
              <a:gd name="connsiteX45" fmla="*/ 727915 w 4625875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1647825 w 4535047"/>
              <a:gd name="connsiteY43" fmla="*/ 898350 h 3297123"/>
              <a:gd name="connsiteX44" fmla="*/ 904875 w 4535047"/>
              <a:gd name="connsiteY44" fmla="*/ 850725 h 3297123"/>
              <a:gd name="connsiteX45" fmla="*/ 637087 w 4535047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219076 w 4535047"/>
              <a:gd name="connsiteY43" fmla="*/ 2346148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718705 w 4616665"/>
              <a:gd name="connsiteY0" fmla="*/ 220003 h 3297123"/>
              <a:gd name="connsiteX1" fmla="*/ 990326 w 4616665"/>
              <a:gd name="connsiteY1" fmla="*/ 115233 h 3297123"/>
              <a:gd name="connsiteX2" fmla="*/ 1120452 w 4616665"/>
              <a:gd name="connsiteY2" fmla="*/ 231996 h 3297123"/>
              <a:gd name="connsiteX3" fmla="*/ 1224619 w 4616665"/>
              <a:gd name="connsiteY3" fmla="*/ 307799 h 3297123"/>
              <a:gd name="connsiteX4" fmla="*/ 1593478 w 4616665"/>
              <a:gd name="connsiteY4" fmla="*/ 933 h 3297123"/>
              <a:gd name="connsiteX5" fmla="*/ 1700869 w 4616665"/>
              <a:gd name="connsiteY5" fmla="*/ 98249 h 3297123"/>
              <a:gd name="connsiteX6" fmla="*/ 2043770 w 4616665"/>
              <a:gd name="connsiteY6" fmla="*/ 12524 h 3297123"/>
              <a:gd name="connsiteX7" fmla="*/ 2272370 w 4616665"/>
              <a:gd name="connsiteY7" fmla="*/ 288749 h 3297123"/>
              <a:gd name="connsiteX8" fmla="*/ 2950949 w 4616665"/>
              <a:gd name="connsiteY8" fmla="*/ 928 h 3297123"/>
              <a:gd name="connsiteX9" fmla="*/ 3089816 w 4616665"/>
              <a:gd name="connsiteY9" fmla="*/ 160514 h 3297123"/>
              <a:gd name="connsiteX10" fmla="*/ 3262969 w 4616665"/>
              <a:gd name="connsiteY10" fmla="*/ 164925 h 3297123"/>
              <a:gd name="connsiteX11" fmla="*/ 3501095 w 4616665"/>
              <a:gd name="connsiteY11" fmla="*/ 393525 h 3297123"/>
              <a:gd name="connsiteX12" fmla="*/ 3781928 w 4616665"/>
              <a:gd name="connsiteY12" fmla="*/ 253298 h 3297123"/>
              <a:gd name="connsiteX13" fmla="*/ 4044019 w 4616665"/>
              <a:gd name="connsiteY13" fmla="*/ 460200 h 3297123"/>
              <a:gd name="connsiteX14" fmla="*/ 4578027 w 4616665"/>
              <a:gd name="connsiteY14" fmla="*/ 427077 h 3297123"/>
              <a:gd name="connsiteX15" fmla="*/ 4554976 w 4616665"/>
              <a:gd name="connsiteY15" fmla="*/ 900998 h 3297123"/>
              <a:gd name="connsiteX16" fmla="*/ 4313638 w 4616665"/>
              <a:gd name="connsiteY16" fmla="*/ 1017764 h 3297123"/>
              <a:gd name="connsiteX17" fmla="*/ 4339293 w 4616665"/>
              <a:gd name="connsiteY17" fmla="*/ 1527000 h 3297123"/>
              <a:gd name="connsiteX18" fmla="*/ 4510743 w 4616665"/>
              <a:gd name="connsiteY18" fmla="*/ 1717499 h 3297123"/>
              <a:gd name="connsiteX19" fmla="*/ 4263093 w 4616665"/>
              <a:gd name="connsiteY19" fmla="*/ 1879424 h 3297123"/>
              <a:gd name="connsiteX20" fmla="*/ 4196418 w 4616665"/>
              <a:gd name="connsiteY20" fmla="*/ 2050875 h 3297123"/>
              <a:gd name="connsiteX21" fmla="*/ 4386918 w 4616665"/>
              <a:gd name="connsiteY21" fmla="*/ 2279474 h 3297123"/>
              <a:gd name="connsiteX22" fmla="*/ 4453593 w 4616665"/>
              <a:gd name="connsiteY22" fmla="*/ 2546174 h 3297123"/>
              <a:gd name="connsiteX23" fmla="*/ 4148793 w 4616665"/>
              <a:gd name="connsiteY23" fmla="*/ 2774774 h 3297123"/>
              <a:gd name="connsiteX24" fmla="*/ 4301193 w 4616665"/>
              <a:gd name="connsiteY24" fmla="*/ 3079573 h 3297123"/>
              <a:gd name="connsiteX25" fmla="*/ 4091643 w 4616665"/>
              <a:gd name="connsiteY25" fmla="*/ 3289123 h 3297123"/>
              <a:gd name="connsiteX26" fmla="*/ 3901143 w 4616665"/>
              <a:gd name="connsiteY26" fmla="*/ 3231973 h 3297123"/>
              <a:gd name="connsiteX27" fmla="*/ 3739218 w 4616665"/>
              <a:gd name="connsiteY27" fmla="*/ 3079573 h 3297123"/>
              <a:gd name="connsiteX28" fmla="*/ 3558243 w 4616665"/>
              <a:gd name="connsiteY28" fmla="*/ 3270073 h 3297123"/>
              <a:gd name="connsiteX29" fmla="*/ 3424893 w 4616665"/>
              <a:gd name="connsiteY29" fmla="*/ 3203398 h 3297123"/>
              <a:gd name="connsiteX30" fmla="*/ 3177243 w 4616665"/>
              <a:gd name="connsiteY30" fmla="*/ 3251023 h 3297123"/>
              <a:gd name="connsiteX31" fmla="*/ 3053418 w 4616665"/>
              <a:gd name="connsiteY31" fmla="*/ 3070048 h 3297123"/>
              <a:gd name="connsiteX32" fmla="*/ 2567643 w 4616665"/>
              <a:gd name="connsiteY32" fmla="*/ 3184348 h 3297123"/>
              <a:gd name="connsiteX33" fmla="*/ 2472393 w 4616665"/>
              <a:gd name="connsiteY33" fmla="*/ 3060523 h 3297123"/>
              <a:gd name="connsiteX34" fmla="*/ 2205693 w 4616665"/>
              <a:gd name="connsiteY34" fmla="*/ 3174823 h 3297123"/>
              <a:gd name="connsiteX35" fmla="*/ 2158068 w 4616665"/>
              <a:gd name="connsiteY35" fmla="*/ 3012898 h 3297123"/>
              <a:gd name="connsiteX36" fmla="*/ 1948518 w 4616665"/>
              <a:gd name="connsiteY36" fmla="*/ 3117673 h 3297123"/>
              <a:gd name="connsiteX37" fmla="*/ 1891368 w 4616665"/>
              <a:gd name="connsiteY37" fmla="*/ 3031948 h 3297123"/>
              <a:gd name="connsiteX38" fmla="*/ 1481793 w 4616665"/>
              <a:gd name="connsiteY38" fmla="*/ 3146248 h 3297123"/>
              <a:gd name="connsiteX39" fmla="*/ 1357968 w 4616665"/>
              <a:gd name="connsiteY39" fmla="*/ 2965273 h 3297123"/>
              <a:gd name="connsiteX40" fmla="*/ 529293 w 4616665"/>
              <a:gd name="connsiteY40" fmla="*/ 3241498 h 3297123"/>
              <a:gd name="connsiteX41" fmla="*/ 205443 w 4616665"/>
              <a:gd name="connsiteY41" fmla="*/ 2889073 h 3297123"/>
              <a:gd name="connsiteX42" fmla="*/ 81618 w 4616665"/>
              <a:gd name="connsiteY42" fmla="*/ 2631898 h 3297123"/>
              <a:gd name="connsiteX43" fmla="*/ 129244 w 4616665"/>
              <a:gd name="connsiteY43" fmla="*/ 2527123 h 3297123"/>
              <a:gd name="connsiteX44" fmla="*/ 1729443 w 4616665"/>
              <a:gd name="connsiteY44" fmla="*/ 898350 h 3297123"/>
              <a:gd name="connsiteX45" fmla="*/ 986493 w 4616665"/>
              <a:gd name="connsiteY45" fmla="*/ 850725 h 3297123"/>
              <a:gd name="connsiteX46" fmla="*/ 718705 w 4616665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333376 w 4535047"/>
              <a:gd name="connsiteY44" fmla="*/ 2155648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708637 w 4606597"/>
              <a:gd name="connsiteY0" fmla="*/ 220003 h 3297123"/>
              <a:gd name="connsiteX1" fmla="*/ 980258 w 4606597"/>
              <a:gd name="connsiteY1" fmla="*/ 115233 h 3297123"/>
              <a:gd name="connsiteX2" fmla="*/ 1110384 w 4606597"/>
              <a:gd name="connsiteY2" fmla="*/ 231996 h 3297123"/>
              <a:gd name="connsiteX3" fmla="*/ 1214551 w 4606597"/>
              <a:gd name="connsiteY3" fmla="*/ 307799 h 3297123"/>
              <a:gd name="connsiteX4" fmla="*/ 1583410 w 4606597"/>
              <a:gd name="connsiteY4" fmla="*/ 933 h 3297123"/>
              <a:gd name="connsiteX5" fmla="*/ 1690801 w 4606597"/>
              <a:gd name="connsiteY5" fmla="*/ 98249 h 3297123"/>
              <a:gd name="connsiteX6" fmla="*/ 2033702 w 4606597"/>
              <a:gd name="connsiteY6" fmla="*/ 12524 h 3297123"/>
              <a:gd name="connsiteX7" fmla="*/ 2262302 w 4606597"/>
              <a:gd name="connsiteY7" fmla="*/ 288749 h 3297123"/>
              <a:gd name="connsiteX8" fmla="*/ 2940881 w 4606597"/>
              <a:gd name="connsiteY8" fmla="*/ 928 h 3297123"/>
              <a:gd name="connsiteX9" fmla="*/ 3079748 w 4606597"/>
              <a:gd name="connsiteY9" fmla="*/ 160514 h 3297123"/>
              <a:gd name="connsiteX10" fmla="*/ 3252901 w 4606597"/>
              <a:gd name="connsiteY10" fmla="*/ 164925 h 3297123"/>
              <a:gd name="connsiteX11" fmla="*/ 3491027 w 4606597"/>
              <a:gd name="connsiteY11" fmla="*/ 393525 h 3297123"/>
              <a:gd name="connsiteX12" fmla="*/ 3771860 w 4606597"/>
              <a:gd name="connsiteY12" fmla="*/ 253298 h 3297123"/>
              <a:gd name="connsiteX13" fmla="*/ 4033951 w 4606597"/>
              <a:gd name="connsiteY13" fmla="*/ 460200 h 3297123"/>
              <a:gd name="connsiteX14" fmla="*/ 4567959 w 4606597"/>
              <a:gd name="connsiteY14" fmla="*/ 427077 h 3297123"/>
              <a:gd name="connsiteX15" fmla="*/ 4544908 w 4606597"/>
              <a:gd name="connsiteY15" fmla="*/ 900998 h 3297123"/>
              <a:gd name="connsiteX16" fmla="*/ 4303570 w 4606597"/>
              <a:gd name="connsiteY16" fmla="*/ 1017764 h 3297123"/>
              <a:gd name="connsiteX17" fmla="*/ 4329225 w 4606597"/>
              <a:gd name="connsiteY17" fmla="*/ 1527000 h 3297123"/>
              <a:gd name="connsiteX18" fmla="*/ 4500675 w 4606597"/>
              <a:gd name="connsiteY18" fmla="*/ 1717499 h 3297123"/>
              <a:gd name="connsiteX19" fmla="*/ 4253025 w 4606597"/>
              <a:gd name="connsiteY19" fmla="*/ 1879424 h 3297123"/>
              <a:gd name="connsiteX20" fmla="*/ 4186350 w 4606597"/>
              <a:gd name="connsiteY20" fmla="*/ 2050875 h 3297123"/>
              <a:gd name="connsiteX21" fmla="*/ 4376850 w 4606597"/>
              <a:gd name="connsiteY21" fmla="*/ 2279474 h 3297123"/>
              <a:gd name="connsiteX22" fmla="*/ 4443525 w 4606597"/>
              <a:gd name="connsiteY22" fmla="*/ 2546174 h 3297123"/>
              <a:gd name="connsiteX23" fmla="*/ 4138725 w 4606597"/>
              <a:gd name="connsiteY23" fmla="*/ 2774774 h 3297123"/>
              <a:gd name="connsiteX24" fmla="*/ 4291125 w 4606597"/>
              <a:gd name="connsiteY24" fmla="*/ 3079573 h 3297123"/>
              <a:gd name="connsiteX25" fmla="*/ 4081575 w 4606597"/>
              <a:gd name="connsiteY25" fmla="*/ 3289123 h 3297123"/>
              <a:gd name="connsiteX26" fmla="*/ 3891075 w 4606597"/>
              <a:gd name="connsiteY26" fmla="*/ 3231973 h 3297123"/>
              <a:gd name="connsiteX27" fmla="*/ 3729150 w 4606597"/>
              <a:gd name="connsiteY27" fmla="*/ 3079573 h 3297123"/>
              <a:gd name="connsiteX28" fmla="*/ 3548175 w 4606597"/>
              <a:gd name="connsiteY28" fmla="*/ 3270073 h 3297123"/>
              <a:gd name="connsiteX29" fmla="*/ 3414825 w 4606597"/>
              <a:gd name="connsiteY29" fmla="*/ 3203398 h 3297123"/>
              <a:gd name="connsiteX30" fmla="*/ 3167175 w 4606597"/>
              <a:gd name="connsiteY30" fmla="*/ 3251023 h 3297123"/>
              <a:gd name="connsiteX31" fmla="*/ 3043350 w 4606597"/>
              <a:gd name="connsiteY31" fmla="*/ 3070048 h 3297123"/>
              <a:gd name="connsiteX32" fmla="*/ 2557575 w 4606597"/>
              <a:gd name="connsiteY32" fmla="*/ 3184348 h 3297123"/>
              <a:gd name="connsiteX33" fmla="*/ 2462325 w 4606597"/>
              <a:gd name="connsiteY33" fmla="*/ 3060523 h 3297123"/>
              <a:gd name="connsiteX34" fmla="*/ 2195625 w 4606597"/>
              <a:gd name="connsiteY34" fmla="*/ 3174823 h 3297123"/>
              <a:gd name="connsiteX35" fmla="*/ 2148000 w 4606597"/>
              <a:gd name="connsiteY35" fmla="*/ 3012898 h 3297123"/>
              <a:gd name="connsiteX36" fmla="*/ 1938450 w 4606597"/>
              <a:gd name="connsiteY36" fmla="*/ 3117673 h 3297123"/>
              <a:gd name="connsiteX37" fmla="*/ 1881300 w 4606597"/>
              <a:gd name="connsiteY37" fmla="*/ 3031948 h 3297123"/>
              <a:gd name="connsiteX38" fmla="*/ 1471725 w 4606597"/>
              <a:gd name="connsiteY38" fmla="*/ 3146248 h 3297123"/>
              <a:gd name="connsiteX39" fmla="*/ 1347900 w 4606597"/>
              <a:gd name="connsiteY39" fmla="*/ 2965273 h 3297123"/>
              <a:gd name="connsiteX40" fmla="*/ 519225 w 4606597"/>
              <a:gd name="connsiteY40" fmla="*/ 3241498 h 3297123"/>
              <a:gd name="connsiteX41" fmla="*/ 195375 w 4606597"/>
              <a:gd name="connsiteY41" fmla="*/ 2889073 h 3297123"/>
              <a:gd name="connsiteX42" fmla="*/ 71550 w 4606597"/>
              <a:gd name="connsiteY42" fmla="*/ 2631898 h 3297123"/>
              <a:gd name="connsiteX43" fmla="*/ 119176 w 4606597"/>
              <a:gd name="connsiteY43" fmla="*/ 2527123 h 3297123"/>
              <a:gd name="connsiteX44" fmla="*/ 100126 w 4606597"/>
              <a:gd name="connsiteY44" fmla="*/ 2393773 h 3297123"/>
              <a:gd name="connsiteX45" fmla="*/ 1719375 w 4606597"/>
              <a:gd name="connsiteY45" fmla="*/ 898350 h 3297123"/>
              <a:gd name="connsiteX46" fmla="*/ 976425 w 4606597"/>
              <a:gd name="connsiteY46" fmla="*/ 850725 h 3297123"/>
              <a:gd name="connsiteX47" fmla="*/ 708637 w 4606597"/>
              <a:gd name="connsiteY47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663298 w 4561258"/>
              <a:gd name="connsiteY0" fmla="*/ 220003 h 3297123"/>
              <a:gd name="connsiteX1" fmla="*/ 934919 w 4561258"/>
              <a:gd name="connsiteY1" fmla="*/ 115233 h 3297123"/>
              <a:gd name="connsiteX2" fmla="*/ 1065045 w 4561258"/>
              <a:gd name="connsiteY2" fmla="*/ 231996 h 3297123"/>
              <a:gd name="connsiteX3" fmla="*/ 1169212 w 4561258"/>
              <a:gd name="connsiteY3" fmla="*/ 307799 h 3297123"/>
              <a:gd name="connsiteX4" fmla="*/ 1538071 w 4561258"/>
              <a:gd name="connsiteY4" fmla="*/ 933 h 3297123"/>
              <a:gd name="connsiteX5" fmla="*/ 1645462 w 4561258"/>
              <a:gd name="connsiteY5" fmla="*/ 98249 h 3297123"/>
              <a:gd name="connsiteX6" fmla="*/ 1988363 w 4561258"/>
              <a:gd name="connsiteY6" fmla="*/ 12524 h 3297123"/>
              <a:gd name="connsiteX7" fmla="*/ 2216963 w 4561258"/>
              <a:gd name="connsiteY7" fmla="*/ 288749 h 3297123"/>
              <a:gd name="connsiteX8" fmla="*/ 2895542 w 4561258"/>
              <a:gd name="connsiteY8" fmla="*/ 928 h 3297123"/>
              <a:gd name="connsiteX9" fmla="*/ 3034409 w 4561258"/>
              <a:gd name="connsiteY9" fmla="*/ 160514 h 3297123"/>
              <a:gd name="connsiteX10" fmla="*/ 3207562 w 4561258"/>
              <a:gd name="connsiteY10" fmla="*/ 164925 h 3297123"/>
              <a:gd name="connsiteX11" fmla="*/ 3445688 w 4561258"/>
              <a:gd name="connsiteY11" fmla="*/ 393525 h 3297123"/>
              <a:gd name="connsiteX12" fmla="*/ 3726521 w 4561258"/>
              <a:gd name="connsiteY12" fmla="*/ 253298 h 3297123"/>
              <a:gd name="connsiteX13" fmla="*/ 3988612 w 4561258"/>
              <a:gd name="connsiteY13" fmla="*/ 460200 h 3297123"/>
              <a:gd name="connsiteX14" fmla="*/ 4522620 w 4561258"/>
              <a:gd name="connsiteY14" fmla="*/ 427077 h 3297123"/>
              <a:gd name="connsiteX15" fmla="*/ 4499569 w 4561258"/>
              <a:gd name="connsiteY15" fmla="*/ 900998 h 3297123"/>
              <a:gd name="connsiteX16" fmla="*/ 4258231 w 4561258"/>
              <a:gd name="connsiteY16" fmla="*/ 1017764 h 3297123"/>
              <a:gd name="connsiteX17" fmla="*/ 4283886 w 4561258"/>
              <a:gd name="connsiteY17" fmla="*/ 1527000 h 3297123"/>
              <a:gd name="connsiteX18" fmla="*/ 4455336 w 4561258"/>
              <a:gd name="connsiteY18" fmla="*/ 1717499 h 3297123"/>
              <a:gd name="connsiteX19" fmla="*/ 4207686 w 4561258"/>
              <a:gd name="connsiteY19" fmla="*/ 1879424 h 3297123"/>
              <a:gd name="connsiteX20" fmla="*/ 4141011 w 4561258"/>
              <a:gd name="connsiteY20" fmla="*/ 2050875 h 3297123"/>
              <a:gd name="connsiteX21" fmla="*/ 4331511 w 4561258"/>
              <a:gd name="connsiteY21" fmla="*/ 2279474 h 3297123"/>
              <a:gd name="connsiteX22" fmla="*/ 4398186 w 4561258"/>
              <a:gd name="connsiteY22" fmla="*/ 2546174 h 3297123"/>
              <a:gd name="connsiteX23" fmla="*/ 4093386 w 4561258"/>
              <a:gd name="connsiteY23" fmla="*/ 2774774 h 3297123"/>
              <a:gd name="connsiteX24" fmla="*/ 4245786 w 4561258"/>
              <a:gd name="connsiteY24" fmla="*/ 3079573 h 3297123"/>
              <a:gd name="connsiteX25" fmla="*/ 4036236 w 4561258"/>
              <a:gd name="connsiteY25" fmla="*/ 3289123 h 3297123"/>
              <a:gd name="connsiteX26" fmla="*/ 3845736 w 4561258"/>
              <a:gd name="connsiteY26" fmla="*/ 3231973 h 3297123"/>
              <a:gd name="connsiteX27" fmla="*/ 3683811 w 4561258"/>
              <a:gd name="connsiteY27" fmla="*/ 3079573 h 3297123"/>
              <a:gd name="connsiteX28" fmla="*/ 3502836 w 4561258"/>
              <a:gd name="connsiteY28" fmla="*/ 3270073 h 3297123"/>
              <a:gd name="connsiteX29" fmla="*/ 3369486 w 4561258"/>
              <a:gd name="connsiteY29" fmla="*/ 3203398 h 3297123"/>
              <a:gd name="connsiteX30" fmla="*/ 3121836 w 4561258"/>
              <a:gd name="connsiteY30" fmla="*/ 3251023 h 3297123"/>
              <a:gd name="connsiteX31" fmla="*/ 2998011 w 4561258"/>
              <a:gd name="connsiteY31" fmla="*/ 3070048 h 3297123"/>
              <a:gd name="connsiteX32" fmla="*/ 2512236 w 4561258"/>
              <a:gd name="connsiteY32" fmla="*/ 3184348 h 3297123"/>
              <a:gd name="connsiteX33" fmla="*/ 2416986 w 4561258"/>
              <a:gd name="connsiteY33" fmla="*/ 3060523 h 3297123"/>
              <a:gd name="connsiteX34" fmla="*/ 2150286 w 4561258"/>
              <a:gd name="connsiteY34" fmla="*/ 3174823 h 3297123"/>
              <a:gd name="connsiteX35" fmla="*/ 2102661 w 4561258"/>
              <a:gd name="connsiteY35" fmla="*/ 3012898 h 3297123"/>
              <a:gd name="connsiteX36" fmla="*/ 1893111 w 4561258"/>
              <a:gd name="connsiteY36" fmla="*/ 3117673 h 3297123"/>
              <a:gd name="connsiteX37" fmla="*/ 1835961 w 4561258"/>
              <a:gd name="connsiteY37" fmla="*/ 3031948 h 3297123"/>
              <a:gd name="connsiteX38" fmla="*/ 1426386 w 4561258"/>
              <a:gd name="connsiteY38" fmla="*/ 3146248 h 3297123"/>
              <a:gd name="connsiteX39" fmla="*/ 1302561 w 4561258"/>
              <a:gd name="connsiteY39" fmla="*/ 2965273 h 3297123"/>
              <a:gd name="connsiteX40" fmla="*/ 473886 w 4561258"/>
              <a:gd name="connsiteY40" fmla="*/ 3241498 h 3297123"/>
              <a:gd name="connsiteX41" fmla="*/ 150036 w 4561258"/>
              <a:gd name="connsiteY41" fmla="*/ 2889073 h 3297123"/>
              <a:gd name="connsiteX42" fmla="*/ 26211 w 4561258"/>
              <a:gd name="connsiteY42" fmla="*/ 2631898 h 3297123"/>
              <a:gd name="connsiteX43" fmla="*/ 73837 w 4561258"/>
              <a:gd name="connsiteY43" fmla="*/ 2527123 h 3297123"/>
              <a:gd name="connsiteX44" fmla="*/ 54787 w 4561258"/>
              <a:gd name="connsiteY44" fmla="*/ 2393773 h 3297123"/>
              <a:gd name="connsiteX45" fmla="*/ 130987 w 4561258"/>
              <a:gd name="connsiteY45" fmla="*/ 2317573 h 3297123"/>
              <a:gd name="connsiteX46" fmla="*/ 1674036 w 4561258"/>
              <a:gd name="connsiteY46" fmla="*/ 898350 h 3297123"/>
              <a:gd name="connsiteX47" fmla="*/ 931086 w 4561258"/>
              <a:gd name="connsiteY47" fmla="*/ 850725 h 3297123"/>
              <a:gd name="connsiteX48" fmla="*/ 663298 w 4561258"/>
              <a:gd name="connsiteY48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647825 w 4535047"/>
              <a:gd name="connsiteY46" fmla="*/ 898350 h 3297123"/>
              <a:gd name="connsiteX47" fmla="*/ 904875 w 4535047"/>
              <a:gd name="connsiteY47" fmla="*/ 850725 h 3297123"/>
              <a:gd name="connsiteX48" fmla="*/ 637087 w 4535047"/>
              <a:gd name="connsiteY48" fmla="*/ 220003 h 3297123"/>
              <a:gd name="connsiteX0" fmla="*/ 702329 w 4600289"/>
              <a:gd name="connsiteY0" fmla="*/ 220003 h 3297123"/>
              <a:gd name="connsiteX1" fmla="*/ 973950 w 4600289"/>
              <a:gd name="connsiteY1" fmla="*/ 115233 h 3297123"/>
              <a:gd name="connsiteX2" fmla="*/ 1104076 w 4600289"/>
              <a:gd name="connsiteY2" fmla="*/ 231996 h 3297123"/>
              <a:gd name="connsiteX3" fmla="*/ 1208243 w 4600289"/>
              <a:gd name="connsiteY3" fmla="*/ 307799 h 3297123"/>
              <a:gd name="connsiteX4" fmla="*/ 1577102 w 4600289"/>
              <a:gd name="connsiteY4" fmla="*/ 933 h 3297123"/>
              <a:gd name="connsiteX5" fmla="*/ 1684493 w 4600289"/>
              <a:gd name="connsiteY5" fmla="*/ 98249 h 3297123"/>
              <a:gd name="connsiteX6" fmla="*/ 2027394 w 4600289"/>
              <a:gd name="connsiteY6" fmla="*/ 12524 h 3297123"/>
              <a:gd name="connsiteX7" fmla="*/ 2255994 w 4600289"/>
              <a:gd name="connsiteY7" fmla="*/ 288749 h 3297123"/>
              <a:gd name="connsiteX8" fmla="*/ 2934573 w 4600289"/>
              <a:gd name="connsiteY8" fmla="*/ 928 h 3297123"/>
              <a:gd name="connsiteX9" fmla="*/ 3073440 w 4600289"/>
              <a:gd name="connsiteY9" fmla="*/ 160514 h 3297123"/>
              <a:gd name="connsiteX10" fmla="*/ 3246593 w 4600289"/>
              <a:gd name="connsiteY10" fmla="*/ 164925 h 3297123"/>
              <a:gd name="connsiteX11" fmla="*/ 3484719 w 4600289"/>
              <a:gd name="connsiteY11" fmla="*/ 393525 h 3297123"/>
              <a:gd name="connsiteX12" fmla="*/ 3765552 w 4600289"/>
              <a:gd name="connsiteY12" fmla="*/ 253298 h 3297123"/>
              <a:gd name="connsiteX13" fmla="*/ 4027643 w 4600289"/>
              <a:gd name="connsiteY13" fmla="*/ 460200 h 3297123"/>
              <a:gd name="connsiteX14" fmla="*/ 4561651 w 4600289"/>
              <a:gd name="connsiteY14" fmla="*/ 427077 h 3297123"/>
              <a:gd name="connsiteX15" fmla="*/ 4538600 w 4600289"/>
              <a:gd name="connsiteY15" fmla="*/ 900998 h 3297123"/>
              <a:gd name="connsiteX16" fmla="*/ 4297262 w 4600289"/>
              <a:gd name="connsiteY16" fmla="*/ 1017764 h 3297123"/>
              <a:gd name="connsiteX17" fmla="*/ 4322917 w 4600289"/>
              <a:gd name="connsiteY17" fmla="*/ 1527000 h 3297123"/>
              <a:gd name="connsiteX18" fmla="*/ 4494367 w 4600289"/>
              <a:gd name="connsiteY18" fmla="*/ 1717499 h 3297123"/>
              <a:gd name="connsiteX19" fmla="*/ 4246717 w 4600289"/>
              <a:gd name="connsiteY19" fmla="*/ 1879424 h 3297123"/>
              <a:gd name="connsiteX20" fmla="*/ 4180042 w 4600289"/>
              <a:gd name="connsiteY20" fmla="*/ 2050875 h 3297123"/>
              <a:gd name="connsiteX21" fmla="*/ 4370542 w 4600289"/>
              <a:gd name="connsiteY21" fmla="*/ 2279474 h 3297123"/>
              <a:gd name="connsiteX22" fmla="*/ 4437217 w 4600289"/>
              <a:gd name="connsiteY22" fmla="*/ 2546174 h 3297123"/>
              <a:gd name="connsiteX23" fmla="*/ 4132417 w 4600289"/>
              <a:gd name="connsiteY23" fmla="*/ 2774774 h 3297123"/>
              <a:gd name="connsiteX24" fmla="*/ 4284817 w 4600289"/>
              <a:gd name="connsiteY24" fmla="*/ 3079573 h 3297123"/>
              <a:gd name="connsiteX25" fmla="*/ 4075267 w 4600289"/>
              <a:gd name="connsiteY25" fmla="*/ 3289123 h 3297123"/>
              <a:gd name="connsiteX26" fmla="*/ 3884767 w 4600289"/>
              <a:gd name="connsiteY26" fmla="*/ 3231973 h 3297123"/>
              <a:gd name="connsiteX27" fmla="*/ 3722842 w 4600289"/>
              <a:gd name="connsiteY27" fmla="*/ 3079573 h 3297123"/>
              <a:gd name="connsiteX28" fmla="*/ 3541867 w 4600289"/>
              <a:gd name="connsiteY28" fmla="*/ 3270073 h 3297123"/>
              <a:gd name="connsiteX29" fmla="*/ 3408517 w 4600289"/>
              <a:gd name="connsiteY29" fmla="*/ 3203398 h 3297123"/>
              <a:gd name="connsiteX30" fmla="*/ 3160867 w 4600289"/>
              <a:gd name="connsiteY30" fmla="*/ 3251023 h 3297123"/>
              <a:gd name="connsiteX31" fmla="*/ 3037042 w 4600289"/>
              <a:gd name="connsiteY31" fmla="*/ 3070048 h 3297123"/>
              <a:gd name="connsiteX32" fmla="*/ 2551267 w 4600289"/>
              <a:gd name="connsiteY32" fmla="*/ 3184348 h 3297123"/>
              <a:gd name="connsiteX33" fmla="*/ 2456017 w 4600289"/>
              <a:gd name="connsiteY33" fmla="*/ 3060523 h 3297123"/>
              <a:gd name="connsiteX34" fmla="*/ 2189317 w 4600289"/>
              <a:gd name="connsiteY34" fmla="*/ 3174823 h 3297123"/>
              <a:gd name="connsiteX35" fmla="*/ 2141692 w 4600289"/>
              <a:gd name="connsiteY35" fmla="*/ 3012898 h 3297123"/>
              <a:gd name="connsiteX36" fmla="*/ 1932142 w 4600289"/>
              <a:gd name="connsiteY36" fmla="*/ 3117673 h 3297123"/>
              <a:gd name="connsiteX37" fmla="*/ 1874992 w 4600289"/>
              <a:gd name="connsiteY37" fmla="*/ 3031948 h 3297123"/>
              <a:gd name="connsiteX38" fmla="*/ 1465417 w 4600289"/>
              <a:gd name="connsiteY38" fmla="*/ 3146248 h 3297123"/>
              <a:gd name="connsiteX39" fmla="*/ 1341592 w 4600289"/>
              <a:gd name="connsiteY39" fmla="*/ 2965273 h 3297123"/>
              <a:gd name="connsiteX40" fmla="*/ 512917 w 4600289"/>
              <a:gd name="connsiteY40" fmla="*/ 3241498 h 3297123"/>
              <a:gd name="connsiteX41" fmla="*/ 189067 w 4600289"/>
              <a:gd name="connsiteY41" fmla="*/ 2889073 h 3297123"/>
              <a:gd name="connsiteX42" fmla="*/ 65242 w 4600289"/>
              <a:gd name="connsiteY42" fmla="*/ 2631898 h 3297123"/>
              <a:gd name="connsiteX43" fmla="*/ 112868 w 4600289"/>
              <a:gd name="connsiteY43" fmla="*/ 2527123 h 3297123"/>
              <a:gd name="connsiteX44" fmla="*/ 93818 w 4600289"/>
              <a:gd name="connsiteY44" fmla="*/ 2393773 h 3297123"/>
              <a:gd name="connsiteX45" fmla="*/ 170018 w 4600289"/>
              <a:gd name="connsiteY45" fmla="*/ 2317573 h 3297123"/>
              <a:gd name="connsiteX46" fmla="*/ 84293 w 4600289"/>
              <a:gd name="connsiteY46" fmla="*/ 2041348 h 3297123"/>
              <a:gd name="connsiteX47" fmla="*/ 1713067 w 4600289"/>
              <a:gd name="connsiteY47" fmla="*/ 898350 h 3297123"/>
              <a:gd name="connsiteX48" fmla="*/ 970117 w 4600289"/>
              <a:gd name="connsiteY48" fmla="*/ 850725 h 3297123"/>
              <a:gd name="connsiteX49" fmla="*/ 702329 w 4600289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1647825 w 4535047"/>
              <a:gd name="connsiteY47" fmla="*/ 898350 h 3297123"/>
              <a:gd name="connsiteX48" fmla="*/ 904875 w 4535047"/>
              <a:gd name="connsiteY48" fmla="*/ 850725 h 3297123"/>
              <a:gd name="connsiteX49" fmla="*/ 637087 w 4535047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1647825 w 4535047"/>
              <a:gd name="connsiteY48" fmla="*/ 898350 h 3297123"/>
              <a:gd name="connsiteX49" fmla="*/ 904875 w 4535047"/>
              <a:gd name="connsiteY49" fmla="*/ 850725 h 3297123"/>
              <a:gd name="connsiteX50" fmla="*/ 637087 w 4535047"/>
              <a:gd name="connsiteY50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1647825 w 4535047"/>
              <a:gd name="connsiteY49" fmla="*/ 898350 h 3297123"/>
              <a:gd name="connsiteX50" fmla="*/ 904875 w 4535047"/>
              <a:gd name="connsiteY50" fmla="*/ 850725 h 3297123"/>
              <a:gd name="connsiteX51" fmla="*/ 637087 w 4535047"/>
              <a:gd name="connsiteY51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52377 w 4550337"/>
              <a:gd name="connsiteY0" fmla="*/ 220003 h 3297123"/>
              <a:gd name="connsiteX1" fmla="*/ 923998 w 4550337"/>
              <a:gd name="connsiteY1" fmla="*/ 115233 h 3297123"/>
              <a:gd name="connsiteX2" fmla="*/ 1054124 w 4550337"/>
              <a:gd name="connsiteY2" fmla="*/ 231996 h 3297123"/>
              <a:gd name="connsiteX3" fmla="*/ 1158291 w 4550337"/>
              <a:gd name="connsiteY3" fmla="*/ 307799 h 3297123"/>
              <a:gd name="connsiteX4" fmla="*/ 1527150 w 4550337"/>
              <a:gd name="connsiteY4" fmla="*/ 933 h 3297123"/>
              <a:gd name="connsiteX5" fmla="*/ 1634541 w 4550337"/>
              <a:gd name="connsiteY5" fmla="*/ 98249 h 3297123"/>
              <a:gd name="connsiteX6" fmla="*/ 1977442 w 4550337"/>
              <a:gd name="connsiteY6" fmla="*/ 12524 h 3297123"/>
              <a:gd name="connsiteX7" fmla="*/ 2206042 w 4550337"/>
              <a:gd name="connsiteY7" fmla="*/ 288749 h 3297123"/>
              <a:gd name="connsiteX8" fmla="*/ 2884621 w 4550337"/>
              <a:gd name="connsiteY8" fmla="*/ 928 h 3297123"/>
              <a:gd name="connsiteX9" fmla="*/ 3023488 w 4550337"/>
              <a:gd name="connsiteY9" fmla="*/ 160514 h 3297123"/>
              <a:gd name="connsiteX10" fmla="*/ 3196641 w 4550337"/>
              <a:gd name="connsiteY10" fmla="*/ 164925 h 3297123"/>
              <a:gd name="connsiteX11" fmla="*/ 3434767 w 4550337"/>
              <a:gd name="connsiteY11" fmla="*/ 393525 h 3297123"/>
              <a:gd name="connsiteX12" fmla="*/ 3715600 w 4550337"/>
              <a:gd name="connsiteY12" fmla="*/ 253298 h 3297123"/>
              <a:gd name="connsiteX13" fmla="*/ 3977691 w 4550337"/>
              <a:gd name="connsiteY13" fmla="*/ 460200 h 3297123"/>
              <a:gd name="connsiteX14" fmla="*/ 4511699 w 4550337"/>
              <a:gd name="connsiteY14" fmla="*/ 427077 h 3297123"/>
              <a:gd name="connsiteX15" fmla="*/ 4488648 w 4550337"/>
              <a:gd name="connsiteY15" fmla="*/ 900998 h 3297123"/>
              <a:gd name="connsiteX16" fmla="*/ 4247310 w 4550337"/>
              <a:gd name="connsiteY16" fmla="*/ 1017764 h 3297123"/>
              <a:gd name="connsiteX17" fmla="*/ 4272965 w 4550337"/>
              <a:gd name="connsiteY17" fmla="*/ 1527000 h 3297123"/>
              <a:gd name="connsiteX18" fmla="*/ 4444415 w 4550337"/>
              <a:gd name="connsiteY18" fmla="*/ 1717499 h 3297123"/>
              <a:gd name="connsiteX19" fmla="*/ 4196765 w 4550337"/>
              <a:gd name="connsiteY19" fmla="*/ 1879424 h 3297123"/>
              <a:gd name="connsiteX20" fmla="*/ 4130090 w 4550337"/>
              <a:gd name="connsiteY20" fmla="*/ 2050875 h 3297123"/>
              <a:gd name="connsiteX21" fmla="*/ 4320590 w 4550337"/>
              <a:gd name="connsiteY21" fmla="*/ 2279474 h 3297123"/>
              <a:gd name="connsiteX22" fmla="*/ 4387265 w 4550337"/>
              <a:gd name="connsiteY22" fmla="*/ 2546174 h 3297123"/>
              <a:gd name="connsiteX23" fmla="*/ 4082465 w 4550337"/>
              <a:gd name="connsiteY23" fmla="*/ 2774774 h 3297123"/>
              <a:gd name="connsiteX24" fmla="*/ 4234865 w 4550337"/>
              <a:gd name="connsiteY24" fmla="*/ 3079573 h 3297123"/>
              <a:gd name="connsiteX25" fmla="*/ 4025315 w 4550337"/>
              <a:gd name="connsiteY25" fmla="*/ 3289123 h 3297123"/>
              <a:gd name="connsiteX26" fmla="*/ 3834815 w 4550337"/>
              <a:gd name="connsiteY26" fmla="*/ 3231973 h 3297123"/>
              <a:gd name="connsiteX27" fmla="*/ 3672890 w 4550337"/>
              <a:gd name="connsiteY27" fmla="*/ 3079573 h 3297123"/>
              <a:gd name="connsiteX28" fmla="*/ 3491915 w 4550337"/>
              <a:gd name="connsiteY28" fmla="*/ 3270073 h 3297123"/>
              <a:gd name="connsiteX29" fmla="*/ 3358565 w 4550337"/>
              <a:gd name="connsiteY29" fmla="*/ 3203398 h 3297123"/>
              <a:gd name="connsiteX30" fmla="*/ 3110915 w 4550337"/>
              <a:gd name="connsiteY30" fmla="*/ 3251023 h 3297123"/>
              <a:gd name="connsiteX31" fmla="*/ 2987090 w 4550337"/>
              <a:gd name="connsiteY31" fmla="*/ 3070048 h 3297123"/>
              <a:gd name="connsiteX32" fmla="*/ 2501315 w 4550337"/>
              <a:gd name="connsiteY32" fmla="*/ 3184348 h 3297123"/>
              <a:gd name="connsiteX33" fmla="*/ 2406065 w 4550337"/>
              <a:gd name="connsiteY33" fmla="*/ 3060523 h 3297123"/>
              <a:gd name="connsiteX34" fmla="*/ 2139365 w 4550337"/>
              <a:gd name="connsiteY34" fmla="*/ 3174823 h 3297123"/>
              <a:gd name="connsiteX35" fmla="*/ 2091740 w 4550337"/>
              <a:gd name="connsiteY35" fmla="*/ 3012898 h 3297123"/>
              <a:gd name="connsiteX36" fmla="*/ 1882190 w 4550337"/>
              <a:gd name="connsiteY36" fmla="*/ 3117673 h 3297123"/>
              <a:gd name="connsiteX37" fmla="*/ 1825040 w 4550337"/>
              <a:gd name="connsiteY37" fmla="*/ 3031948 h 3297123"/>
              <a:gd name="connsiteX38" fmla="*/ 1415465 w 4550337"/>
              <a:gd name="connsiteY38" fmla="*/ 3146248 h 3297123"/>
              <a:gd name="connsiteX39" fmla="*/ 1291640 w 4550337"/>
              <a:gd name="connsiteY39" fmla="*/ 2965273 h 3297123"/>
              <a:gd name="connsiteX40" fmla="*/ 462965 w 4550337"/>
              <a:gd name="connsiteY40" fmla="*/ 3241498 h 3297123"/>
              <a:gd name="connsiteX41" fmla="*/ 139115 w 4550337"/>
              <a:gd name="connsiteY41" fmla="*/ 2889073 h 3297123"/>
              <a:gd name="connsiteX42" fmla="*/ 15290 w 4550337"/>
              <a:gd name="connsiteY42" fmla="*/ 2631898 h 3297123"/>
              <a:gd name="connsiteX43" fmla="*/ 62916 w 4550337"/>
              <a:gd name="connsiteY43" fmla="*/ 2527123 h 3297123"/>
              <a:gd name="connsiteX44" fmla="*/ 43866 w 4550337"/>
              <a:gd name="connsiteY44" fmla="*/ 2393773 h 3297123"/>
              <a:gd name="connsiteX45" fmla="*/ 120066 w 4550337"/>
              <a:gd name="connsiteY45" fmla="*/ 2317573 h 3297123"/>
              <a:gd name="connsiteX46" fmla="*/ 34341 w 4550337"/>
              <a:gd name="connsiteY46" fmla="*/ 2041348 h 3297123"/>
              <a:gd name="connsiteX47" fmla="*/ 367716 w 4550337"/>
              <a:gd name="connsiteY47" fmla="*/ 1755598 h 3297123"/>
              <a:gd name="connsiteX48" fmla="*/ 367716 w 4550337"/>
              <a:gd name="connsiteY48" fmla="*/ 1688923 h 3297123"/>
              <a:gd name="connsiteX49" fmla="*/ 215316 w 4550337"/>
              <a:gd name="connsiteY49" fmla="*/ 1727023 h 3297123"/>
              <a:gd name="connsiteX50" fmla="*/ 120066 w 4550337"/>
              <a:gd name="connsiteY50" fmla="*/ 1307923 h 3297123"/>
              <a:gd name="connsiteX51" fmla="*/ 224841 w 4550337"/>
              <a:gd name="connsiteY51" fmla="*/ 1241248 h 3297123"/>
              <a:gd name="connsiteX52" fmla="*/ 62916 w 4550337"/>
              <a:gd name="connsiteY52" fmla="*/ 907873 h 3297123"/>
              <a:gd name="connsiteX53" fmla="*/ 1663115 w 4550337"/>
              <a:gd name="connsiteY53" fmla="*/ 898350 h 3297123"/>
              <a:gd name="connsiteX54" fmla="*/ 920165 w 4550337"/>
              <a:gd name="connsiteY54" fmla="*/ 850725 h 3297123"/>
              <a:gd name="connsiteX55" fmla="*/ 652377 w 455033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14300 w 4535047"/>
              <a:gd name="connsiteY54" fmla="*/ 30780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35047" h="3303648">
                <a:moveTo>
                  <a:pt x="637087" y="226528"/>
                </a:moveTo>
                <a:lnTo>
                  <a:pt x="908708" y="121758"/>
                </a:lnTo>
                <a:cubicBezTo>
                  <a:pt x="1015583" y="182904"/>
                  <a:pt x="979584" y="177375"/>
                  <a:pt x="1038834" y="238521"/>
                </a:cubicBezTo>
                <a:cubicBezTo>
                  <a:pt x="1048156" y="251089"/>
                  <a:pt x="1133679" y="301756"/>
                  <a:pt x="1143001" y="314324"/>
                </a:cubicBezTo>
                <a:lnTo>
                  <a:pt x="1511860" y="7458"/>
                </a:lnTo>
                <a:cubicBezTo>
                  <a:pt x="1674657" y="151022"/>
                  <a:pt x="1561229" y="56460"/>
                  <a:pt x="1619251" y="104774"/>
                </a:cubicBezTo>
                <a:cubicBezTo>
                  <a:pt x="1635562" y="128931"/>
                  <a:pt x="1757364" y="57149"/>
                  <a:pt x="1962152" y="19049"/>
                </a:cubicBezTo>
                <a:cubicBezTo>
                  <a:pt x="1919290" y="-57151"/>
                  <a:pt x="2120518" y="236882"/>
                  <a:pt x="2190752" y="295274"/>
                </a:cubicBezTo>
                <a:cubicBezTo>
                  <a:pt x="2426470" y="208859"/>
                  <a:pt x="2652663" y="46243"/>
                  <a:pt x="2869331" y="7453"/>
                </a:cubicBezTo>
                <a:cubicBezTo>
                  <a:pt x="2928320" y="16198"/>
                  <a:pt x="2911109" y="43994"/>
                  <a:pt x="3008198" y="167039"/>
                </a:cubicBezTo>
                <a:cubicBezTo>
                  <a:pt x="3076076" y="197547"/>
                  <a:pt x="3127092" y="161190"/>
                  <a:pt x="3181351" y="171450"/>
                </a:cubicBezTo>
                <a:cubicBezTo>
                  <a:pt x="3235610" y="181710"/>
                  <a:pt x="3317109" y="247209"/>
                  <a:pt x="3419477" y="400050"/>
                </a:cubicBezTo>
                <a:cubicBezTo>
                  <a:pt x="3614688" y="493008"/>
                  <a:pt x="3543199" y="338315"/>
                  <a:pt x="3700310" y="259823"/>
                </a:cubicBezTo>
                <a:cubicBezTo>
                  <a:pt x="3744760" y="275698"/>
                  <a:pt x="3913855" y="437762"/>
                  <a:pt x="3962401" y="466725"/>
                </a:cubicBezTo>
                <a:cubicBezTo>
                  <a:pt x="4010947" y="495688"/>
                  <a:pt x="4225512" y="388711"/>
                  <a:pt x="4496409" y="433602"/>
                </a:cubicBezTo>
                <a:cubicBezTo>
                  <a:pt x="4215675" y="1105926"/>
                  <a:pt x="4439767" y="625724"/>
                  <a:pt x="4473358" y="907523"/>
                </a:cubicBezTo>
                <a:cubicBezTo>
                  <a:pt x="4678662" y="1070270"/>
                  <a:pt x="4312466" y="966317"/>
                  <a:pt x="4232020" y="1024289"/>
                </a:cubicBezTo>
                <a:cubicBezTo>
                  <a:pt x="4142147" y="1000359"/>
                  <a:pt x="4309448" y="1386005"/>
                  <a:pt x="4257675" y="1533525"/>
                </a:cubicBezTo>
                <a:cubicBezTo>
                  <a:pt x="4434988" y="1670785"/>
                  <a:pt x="4479925" y="1671637"/>
                  <a:pt x="4429125" y="1724024"/>
                </a:cubicBezTo>
                <a:cubicBezTo>
                  <a:pt x="4383088" y="1779586"/>
                  <a:pt x="4260850" y="1865311"/>
                  <a:pt x="4181475" y="1885949"/>
                </a:cubicBezTo>
                <a:cubicBezTo>
                  <a:pt x="4102100" y="1906587"/>
                  <a:pt x="4219575" y="2065338"/>
                  <a:pt x="4114800" y="2057400"/>
                </a:cubicBezTo>
                <a:cubicBezTo>
                  <a:pt x="4010025" y="2049463"/>
                  <a:pt x="4402137" y="2327274"/>
                  <a:pt x="4305300" y="2285999"/>
                </a:cubicBezTo>
                <a:cubicBezTo>
                  <a:pt x="4208463" y="2244724"/>
                  <a:pt x="4465637" y="2554286"/>
                  <a:pt x="4371975" y="2552699"/>
                </a:cubicBezTo>
                <a:cubicBezTo>
                  <a:pt x="4278313" y="2551112"/>
                  <a:pt x="4238625" y="2838449"/>
                  <a:pt x="4067175" y="2781299"/>
                </a:cubicBezTo>
                <a:cubicBezTo>
                  <a:pt x="3895725" y="2724149"/>
                  <a:pt x="4291012" y="3117848"/>
                  <a:pt x="4219575" y="3086098"/>
                </a:cubicBezTo>
                <a:cubicBezTo>
                  <a:pt x="4148138" y="3054348"/>
                  <a:pt x="4140200" y="3355973"/>
                  <a:pt x="4010025" y="3295648"/>
                </a:cubicBezTo>
                <a:cubicBezTo>
                  <a:pt x="3879850" y="3235323"/>
                  <a:pt x="3956050" y="3359148"/>
                  <a:pt x="3819525" y="3238498"/>
                </a:cubicBezTo>
                <a:cubicBezTo>
                  <a:pt x="3683000" y="3117848"/>
                  <a:pt x="3775075" y="3214686"/>
                  <a:pt x="3657600" y="3086098"/>
                </a:cubicBezTo>
                <a:cubicBezTo>
                  <a:pt x="3549650" y="3167061"/>
                  <a:pt x="3668712" y="3068635"/>
                  <a:pt x="3476625" y="3276598"/>
                </a:cubicBezTo>
                <a:cubicBezTo>
                  <a:pt x="3398838" y="3243261"/>
                  <a:pt x="3476625" y="3281360"/>
                  <a:pt x="3343275" y="3209923"/>
                </a:cubicBezTo>
                <a:cubicBezTo>
                  <a:pt x="3248025" y="3094036"/>
                  <a:pt x="3387725" y="3184523"/>
                  <a:pt x="3095625" y="3257548"/>
                </a:cubicBezTo>
                <a:cubicBezTo>
                  <a:pt x="2971800" y="3125786"/>
                  <a:pt x="3213100" y="3468685"/>
                  <a:pt x="2971800" y="3076573"/>
                </a:cubicBezTo>
                <a:cubicBezTo>
                  <a:pt x="2884487" y="2932110"/>
                  <a:pt x="2954338" y="3047998"/>
                  <a:pt x="2486025" y="3190873"/>
                </a:cubicBezTo>
                <a:cubicBezTo>
                  <a:pt x="2347912" y="3049585"/>
                  <a:pt x="2530475" y="3448048"/>
                  <a:pt x="2390775" y="3067048"/>
                </a:cubicBezTo>
                <a:cubicBezTo>
                  <a:pt x="2232025" y="3103561"/>
                  <a:pt x="2390775" y="3055935"/>
                  <a:pt x="2124075" y="3181348"/>
                </a:cubicBezTo>
                <a:cubicBezTo>
                  <a:pt x="2054225" y="3051173"/>
                  <a:pt x="2155825" y="3398835"/>
                  <a:pt x="2076450" y="3019423"/>
                </a:cubicBezTo>
                <a:cubicBezTo>
                  <a:pt x="2049463" y="2878136"/>
                  <a:pt x="2081213" y="3047998"/>
                  <a:pt x="1866900" y="3124198"/>
                </a:cubicBezTo>
                <a:cubicBezTo>
                  <a:pt x="1822450" y="3024186"/>
                  <a:pt x="1893888" y="3103560"/>
                  <a:pt x="1809750" y="3038473"/>
                </a:cubicBezTo>
                <a:cubicBezTo>
                  <a:pt x="1624013" y="3119436"/>
                  <a:pt x="1760538" y="3070223"/>
                  <a:pt x="1400175" y="3152773"/>
                </a:cubicBezTo>
                <a:cubicBezTo>
                  <a:pt x="1341438" y="3078161"/>
                  <a:pt x="1358900" y="3127372"/>
                  <a:pt x="1276350" y="2971798"/>
                </a:cubicBezTo>
                <a:cubicBezTo>
                  <a:pt x="1281112" y="2825748"/>
                  <a:pt x="976312" y="3030535"/>
                  <a:pt x="447675" y="3248023"/>
                </a:cubicBezTo>
                <a:cubicBezTo>
                  <a:pt x="347663" y="3214686"/>
                  <a:pt x="428625" y="3286123"/>
                  <a:pt x="123825" y="2895598"/>
                </a:cubicBezTo>
                <a:cubicBezTo>
                  <a:pt x="103188" y="2790823"/>
                  <a:pt x="98425" y="2903535"/>
                  <a:pt x="0" y="2638423"/>
                </a:cubicBezTo>
                <a:cubicBezTo>
                  <a:pt x="25400" y="2549523"/>
                  <a:pt x="-36511" y="2613023"/>
                  <a:pt x="47626" y="2533648"/>
                </a:cubicBezTo>
                <a:cubicBezTo>
                  <a:pt x="120651" y="2452686"/>
                  <a:pt x="95251" y="2566985"/>
                  <a:pt x="28576" y="2400298"/>
                </a:cubicBezTo>
                <a:cubicBezTo>
                  <a:pt x="73026" y="2333623"/>
                  <a:pt x="25401" y="2382835"/>
                  <a:pt x="104776" y="2324098"/>
                </a:cubicBezTo>
                <a:cubicBezTo>
                  <a:pt x="182563" y="2255836"/>
                  <a:pt x="114301" y="2332035"/>
                  <a:pt x="19051" y="2047873"/>
                </a:cubicBezTo>
                <a:cubicBezTo>
                  <a:pt x="80963" y="1951036"/>
                  <a:pt x="80964" y="1952623"/>
                  <a:pt x="352426" y="1762123"/>
                </a:cubicBezTo>
                <a:cubicBezTo>
                  <a:pt x="433388" y="1700211"/>
                  <a:pt x="136526" y="1838323"/>
                  <a:pt x="352426" y="1695448"/>
                </a:cubicBezTo>
                <a:cubicBezTo>
                  <a:pt x="393701" y="1662111"/>
                  <a:pt x="327026" y="1712910"/>
                  <a:pt x="200026" y="1733548"/>
                </a:cubicBezTo>
                <a:cubicBezTo>
                  <a:pt x="252413" y="1697036"/>
                  <a:pt x="25401" y="1490660"/>
                  <a:pt x="104776" y="1314448"/>
                </a:cubicBezTo>
                <a:cubicBezTo>
                  <a:pt x="195264" y="1214436"/>
                  <a:pt x="95251" y="1344610"/>
                  <a:pt x="209551" y="1247773"/>
                </a:cubicBezTo>
                <a:cubicBezTo>
                  <a:pt x="92076" y="1127123"/>
                  <a:pt x="17464" y="1162048"/>
                  <a:pt x="47626" y="914398"/>
                </a:cubicBezTo>
                <a:cubicBezTo>
                  <a:pt x="103189" y="854073"/>
                  <a:pt x="57151" y="915985"/>
                  <a:pt x="247651" y="704848"/>
                </a:cubicBezTo>
                <a:cubicBezTo>
                  <a:pt x="104776" y="446086"/>
                  <a:pt x="73025" y="309562"/>
                  <a:pt x="133350" y="304800"/>
                </a:cubicBezTo>
                <a:cubicBezTo>
                  <a:pt x="-25400" y="200025"/>
                  <a:pt x="225425" y="219075"/>
                  <a:pt x="552450" y="0"/>
                </a:cubicBezTo>
                <a:cubicBezTo>
                  <a:pt x="669562" y="177109"/>
                  <a:pt x="596175" y="125619"/>
                  <a:pt x="637087" y="226528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/>
          <p:cNvSpPr txBox="1"/>
          <p:nvPr/>
        </p:nvSpPr>
        <p:spPr>
          <a:xfrm>
            <a:off x="389557" y="1465620"/>
            <a:ext cx="748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cs typeface="Rockwell"/>
              </a:rPr>
              <a:t>Water</a:t>
            </a:r>
            <a:endParaRPr lang="en-IE" sz="2800" b="1" dirty="0"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3787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9557" y="1465620"/>
            <a:ext cx="748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cs typeface="Rockwell"/>
              </a:rPr>
              <a:t>Carbohydrates</a:t>
            </a:r>
            <a:endParaRPr lang="en-IE" sz="2800" b="1" dirty="0">
              <a:cs typeface="Rockwel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5108991"/>
            <a:ext cx="828092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E" sz="2400" dirty="0"/>
              <a:t>Most foods contain carbohydrates, which the body breaks down into simple sugars – the major source of energy for the body</a:t>
            </a:r>
            <a:r>
              <a:rPr lang="en-IE" sz="2400" dirty="0" smtClean="0"/>
              <a:t>.</a:t>
            </a:r>
            <a:endParaRPr lang="en-IE" sz="2200" dirty="0"/>
          </a:p>
        </p:txBody>
      </p:sp>
      <p:sp>
        <p:nvSpPr>
          <p:cNvPr id="3" name="5-Point Star 2"/>
          <p:cNvSpPr/>
          <p:nvPr/>
        </p:nvSpPr>
        <p:spPr>
          <a:xfrm>
            <a:off x="2196100" y="1988840"/>
            <a:ext cx="4391760" cy="3093825"/>
          </a:xfrm>
          <a:custGeom>
            <a:avLst/>
            <a:gdLst>
              <a:gd name="connsiteX0" fmla="*/ 2 w 2232248"/>
              <a:gd name="connsiteY0" fmla="*/ 797632 h 2088232"/>
              <a:gd name="connsiteX1" fmla="*/ 852648 w 2232248"/>
              <a:gd name="connsiteY1" fmla="*/ 797637 h 2088232"/>
              <a:gd name="connsiteX2" fmla="*/ 1116124 w 2232248"/>
              <a:gd name="connsiteY2" fmla="*/ 0 h 2088232"/>
              <a:gd name="connsiteX3" fmla="*/ 1379600 w 2232248"/>
              <a:gd name="connsiteY3" fmla="*/ 797637 h 2088232"/>
              <a:gd name="connsiteX4" fmla="*/ 2232246 w 2232248"/>
              <a:gd name="connsiteY4" fmla="*/ 797632 h 2088232"/>
              <a:gd name="connsiteX5" fmla="*/ 1542438 w 2232248"/>
              <a:gd name="connsiteY5" fmla="*/ 1290593 h 2088232"/>
              <a:gd name="connsiteX6" fmla="*/ 1805925 w 2232248"/>
              <a:gd name="connsiteY6" fmla="*/ 2088227 h 2088232"/>
              <a:gd name="connsiteX7" fmla="*/ 1116124 w 2232248"/>
              <a:gd name="connsiteY7" fmla="*/ 1595256 h 2088232"/>
              <a:gd name="connsiteX8" fmla="*/ 426323 w 2232248"/>
              <a:gd name="connsiteY8" fmla="*/ 2088227 h 2088232"/>
              <a:gd name="connsiteX9" fmla="*/ 689810 w 2232248"/>
              <a:gd name="connsiteY9" fmla="*/ 1290593 h 2088232"/>
              <a:gd name="connsiteX10" fmla="*/ 2 w 2232248"/>
              <a:gd name="connsiteY10" fmla="*/ 797632 h 2088232"/>
              <a:gd name="connsiteX0" fmla="*/ 0 w 2346544"/>
              <a:gd name="connsiteY0" fmla="*/ 0 h 2319295"/>
              <a:gd name="connsiteX1" fmla="*/ 966946 w 2346544"/>
              <a:gd name="connsiteY1" fmla="*/ 10287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46544"/>
              <a:gd name="connsiteY0" fmla="*/ 0 h 2319295"/>
              <a:gd name="connsiteX1" fmla="*/ 328771 w 2346544"/>
              <a:gd name="connsiteY1" fmla="*/ 2286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08444"/>
              <a:gd name="connsiteY0" fmla="*/ 0 h 2252620"/>
              <a:gd name="connsiteX1" fmla="*/ 290671 w 2308444"/>
              <a:gd name="connsiteY1" fmla="*/ 161930 h 2252620"/>
              <a:gd name="connsiteX2" fmla="*/ 1192322 w 2308444"/>
              <a:gd name="connsiteY2" fmla="*/ 164393 h 2252620"/>
              <a:gd name="connsiteX3" fmla="*/ 1455798 w 2308444"/>
              <a:gd name="connsiteY3" fmla="*/ 962030 h 2252620"/>
              <a:gd name="connsiteX4" fmla="*/ 2308444 w 2308444"/>
              <a:gd name="connsiteY4" fmla="*/ 962025 h 2252620"/>
              <a:gd name="connsiteX5" fmla="*/ 1618636 w 2308444"/>
              <a:gd name="connsiteY5" fmla="*/ 1454986 h 2252620"/>
              <a:gd name="connsiteX6" fmla="*/ 1882123 w 2308444"/>
              <a:gd name="connsiteY6" fmla="*/ 2252620 h 2252620"/>
              <a:gd name="connsiteX7" fmla="*/ 1192322 w 2308444"/>
              <a:gd name="connsiteY7" fmla="*/ 1759649 h 2252620"/>
              <a:gd name="connsiteX8" fmla="*/ 502521 w 2308444"/>
              <a:gd name="connsiteY8" fmla="*/ 2252620 h 2252620"/>
              <a:gd name="connsiteX9" fmla="*/ 766008 w 2308444"/>
              <a:gd name="connsiteY9" fmla="*/ 1454986 h 2252620"/>
              <a:gd name="connsiteX10" fmla="*/ 0 w 2308444"/>
              <a:gd name="connsiteY10" fmla="*/ 0 h 225262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20797 w 2308444"/>
              <a:gd name="connsiteY2" fmla="*/ 164388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112898 w 2308444"/>
              <a:gd name="connsiteY4" fmla="*/ 2667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2308444 w 2308444"/>
              <a:gd name="connsiteY5" fmla="*/ 1181095 h 2471690"/>
              <a:gd name="connsiteX6" fmla="*/ 1618636 w 2308444"/>
              <a:gd name="connsiteY6" fmla="*/ 1674056 h 2471690"/>
              <a:gd name="connsiteX7" fmla="*/ 1882123 w 2308444"/>
              <a:gd name="connsiteY7" fmla="*/ 2471690 h 2471690"/>
              <a:gd name="connsiteX8" fmla="*/ 1192322 w 2308444"/>
              <a:gd name="connsiteY8" fmla="*/ 1978719 h 2471690"/>
              <a:gd name="connsiteX9" fmla="*/ 502521 w 2308444"/>
              <a:gd name="connsiteY9" fmla="*/ 2471690 h 2471690"/>
              <a:gd name="connsiteX10" fmla="*/ 766008 w 2308444"/>
              <a:gd name="connsiteY10" fmla="*/ 1674056 h 2471690"/>
              <a:gd name="connsiteX11" fmla="*/ 0 w 2308444"/>
              <a:gd name="connsiteY11" fmla="*/ 219070 h 24716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1058364 w 2308444"/>
              <a:gd name="connsiteY5" fmla="*/ 249716 h 2471690"/>
              <a:gd name="connsiteX6" fmla="*/ 2308444 w 2308444"/>
              <a:gd name="connsiteY6" fmla="*/ 1181095 h 2471690"/>
              <a:gd name="connsiteX7" fmla="*/ 1618636 w 2308444"/>
              <a:gd name="connsiteY7" fmla="*/ 1674056 h 2471690"/>
              <a:gd name="connsiteX8" fmla="*/ 1882123 w 2308444"/>
              <a:gd name="connsiteY8" fmla="*/ 2471690 h 2471690"/>
              <a:gd name="connsiteX9" fmla="*/ 1192322 w 2308444"/>
              <a:gd name="connsiteY9" fmla="*/ 1978719 h 2471690"/>
              <a:gd name="connsiteX10" fmla="*/ 502521 w 2308444"/>
              <a:gd name="connsiteY10" fmla="*/ 2471690 h 2471690"/>
              <a:gd name="connsiteX11" fmla="*/ 766008 w 2308444"/>
              <a:gd name="connsiteY11" fmla="*/ 1674056 h 2471690"/>
              <a:gd name="connsiteX12" fmla="*/ 0 w 2308444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322362 h 2574982"/>
              <a:gd name="connsiteX1" fmla="*/ 271621 w 1882123"/>
              <a:gd name="connsiteY1" fmla="*/ 217592 h 2574982"/>
              <a:gd name="connsiteX2" fmla="*/ 401747 w 1882123"/>
              <a:gd name="connsiteY2" fmla="*/ 334355 h 2574982"/>
              <a:gd name="connsiteX3" fmla="*/ 420189 w 1882123"/>
              <a:gd name="connsiteY3" fmla="*/ 438733 h 2574982"/>
              <a:gd name="connsiteX4" fmla="*/ 874773 w 1882123"/>
              <a:gd name="connsiteY4" fmla="*/ 103292 h 2574982"/>
              <a:gd name="connsiteX5" fmla="*/ 1058364 w 1882123"/>
              <a:gd name="connsiteY5" fmla="*/ 353008 h 2574982"/>
              <a:gd name="connsiteX6" fmla="*/ 955894 w 1882123"/>
              <a:gd name="connsiteY6" fmla="*/ 179487 h 2574982"/>
              <a:gd name="connsiteX7" fmla="*/ 1723411 w 1882123"/>
              <a:gd name="connsiteY7" fmla="*/ 119998 h 2574982"/>
              <a:gd name="connsiteX8" fmla="*/ 1882123 w 1882123"/>
              <a:gd name="connsiteY8" fmla="*/ 2574982 h 2574982"/>
              <a:gd name="connsiteX9" fmla="*/ 1192322 w 1882123"/>
              <a:gd name="connsiteY9" fmla="*/ 2082011 h 2574982"/>
              <a:gd name="connsiteX10" fmla="*/ 502521 w 1882123"/>
              <a:gd name="connsiteY10" fmla="*/ 2574982 h 2574982"/>
              <a:gd name="connsiteX11" fmla="*/ 766008 w 1882123"/>
              <a:gd name="connsiteY11" fmla="*/ 1777348 h 2574982"/>
              <a:gd name="connsiteX12" fmla="*/ 0 w 1882123"/>
              <a:gd name="connsiteY12" fmla="*/ 322362 h 2574982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1622644 w 1882123"/>
              <a:gd name="connsiteY6" fmla="*/ 20954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3590 w 1882123"/>
              <a:gd name="connsiteY6" fmla="*/ 87791 h 2471690"/>
              <a:gd name="connsiteX7" fmla="*/ 1622644 w 1882123"/>
              <a:gd name="connsiteY7" fmla="*/ 209545 h 2471690"/>
              <a:gd name="connsiteX8" fmla="*/ 1723411 w 1882123"/>
              <a:gd name="connsiteY8" fmla="*/ 16706 h 2471690"/>
              <a:gd name="connsiteX9" fmla="*/ 1882123 w 1882123"/>
              <a:gd name="connsiteY9" fmla="*/ 2471690 h 2471690"/>
              <a:gd name="connsiteX10" fmla="*/ 1192322 w 1882123"/>
              <a:gd name="connsiteY10" fmla="*/ 1978719 h 2471690"/>
              <a:gd name="connsiteX11" fmla="*/ 502521 w 1882123"/>
              <a:gd name="connsiteY11" fmla="*/ 2471690 h 2471690"/>
              <a:gd name="connsiteX12" fmla="*/ 766008 w 1882123"/>
              <a:gd name="connsiteY12" fmla="*/ 1674056 h 2471690"/>
              <a:gd name="connsiteX13" fmla="*/ 0 w 1882123"/>
              <a:gd name="connsiteY13" fmla="*/ 219070 h 2471690"/>
              <a:gd name="connsiteX0" fmla="*/ 0 w 2050507"/>
              <a:gd name="connsiteY0" fmla="*/ 219070 h 2471690"/>
              <a:gd name="connsiteX1" fmla="*/ 271621 w 2050507"/>
              <a:gd name="connsiteY1" fmla="*/ 114300 h 2471690"/>
              <a:gd name="connsiteX2" fmla="*/ 401747 w 2050507"/>
              <a:gd name="connsiteY2" fmla="*/ 231063 h 2471690"/>
              <a:gd name="connsiteX3" fmla="*/ 420189 w 2050507"/>
              <a:gd name="connsiteY3" fmla="*/ 335441 h 2471690"/>
              <a:gd name="connsiteX4" fmla="*/ 874773 w 2050507"/>
              <a:gd name="connsiteY4" fmla="*/ 0 h 2471690"/>
              <a:gd name="connsiteX5" fmla="*/ 1210764 w 2050507"/>
              <a:gd name="connsiteY5" fmla="*/ 544991 h 2471690"/>
              <a:gd name="connsiteX6" fmla="*/ 2048965 w 2050507"/>
              <a:gd name="connsiteY6" fmla="*/ 564041 h 2471690"/>
              <a:gd name="connsiteX7" fmla="*/ 953590 w 2050507"/>
              <a:gd name="connsiteY7" fmla="*/ 87791 h 2471690"/>
              <a:gd name="connsiteX8" fmla="*/ 1622644 w 2050507"/>
              <a:gd name="connsiteY8" fmla="*/ 209545 h 2471690"/>
              <a:gd name="connsiteX9" fmla="*/ 1723411 w 2050507"/>
              <a:gd name="connsiteY9" fmla="*/ 16706 h 2471690"/>
              <a:gd name="connsiteX10" fmla="*/ 1882123 w 2050507"/>
              <a:gd name="connsiteY10" fmla="*/ 2471690 h 2471690"/>
              <a:gd name="connsiteX11" fmla="*/ 1192322 w 2050507"/>
              <a:gd name="connsiteY11" fmla="*/ 1978719 h 2471690"/>
              <a:gd name="connsiteX12" fmla="*/ 502521 w 2050507"/>
              <a:gd name="connsiteY12" fmla="*/ 2471690 h 2471690"/>
              <a:gd name="connsiteX13" fmla="*/ 766008 w 2050507"/>
              <a:gd name="connsiteY13" fmla="*/ 1674056 h 2471690"/>
              <a:gd name="connsiteX14" fmla="*/ 0 w 2050507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1210764 w 2306140"/>
              <a:gd name="connsiteY5" fmla="*/ 544991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28457 h 2481077"/>
              <a:gd name="connsiteX1" fmla="*/ 271621 w 2306140"/>
              <a:gd name="connsiteY1" fmla="*/ 123687 h 2481077"/>
              <a:gd name="connsiteX2" fmla="*/ 401747 w 2306140"/>
              <a:gd name="connsiteY2" fmla="*/ 240450 h 2481077"/>
              <a:gd name="connsiteX3" fmla="*/ 420189 w 2306140"/>
              <a:gd name="connsiteY3" fmla="*/ 344828 h 2481077"/>
              <a:gd name="connsiteX4" fmla="*/ 874773 w 2306140"/>
              <a:gd name="connsiteY4" fmla="*/ 9387 h 2481077"/>
              <a:gd name="connsiteX5" fmla="*/ 982164 w 2306140"/>
              <a:gd name="connsiteY5" fmla="*/ 106703 h 2481077"/>
              <a:gd name="connsiteX6" fmla="*/ 1353640 w 2306140"/>
              <a:gd name="connsiteY6" fmla="*/ 11453 h 2481077"/>
              <a:gd name="connsiteX7" fmla="*/ 2306140 w 2306140"/>
              <a:gd name="connsiteY7" fmla="*/ 306728 h 2481077"/>
              <a:gd name="connsiteX8" fmla="*/ 1622644 w 2306140"/>
              <a:gd name="connsiteY8" fmla="*/ 218932 h 2481077"/>
              <a:gd name="connsiteX9" fmla="*/ 1723411 w 2306140"/>
              <a:gd name="connsiteY9" fmla="*/ 26093 h 2481077"/>
              <a:gd name="connsiteX10" fmla="*/ 1882123 w 2306140"/>
              <a:gd name="connsiteY10" fmla="*/ 2481077 h 2481077"/>
              <a:gd name="connsiteX11" fmla="*/ 1192322 w 2306140"/>
              <a:gd name="connsiteY11" fmla="*/ 1988106 h 2481077"/>
              <a:gd name="connsiteX12" fmla="*/ 502521 w 2306140"/>
              <a:gd name="connsiteY12" fmla="*/ 2481077 h 2481077"/>
              <a:gd name="connsiteX13" fmla="*/ 766008 w 2306140"/>
              <a:gd name="connsiteY13" fmla="*/ 1683443 h 2481077"/>
              <a:gd name="connsiteX14" fmla="*/ 0 w 2306140"/>
              <a:gd name="connsiteY14" fmla="*/ 228457 h 2481077"/>
              <a:gd name="connsiteX0" fmla="*/ 0 w 2306140"/>
              <a:gd name="connsiteY0" fmla="*/ 219469 h 2472089"/>
              <a:gd name="connsiteX1" fmla="*/ 271621 w 2306140"/>
              <a:gd name="connsiteY1" fmla="*/ 114699 h 2472089"/>
              <a:gd name="connsiteX2" fmla="*/ 401747 w 2306140"/>
              <a:gd name="connsiteY2" fmla="*/ 231462 h 2472089"/>
              <a:gd name="connsiteX3" fmla="*/ 420189 w 2306140"/>
              <a:gd name="connsiteY3" fmla="*/ 335840 h 2472089"/>
              <a:gd name="connsiteX4" fmla="*/ 874773 w 2306140"/>
              <a:gd name="connsiteY4" fmla="*/ 399 h 2472089"/>
              <a:gd name="connsiteX5" fmla="*/ 982164 w 2306140"/>
              <a:gd name="connsiteY5" fmla="*/ 97715 h 2472089"/>
              <a:gd name="connsiteX6" fmla="*/ 1325065 w 2306140"/>
              <a:gd name="connsiteY6" fmla="*/ 11990 h 2472089"/>
              <a:gd name="connsiteX7" fmla="*/ 2306140 w 2306140"/>
              <a:gd name="connsiteY7" fmla="*/ 297740 h 2472089"/>
              <a:gd name="connsiteX8" fmla="*/ 1622644 w 2306140"/>
              <a:gd name="connsiteY8" fmla="*/ 209944 h 2472089"/>
              <a:gd name="connsiteX9" fmla="*/ 1723411 w 2306140"/>
              <a:gd name="connsiteY9" fmla="*/ 17105 h 2472089"/>
              <a:gd name="connsiteX10" fmla="*/ 1882123 w 2306140"/>
              <a:gd name="connsiteY10" fmla="*/ 2472089 h 2472089"/>
              <a:gd name="connsiteX11" fmla="*/ 1192322 w 2306140"/>
              <a:gd name="connsiteY11" fmla="*/ 1979118 h 2472089"/>
              <a:gd name="connsiteX12" fmla="*/ 502521 w 2306140"/>
              <a:gd name="connsiteY12" fmla="*/ 2472089 h 2472089"/>
              <a:gd name="connsiteX13" fmla="*/ 766008 w 2306140"/>
              <a:gd name="connsiteY13" fmla="*/ 1674455 h 2472089"/>
              <a:gd name="connsiteX14" fmla="*/ 0 w 2306140"/>
              <a:gd name="connsiteY14" fmla="*/ 219469 h 2472089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25065 w 2306140"/>
              <a:gd name="connsiteY6" fmla="*/ 1159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723411 w 2460844"/>
              <a:gd name="connsiteY9" fmla="*/ 1670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220290 w 2460844"/>
              <a:gd name="connsiteY7" fmla="*/ 46879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553665 w 2460844"/>
              <a:gd name="connsiteY7" fmla="*/ 287816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20002 h 2472622"/>
              <a:gd name="connsiteX1" fmla="*/ 271621 w 2460844"/>
              <a:gd name="connsiteY1" fmla="*/ 115232 h 2472622"/>
              <a:gd name="connsiteX2" fmla="*/ 401747 w 2460844"/>
              <a:gd name="connsiteY2" fmla="*/ 231995 h 2472622"/>
              <a:gd name="connsiteX3" fmla="*/ 420189 w 2460844"/>
              <a:gd name="connsiteY3" fmla="*/ 336373 h 2472622"/>
              <a:gd name="connsiteX4" fmla="*/ 874773 w 2460844"/>
              <a:gd name="connsiteY4" fmla="*/ 932 h 2472622"/>
              <a:gd name="connsiteX5" fmla="*/ 982164 w 2460844"/>
              <a:gd name="connsiteY5" fmla="*/ 98248 h 2472622"/>
              <a:gd name="connsiteX6" fmla="*/ 1325065 w 2460844"/>
              <a:gd name="connsiteY6" fmla="*/ 12523 h 2472622"/>
              <a:gd name="connsiteX7" fmla="*/ 1553665 w 2460844"/>
              <a:gd name="connsiteY7" fmla="*/ 288748 h 2472622"/>
              <a:gd name="connsiteX8" fmla="*/ 2460844 w 2460844"/>
              <a:gd name="connsiteY8" fmla="*/ 762927 h 2472622"/>
              <a:gd name="connsiteX9" fmla="*/ 1551961 w 2460844"/>
              <a:gd name="connsiteY9" fmla="*/ 951088 h 2472622"/>
              <a:gd name="connsiteX10" fmla="*/ 1882123 w 2460844"/>
              <a:gd name="connsiteY10" fmla="*/ 2472622 h 2472622"/>
              <a:gd name="connsiteX11" fmla="*/ 1192322 w 2460844"/>
              <a:gd name="connsiteY11" fmla="*/ 1979651 h 2472622"/>
              <a:gd name="connsiteX12" fmla="*/ 502521 w 2460844"/>
              <a:gd name="connsiteY12" fmla="*/ 2472622 h 2472622"/>
              <a:gd name="connsiteX13" fmla="*/ 766008 w 2460844"/>
              <a:gd name="connsiteY13" fmla="*/ 1674988 h 2472622"/>
              <a:gd name="connsiteX14" fmla="*/ 0 w 2460844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32244"/>
              <a:gd name="connsiteY0" fmla="*/ 223053 h 2475673"/>
              <a:gd name="connsiteX1" fmla="*/ 271621 w 2232244"/>
              <a:gd name="connsiteY1" fmla="*/ 118283 h 2475673"/>
              <a:gd name="connsiteX2" fmla="*/ 401747 w 2232244"/>
              <a:gd name="connsiteY2" fmla="*/ 235046 h 2475673"/>
              <a:gd name="connsiteX3" fmla="*/ 420189 w 2232244"/>
              <a:gd name="connsiteY3" fmla="*/ 339424 h 2475673"/>
              <a:gd name="connsiteX4" fmla="*/ 874773 w 2232244"/>
              <a:gd name="connsiteY4" fmla="*/ 3983 h 2475673"/>
              <a:gd name="connsiteX5" fmla="*/ 982164 w 2232244"/>
              <a:gd name="connsiteY5" fmla="*/ 101299 h 2475673"/>
              <a:gd name="connsiteX6" fmla="*/ 1325065 w 2232244"/>
              <a:gd name="connsiteY6" fmla="*/ 15574 h 2475673"/>
              <a:gd name="connsiteX7" fmla="*/ 1553665 w 2232244"/>
              <a:gd name="connsiteY7" fmla="*/ 291799 h 2475673"/>
              <a:gd name="connsiteX8" fmla="*/ 2232244 w 2232244"/>
              <a:gd name="connsiteY8" fmla="*/ 3978 h 2475673"/>
              <a:gd name="connsiteX9" fmla="*/ 1551961 w 2232244"/>
              <a:gd name="connsiteY9" fmla="*/ 954139 h 2475673"/>
              <a:gd name="connsiteX10" fmla="*/ 1882123 w 2232244"/>
              <a:gd name="connsiteY10" fmla="*/ 2475673 h 2475673"/>
              <a:gd name="connsiteX11" fmla="*/ 1192322 w 2232244"/>
              <a:gd name="connsiteY11" fmla="*/ 1982702 h 2475673"/>
              <a:gd name="connsiteX12" fmla="*/ 502521 w 2232244"/>
              <a:gd name="connsiteY12" fmla="*/ 2475673 h 2475673"/>
              <a:gd name="connsiteX13" fmla="*/ 766008 w 2232244"/>
              <a:gd name="connsiteY13" fmla="*/ 1678039 h 2475673"/>
              <a:gd name="connsiteX14" fmla="*/ 0 w 2232244"/>
              <a:gd name="connsiteY14" fmla="*/ 223053 h 2475673"/>
              <a:gd name="connsiteX0" fmla="*/ 0 w 2234326"/>
              <a:gd name="connsiteY0" fmla="*/ 220003 h 2472623"/>
              <a:gd name="connsiteX1" fmla="*/ 271621 w 2234326"/>
              <a:gd name="connsiteY1" fmla="*/ 115233 h 2472623"/>
              <a:gd name="connsiteX2" fmla="*/ 401747 w 2234326"/>
              <a:gd name="connsiteY2" fmla="*/ 231996 h 2472623"/>
              <a:gd name="connsiteX3" fmla="*/ 420189 w 2234326"/>
              <a:gd name="connsiteY3" fmla="*/ 336374 h 2472623"/>
              <a:gd name="connsiteX4" fmla="*/ 874773 w 2234326"/>
              <a:gd name="connsiteY4" fmla="*/ 933 h 2472623"/>
              <a:gd name="connsiteX5" fmla="*/ 982164 w 2234326"/>
              <a:gd name="connsiteY5" fmla="*/ 98249 h 2472623"/>
              <a:gd name="connsiteX6" fmla="*/ 1325065 w 2234326"/>
              <a:gd name="connsiteY6" fmla="*/ 12524 h 2472623"/>
              <a:gd name="connsiteX7" fmla="*/ 1553665 w 2234326"/>
              <a:gd name="connsiteY7" fmla="*/ 288749 h 2472623"/>
              <a:gd name="connsiteX8" fmla="*/ 2232244 w 2234326"/>
              <a:gd name="connsiteY8" fmla="*/ 928 h 2472623"/>
              <a:gd name="connsiteX9" fmla="*/ 1551961 w 2234326"/>
              <a:gd name="connsiteY9" fmla="*/ 951089 h 2472623"/>
              <a:gd name="connsiteX10" fmla="*/ 1882123 w 2234326"/>
              <a:gd name="connsiteY10" fmla="*/ 2472623 h 2472623"/>
              <a:gd name="connsiteX11" fmla="*/ 1192322 w 2234326"/>
              <a:gd name="connsiteY11" fmla="*/ 1979652 h 2472623"/>
              <a:gd name="connsiteX12" fmla="*/ 502521 w 2234326"/>
              <a:gd name="connsiteY12" fmla="*/ 2472623 h 2472623"/>
              <a:gd name="connsiteX13" fmla="*/ 766008 w 2234326"/>
              <a:gd name="connsiteY13" fmla="*/ 1674989 h 2472623"/>
              <a:gd name="connsiteX14" fmla="*/ 0 w 2234326"/>
              <a:gd name="connsiteY14" fmla="*/ 220003 h 2472623"/>
              <a:gd name="connsiteX0" fmla="*/ 0 w 2468070"/>
              <a:gd name="connsiteY0" fmla="*/ 220003 h 2472623"/>
              <a:gd name="connsiteX1" fmla="*/ 271621 w 2468070"/>
              <a:gd name="connsiteY1" fmla="*/ 115233 h 2472623"/>
              <a:gd name="connsiteX2" fmla="*/ 401747 w 2468070"/>
              <a:gd name="connsiteY2" fmla="*/ 231996 h 2472623"/>
              <a:gd name="connsiteX3" fmla="*/ 420189 w 2468070"/>
              <a:gd name="connsiteY3" fmla="*/ 336374 h 2472623"/>
              <a:gd name="connsiteX4" fmla="*/ 874773 w 2468070"/>
              <a:gd name="connsiteY4" fmla="*/ 933 h 2472623"/>
              <a:gd name="connsiteX5" fmla="*/ 982164 w 2468070"/>
              <a:gd name="connsiteY5" fmla="*/ 98249 h 2472623"/>
              <a:gd name="connsiteX6" fmla="*/ 1325065 w 2468070"/>
              <a:gd name="connsiteY6" fmla="*/ 12524 h 2472623"/>
              <a:gd name="connsiteX7" fmla="*/ 1553665 w 2468070"/>
              <a:gd name="connsiteY7" fmla="*/ 288749 h 2472623"/>
              <a:gd name="connsiteX8" fmla="*/ 2232244 w 2468070"/>
              <a:gd name="connsiteY8" fmla="*/ 928 h 2472623"/>
              <a:gd name="connsiteX9" fmla="*/ 1551961 w 2468070"/>
              <a:gd name="connsiteY9" fmla="*/ 951089 h 2472623"/>
              <a:gd name="connsiteX10" fmla="*/ 2468065 w 2468070"/>
              <a:gd name="connsiteY10" fmla="*/ 212550 h 2472623"/>
              <a:gd name="connsiteX11" fmla="*/ 1882123 w 2468070"/>
              <a:gd name="connsiteY11" fmla="*/ 2472623 h 2472623"/>
              <a:gd name="connsiteX12" fmla="*/ 1192322 w 2468070"/>
              <a:gd name="connsiteY12" fmla="*/ 1979652 h 2472623"/>
              <a:gd name="connsiteX13" fmla="*/ 502521 w 2468070"/>
              <a:gd name="connsiteY13" fmla="*/ 2472623 h 2472623"/>
              <a:gd name="connsiteX14" fmla="*/ 766008 w 2468070"/>
              <a:gd name="connsiteY14" fmla="*/ 1674989 h 2472623"/>
              <a:gd name="connsiteX15" fmla="*/ 0 w 2468070"/>
              <a:gd name="connsiteY15" fmla="*/ 220003 h 2472623"/>
              <a:gd name="connsiteX0" fmla="*/ 0 w 2410920"/>
              <a:gd name="connsiteY0" fmla="*/ 220003 h 2472623"/>
              <a:gd name="connsiteX1" fmla="*/ 271621 w 2410920"/>
              <a:gd name="connsiteY1" fmla="*/ 115233 h 2472623"/>
              <a:gd name="connsiteX2" fmla="*/ 401747 w 2410920"/>
              <a:gd name="connsiteY2" fmla="*/ 231996 h 2472623"/>
              <a:gd name="connsiteX3" fmla="*/ 420189 w 2410920"/>
              <a:gd name="connsiteY3" fmla="*/ 336374 h 2472623"/>
              <a:gd name="connsiteX4" fmla="*/ 874773 w 2410920"/>
              <a:gd name="connsiteY4" fmla="*/ 933 h 2472623"/>
              <a:gd name="connsiteX5" fmla="*/ 982164 w 2410920"/>
              <a:gd name="connsiteY5" fmla="*/ 98249 h 2472623"/>
              <a:gd name="connsiteX6" fmla="*/ 1325065 w 2410920"/>
              <a:gd name="connsiteY6" fmla="*/ 12524 h 2472623"/>
              <a:gd name="connsiteX7" fmla="*/ 1553665 w 2410920"/>
              <a:gd name="connsiteY7" fmla="*/ 288749 h 2472623"/>
              <a:gd name="connsiteX8" fmla="*/ 2232244 w 2410920"/>
              <a:gd name="connsiteY8" fmla="*/ 928 h 2472623"/>
              <a:gd name="connsiteX9" fmla="*/ 1551961 w 2410920"/>
              <a:gd name="connsiteY9" fmla="*/ 951089 h 2472623"/>
              <a:gd name="connsiteX10" fmla="*/ 2410915 w 2410920"/>
              <a:gd name="connsiteY10" fmla="*/ 136350 h 2472623"/>
              <a:gd name="connsiteX11" fmla="*/ 1882123 w 2410920"/>
              <a:gd name="connsiteY11" fmla="*/ 2472623 h 2472623"/>
              <a:gd name="connsiteX12" fmla="*/ 1192322 w 2410920"/>
              <a:gd name="connsiteY12" fmla="*/ 1979652 h 2472623"/>
              <a:gd name="connsiteX13" fmla="*/ 502521 w 2410920"/>
              <a:gd name="connsiteY13" fmla="*/ 2472623 h 2472623"/>
              <a:gd name="connsiteX14" fmla="*/ 766008 w 2410920"/>
              <a:gd name="connsiteY14" fmla="*/ 1674989 h 2472623"/>
              <a:gd name="connsiteX15" fmla="*/ 0 w 2410920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799736"/>
              <a:gd name="connsiteY0" fmla="*/ 220003 h 2472623"/>
              <a:gd name="connsiteX1" fmla="*/ 271621 w 2799736"/>
              <a:gd name="connsiteY1" fmla="*/ 115233 h 2472623"/>
              <a:gd name="connsiteX2" fmla="*/ 401747 w 2799736"/>
              <a:gd name="connsiteY2" fmla="*/ 231996 h 2472623"/>
              <a:gd name="connsiteX3" fmla="*/ 420189 w 2799736"/>
              <a:gd name="connsiteY3" fmla="*/ 336374 h 2472623"/>
              <a:gd name="connsiteX4" fmla="*/ 874773 w 2799736"/>
              <a:gd name="connsiteY4" fmla="*/ 933 h 2472623"/>
              <a:gd name="connsiteX5" fmla="*/ 982164 w 2799736"/>
              <a:gd name="connsiteY5" fmla="*/ 98249 h 2472623"/>
              <a:gd name="connsiteX6" fmla="*/ 1325065 w 2799736"/>
              <a:gd name="connsiteY6" fmla="*/ 12524 h 2472623"/>
              <a:gd name="connsiteX7" fmla="*/ 1553665 w 2799736"/>
              <a:gd name="connsiteY7" fmla="*/ 288749 h 2472623"/>
              <a:gd name="connsiteX8" fmla="*/ 2232244 w 2799736"/>
              <a:gd name="connsiteY8" fmla="*/ 928 h 2472623"/>
              <a:gd name="connsiteX9" fmla="*/ 2799736 w 2799736"/>
              <a:gd name="connsiteY9" fmla="*/ 865364 h 2472623"/>
              <a:gd name="connsiteX10" fmla="*/ 2410915 w 2799736"/>
              <a:gd name="connsiteY10" fmla="*/ 136350 h 2472623"/>
              <a:gd name="connsiteX11" fmla="*/ 1882123 w 2799736"/>
              <a:gd name="connsiteY11" fmla="*/ 2472623 h 2472623"/>
              <a:gd name="connsiteX12" fmla="*/ 1192322 w 2799736"/>
              <a:gd name="connsiteY12" fmla="*/ 1979652 h 2472623"/>
              <a:gd name="connsiteX13" fmla="*/ 502521 w 2799736"/>
              <a:gd name="connsiteY13" fmla="*/ 2472623 h 2472623"/>
              <a:gd name="connsiteX14" fmla="*/ 766008 w 2799736"/>
              <a:gd name="connsiteY14" fmla="*/ 1674989 h 2472623"/>
              <a:gd name="connsiteX15" fmla="*/ 0 w 2799736"/>
              <a:gd name="connsiteY15" fmla="*/ 220003 h 2472623"/>
              <a:gd name="connsiteX0" fmla="*/ 0 w 3134829"/>
              <a:gd name="connsiteY0" fmla="*/ 220003 h 2472623"/>
              <a:gd name="connsiteX1" fmla="*/ 271621 w 3134829"/>
              <a:gd name="connsiteY1" fmla="*/ 115233 h 2472623"/>
              <a:gd name="connsiteX2" fmla="*/ 401747 w 3134829"/>
              <a:gd name="connsiteY2" fmla="*/ 231996 h 2472623"/>
              <a:gd name="connsiteX3" fmla="*/ 420189 w 3134829"/>
              <a:gd name="connsiteY3" fmla="*/ 336374 h 2472623"/>
              <a:gd name="connsiteX4" fmla="*/ 874773 w 3134829"/>
              <a:gd name="connsiteY4" fmla="*/ 933 h 2472623"/>
              <a:gd name="connsiteX5" fmla="*/ 982164 w 3134829"/>
              <a:gd name="connsiteY5" fmla="*/ 98249 h 2472623"/>
              <a:gd name="connsiteX6" fmla="*/ 1325065 w 3134829"/>
              <a:gd name="connsiteY6" fmla="*/ 12524 h 2472623"/>
              <a:gd name="connsiteX7" fmla="*/ 1553665 w 3134829"/>
              <a:gd name="connsiteY7" fmla="*/ 288749 h 2472623"/>
              <a:gd name="connsiteX8" fmla="*/ 2232244 w 3134829"/>
              <a:gd name="connsiteY8" fmla="*/ 928 h 2472623"/>
              <a:gd name="connsiteX9" fmla="*/ 2799736 w 3134829"/>
              <a:gd name="connsiteY9" fmla="*/ 865364 h 2472623"/>
              <a:gd name="connsiteX10" fmla="*/ 3134815 w 3134829"/>
              <a:gd name="connsiteY10" fmla="*/ 412575 h 2472623"/>
              <a:gd name="connsiteX11" fmla="*/ 1882123 w 3134829"/>
              <a:gd name="connsiteY11" fmla="*/ 2472623 h 2472623"/>
              <a:gd name="connsiteX12" fmla="*/ 1192322 w 3134829"/>
              <a:gd name="connsiteY12" fmla="*/ 1979652 h 2472623"/>
              <a:gd name="connsiteX13" fmla="*/ 502521 w 3134829"/>
              <a:gd name="connsiteY13" fmla="*/ 2472623 h 2472623"/>
              <a:gd name="connsiteX14" fmla="*/ 766008 w 3134829"/>
              <a:gd name="connsiteY14" fmla="*/ 1674989 h 2472623"/>
              <a:gd name="connsiteX15" fmla="*/ 0 w 3134829"/>
              <a:gd name="connsiteY15" fmla="*/ 220003 h 2472623"/>
              <a:gd name="connsiteX0" fmla="*/ 0 w 3134821"/>
              <a:gd name="connsiteY0" fmla="*/ 220003 h 2472623"/>
              <a:gd name="connsiteX1" fmla="*/ 271621 w 3134821"/>
              <a:gd name="connsiteY1" fmla="*/ 115233 h 2472623"/>
              <a:gd name="connsiteX2" fmla="*/ 401747 w 3134821"/>
              <a:gd name="connsiteY2" fmla="*/ 231996 h 2472623"/>
              <a:gd name="connsiteX3" fmla="*/ 420189 w 3134821"/>
              <a:gd name="connsiteY3" fmla="*/ 336374 h 2472623"/>
              <a:gd name="connsiteX4" fmla="*/ 874773 w 3134821"/>
              <a:gd name="connsiteY4" fmla="*/ 933 h 2472623"/>
              <a:gd name="connsiteX5" fmla="*/ 982164 w 3134821"/>
              <a:gd name="connsiteY5" fmla="*/ 98249 h 2472623"/>
              <a:gd name="connsiteX6" fmla="*/ 1325065 w 3134821"/>
              <a:gd name="connsiteY6" fmla="*/ 12524 h 2472623"/>
              <a:gd name="connsiteX7" fmla="*/ 1553665 w 3134821"/>
              <a:gd name="connsiteY7" fmla="*/ 288749 h 2472623"/>
              <a:gd name="connsiteX8" fmla="*/ 2232244 w 3134821"/>
              <a:gd name="connsiteY8" fmla="*/ 928 h 2472623"/>
              <a:gd name="connsiteX9" fmla="*/ 2371111 w 3134821"/>
              <a:gd name="connsiteY9" fmla="*/ 160514 h 2472623"/>
              <a:gd name="connsiteX10" fmla="*/ 3134815 w 3134821"/>
              <a:gd name="connsiteY10" fmla="*/ 412575 h 2472623"/>
              <a:gd name="connsiteX11" fmla="*/ 1882123 w 3134821"/>
              <a:gd name="connsiteY11" fmla="*/ 2472623 h 2472623"/>
              <a:gd name="connsiteX12" fmla="*/ 1192322 w 3134821"/>
              <a:gd name="connsiteY12" fmla="*/ 1979652 h 2472623"/>
              <a:gd name="connsiteX13" fmla="*/ 502521 w 3134821"/>
              <a:gd name="connsiteY13" fmla="*/ 2472623 h 2472623"/>
              <a:gd name="connsiteX14" fmla="*/ 766008 w 3134821"/>
              <a:gd name="connsiteY14" fmla="*/ 1674989 h 2472623"/>
              <a:gd name="connsiteX15" fmla="*/ 0 w 3134821"/>
              <a:gd name="connsiteY15" fmla="*/ 220003 h 2472623"/>
              <a:gd name="connsiteX0" fmla="*/ 0 w 2696680"/>
              <a:gd name="connsiteY0" fmla="*/ 220003 h 2472623"/>
              <a:gd name="connsiteX1" fmla="*/ 271621 w 2696680"/>
              <a:gd name="connsiteY1" fmla="*/ 115233 h 2472623"/>
              <a:gd name="connsiteX2" fmla="*/ 401747 w 2696680"/>
              <a:gd name="connsiteY2" fmla="*/ 231996 h 2472623"/>
              <a:gd name="connsiteX3" fmla="*/ 420189 w 2696680"/>
              <a:gd name="connsiteY3" fmla="*/ 336374 h 2472623"/>
              <a:gd name="connsiteX4" fmla="*/ 874773 w 2696680"/>
              <a:gd name="connsiteY4" fmla="*/ 933 h 2472623"/>
              <a:gd name="connsiteX5" fmla="*/ 982164 w 2696680"/>
              <a:gd name="connsiteY5" fmla="*/ 98249 h 2472623"/>
              <a:gd name="connsiteX6" fmla="*/ 1325065 w 2696680"/>
              <a:gd name="connsiteY6" fmla="*/ 12524 h 2472623"/>
              <a:gd name="connsiteX7" fmla="*/ 1553665 w 2696680"/>
              <a:gd name="connsiteY7" fmla="*/ 288749 h 2472623"/>
              <a:gd name="connsiteX8" fmla="*/ 2232244 w 2696680"/>
              <a:gd name="connsiteY8" fmla="*/ 928 h 2472623"/>
              <a:gd name="connsiteX9" fmla="*/ 2371111 w 2696680"/>
              <a:gd name="connsiteY9" fmla="*/ 160514 h 2472623"/>
              <a:gd name="connsiteX10" fmla="*/ 2696665 w 2696680"/>
              <a:gd name="connsiteY10" fmla="*/ 222075 h 2472623"/>
              <a:gd name="connsiteX11" fmla="*/ 1882123 w 2696680"/>
              <a:gd name="connsiteY11" fmla="*/ 2472623 h 2472623"/>
              <a:gd name="connsiteX12" fmla="*/ 1192322 w 2696680"/>
              <a:gd name="connsiteY12" fmla="*/ 1979652 h 2472623"/>
              <a:gd name="connsiteX13" fmla="*/ 502521 w 2696680"/>
              <a:gd name="connsiteY13" fmla="*/ 2472623 h 2472623"/>
              <a:gd name="connsiteX14" fmla="*/ 766008 w 2696680"/>
              <a:gd name="connsiteY14" fmla="*/ 1674989 h 2472623"/>
              <a:gd name="connsiteX15" fmla="*/ 0 w 2696680"/>
              <a:gd name="connsiteY15" fmla="*/ 220003 h 2472623"/>
              <a:gd name="connsiteX0" fmla="*/ 0 w 2744447"/>
              <a:gd name="connsiteY0" fmla="*/ 220003 h 2472623"/>
              <a:gd name="connsiteX1" fmla="*/ 271621 w 2744447"/>
              <a:gd name="connsiteY1" fmla="*/ 115233 h 2472623"/>
              <a:gd name="connsiteX2" fmla="*/ 401747 w 2744447"/>
              <a:gd name="connsiteY2" fmla="*/ 231996 h 2472623"/>
              <a:gd name="connsiteX3" fmla="*/ 420189 w 2744447"/>
              <a:gd name="connsiteY3" fmla="*/ 336374 h 2472623"/>
              <a:gd name="connsiteX4" fmla="*/ 874773 w 2744447"/>
              <a:gd name="connsiteY4" fmla="*/ 933 h 2472623"/>
              <a:gd name="connsiteX5" fmla="*/ 982164 w 2744447"/>
              <a:gd name="connsiteY5" fmla="*/ 98249 h 2472623"/>
              <a:gd name="connsiteX6" fmla="*/ 1325065 w 2744447"/>
              <a:gd name="connsiteY6" fmla="*/ 12524 h 2472623"/>
              <a:gd name="connsiteX7" fmla="*/ 1553665 w 2744447"/>
              <a:gd name="connsiteY7" fmla="*/ 288749 h 2472623"/>
              <a:gd name="connsiteX8" fmla="*/ 2232244 w 2744447"/>
              <a:gd name="connsiteY8" fmla="*/ 928 h 2472623"/>
              <a:gd name="connsiteX9" fmla="*/ 2371111 w 2744447"/>
              <a:gd name="connsiteY9" fmla="*/ 160514 h 2472623"/>
              <a:gd name="connsiteX10" fmla="*/ 2610939 w 2744447"/>
              <a:gd name="connsiteY10" fmla="*/ 164925 h 2472623"/>
              <a:gd name="connsiteX11" fmla="*/ 2696665 w 2744447"/>
              <a:gd name="connsiteY11" fmla="*/ 222075 h 2472623"/>
              <a:gd name="connsiteX12" fmla="*/ 1882123 w 2744447"/>
              <a:gd name="connsiteY12" fmla="*/ 2472623 h 2472623"/>
              <a:gd name="connsiteX13" fmla="*/ 1192322 w 2744447"/>
              <a:gd name="connsiteY13" fmla="*/ 1979652 h 2472623"/>
              <a:gd name="connsiteX14" fmla="*/ 502521 w 2744447"/>
              <a:gd name="connsiteY14" fmla="*/ 2472623 h 2472623"/>
              <a:gd name="connsiteX15" fmla="*/ 766008 w 2744447"/>
              <a:gd name="connsiteY15" fmla="*/ 1674989 h 2472623"/>
              <a:gd name="connsiteX16" fmla="*/ 0 w 2744447"/>
              <a:gd name="connsiteY16" fmla="*/ 220003 h 2472623"/>
              <a:gd name="connsiteX0" fmla="*/ 0 w 3461138"/>
              <a:gd name="connsiteY0" fmla="*/ 220003 h 2472623"/>
              <a:gd name="connsiteX1" fmla="*/ 271621 w 3461138"/>
              <a:gd name="connsiteY1" fmla="*/ 115233 h 2472623"/>
              <a:gd name="connsiteX2" fmla="*/ 401747 w 3461138"/>
              <a:gd name="connsiteY2" fmla="*/ 231996 h 2472623"/>
              <a:gd name="connsiteX3" fmla="*/ 420189 w 3461138"/>
              <a:gd name="connsiteY3" fmla="*/ 336374 h 2472623"/>
              <a:gd name="connsiteX4" fmla="*/ 874773 w 3461138"/>
              <a:gd name="connsiteY4" fmla="*/ 933 h 2472623"/>
              <a:gd name="connsiteX5" fmla="*/ 982164 w 3461138"/>
              <a:gd name="connsiteY5" fmla="*/ 98249 h 2472623"/>
              <a:gd name="connsiteX6" fmla="*/ 1325065 w 3461138"/>
              <a:gd name="connsiteY6" fmla="*/ 12524 h 2472623"/>
              <a:gd name="connsiteX7" fmla="*/ 1553665 w 3461138"/>
              <a:gd name="connsiteY7" fmla="*/ 288749 h 2472623"/>
              <a:gd name="connsiteX8" fmla="*/ 2232244 w 3461138"/>
              <a:gd name="connsiteY8" fmla="*/ 928 h 2472623"/>
              <a:gd name="connsiteX9" fmla="*/ 2371111 w 3461138"/>
              <a:gd name="connsiteY9" fmla="*/ 160514 h 2472623"/>
              <a:gd name="connsiteX10" fmla="*/ 2610939 w 3461138"/>
              <a:gd name="connsiteY10" fmla="*/ 164925 h 2472623"/>
              <a:gd name="connsiteX11" fmla="*/ 3449140 w 3461138"/>
              <a:gd name="connsiteY11" fmla="*/ 869775 h 2472623"/>
              <a:gd name="connsiteX12" fmla="*/ 1882123 w 3461138"/>
              <a:gd name="connsiteY12" fmla="*/ 2472623 h 2472623"/>
              <a:gd name="connsiteX13" fmla="*/ 1192322 w 3461138"/>
              <a:gd name="connsiteY13" fmla="*/ 1979652 h 2472623"/>
              <a:gd name="connsiteX14" fmla="*/ 502521 w 3461138"/>
              <a:gd name="connsiteY14" fmla="*/ 2472623 h 2472623"/>
              <a:gd name="connsiteX15" fmla="*/ 766008 w 3461138"/>
              <a:gd name="connsiteY15" fmla="*/ 1674989 h 2472623"/>
              <a:gd name="connsiteX16" fmla="*/ 0 w 3461138"/>
              <a:gd name="connsiteY16" fmla="*/ 220003 h 2472623"/>
              <a:gd name="connsiteX0" fmla="*/ 0 w 3460697"/>
              <a:gd name="connsiteY0" fmla="*/ 220003 h 2472623"/>
              <a:gd name="connsiteX1" fmla="*/ 271621 w 3460697"/>
              <a:gd name="connsiteY1" fmla="*/ 115233 h 2472623"/>
              <a:gd name="connsiteX2" fmla="*/ 401747 w 3460697"/>
              <a:gd name="connsiteY2" fmla="*/ 231996 h 2472623"/>
              <a:gd name="connsiteX3" fmla="*/ 420189 w 3460697"/>
              <a:gd name="connsiteY3" fmla="*/ 336374 h 2472623"/>
              <a:gd name="connsiteX4" fmla="*/ 874773 w 3460697"/>
              <a:gd name="connsiteY4" fmla="*/ 933 h 2472623"/>
              <a:gd name="connsiteX5" fmla="*/ 982164 w 3460697"/>
              <a:gd name="connsiteY5" fmla="*/ 98249 h 2472623"/>
              <a:gd name="connsiteX6" fmla="*/ 1325065 w 3460697"/>
              <a:gd name="connsiteY6" fmla="*/ 12524 h 2472623"/>
              <a:gd name="connsiteX7" fmla="*/ 1553665 w 3460697"/>
              <a:gd name="connsiteY7" fmla="*/ 288749 h 2472623"/>
              <a:gd name="connsiteX8" fmla="*/ 2232244 w 3460697"/>
              <a:gd name="connsiteY8" fmla="*/ 928 h 2472623"/>
              <a:gd name="connsiteX9" fmla="*/ 2371111 w 3460697"/>
              <a:gd name="connsiteY9" fmla="*/ 160514 h 2472623"/>
              <a:gd name="connsiteX10" fmla="*/ 2572839 w 3460697"/>
              <a:gd name="connsiteY10" fmla="*/ 164925 h 2472623"/>
              <a:gd name="connsiteX11" fmla="*/ 3449140 w 3460697"/>
              <a:gd name="connsiteY11" fmla="*/ 869775 h 2472623"/>
              <a:gd name="connsiteX12" fmla="*/ 1882123 w 3460697"/>
              <a:gd name="connsiteY12" fmla="*/ 2472623 h 2472623"/>
              <a:gd name="connsiteX13" fmla="*/ 1192322 w 3460697"/>
              <a:gd name="connsiteY13" fmla="*/ 1979652 h 2472623"/>
              <a:gd name="connsiteX14" fmla="*/ 502521 w 3460697"/>
              <a:gd name="connsiteY14" fmla="*/ 2472623 h 2472623"/>
              <a:gd name="connsiteX15" fmla="*/ 766008 w 3460697"/>
              <a:gd name="connsiteY15" fmla="*/ 1674989 h 2472623"/>
              <a:gd name="connsiteX16" fmla="*/ 0 w 3460697"/>
              <a:gd name="connsiteY16" fmla="*/ 220003 h 2472623"/>
              <a:gd name="connsiteX0" fmla="*/ 0 w 3460387"/>
              <a:gd name="connsiteY0" fmla="*/ 220003 h 2472623"/>
              <a:gd name="connsiteX1" fmla="*/ 271621 w 3460387"/>
              <a:gd name="connsiteY1" fmla="*/ 115233 h 2472623"/>
              <a:gd name="connsiteX2" fmla="*/ 401747 w 3460387"/>
              <a:gd name="connsiteY2" fmla="*/ 231996 h 2472623"/>
              <a:gd name="connsiteX3" fmla="*/ 420189 w 3460387"/>
              <a:gd name="connsiteY3" fmla="*/ 336374 h 2472623"/>
              <a:gd name="connsiteX4" fmla="*/ 874773 w 3460387"/>
              <a:gd name="connsiteY4" fmla="*/ 933 h 2472623"/>
              <a:gd name="connsiteX5" fmla="*/ 982164 w 3460387"/>
              <a:gd name="connsiteY5" fmla="*/ 98249 h 2472623"/>
              <a:gd name="connsiteX6" fmla="*/ 1325065 w 3460387"/>
              <a:gd name="connsiteY6" fmla="*/ 12524 h 2472623"/>
              <a:gd name="connsiteX7" fmla="*/ 1553665 w 3460387"/>
              <a:gd name="connsiteY7" fmla="*/ 288749 h 2472623"/>
              <a:gd name="connsiteX8" fmla="*/ 2232244 w 3460387"/>
              <a:gd name="connsiteY8" fmla="*/ 928 h 2472623"/>
              <a:gd name="connsiteX9" fmla="*/ 2371111 w 3460387"/>
              <a:gd name="connsiteY9" fmla="*/ 160514 h 2472623"/>
              <a:gd name="connsiteX10" fmla="*/ 2544264 w 3460387"/>
              <a:gd name="connsiteY10" fmla="*/ 164925 h 2472623"/>
              <a:gd name="connsiteX11" fmla="*/ 3449140 w 3460387"/>
              <a:gd name="connsiteY11" fmla="*/ 869775 h 2472623"/>
              <a:gd name="connsiteX12" fmla="*/ 1882123 w 3460387"/>
              <a:gd name="connsiteY12" fmla="*/ 2472623 h 2472623"/>
              <a:gd name="connsiteX13" fmla="*/ 1192322 w 3460387"/>
              <a:gd name="connsiteY13" fmla="*/ 1979652 h 2472623"/>
              <a:gd name="connsiteX14" fmla="*/ 502521 w 3460387"/>
              <a:gd name="connsiteY14" fmla="*/ 2472623 h 2472623"/>
              <a:gd name="connsiteX15" fmla="*/ 766008 w 3460387"/>
              <a:gd name="connsiteY15" fmla="*/ 1674989 h 2472623"/>
              <a:gd name="connsiteX16" fmla="*/ 0 w 3460387"/>
              <a:gd name="connsiteY16" fmla="*/ 220003 h 2472623"/>
              <a:gd name="connsiteX0" fmla="*/ 0 w 2717971"/>
              <a:gd name="connsiteY0" fmla="*/ 220003 h 2472623"/>
              <a:gd name="connsiteX1" fmla="*/ 271621 w 2717971"/>
              <a:gd name="connsiteY1" fmla="*/ 115233 h 2472623"/>
              <a:gd name="connsiteX2" fmla="*/ 401747 w 2717971"/>
              <a:gd name="connsiteY2" fmla="*/ 231996 h 2472623"/>
              <a:gd name="connsiteX3" fmla="*/ 420189 w 2717971"/>
              <a:gd name="connsiteY3" fmla="*/ 336374 h 2472623"/>
              <a:gd name="connsiteX4" fmla="*/ 874773 w 2717971"/>
              <a:gd name="connsiteY4" fmla="*/ 933 h 2472623"/>
              <a:gd name="connsiteX5" fmla="*/ 982164 w 2717971"/>
              <a:gd name="connsiteY5" fmla="*/ 98249 h 2472623"/>
              <a:gd name="connsiteX6" fmla="*/ 1325065 w 2717971"/>
              <a:gd name="connsiteY6" fmla="*/ 12524 h 2472623"/>
              <a:gd name="connsiteX7" fmla="*/ 1553665 w 2717971"/>
              <a:gd name="connsiteY7" fmla="*/ 288749 h 2472623"/>
              <a:gd name="connsiteX8" fmla="*/ 2232244 w 2717971"/>
              <a:gd name="connsiteY8" fmla="*/ 928 h 2472623"/>
              <a:gd name="connsiteX9" fmla="*/ 2371111 w 2717971"/>
              <a:gd name="connsiteY9" fmla="*/ 160514 h 2472623"/>
              <a:gd name="connsiteX10" fmla="*/ 2544264 w 2717971"/>
              <a:gd name="connsiteY10" fmla="*/ 164925 h 2472623"/>
              <a:gd name="connsiteX11" fmla="*/ 2677615 w 2717971"/>
              <a:gd name="connsiteY11" fmla="*/ 517350 h 2472623"/>
              <a:gd name="connsiteX12" fmla="*/ 1882123 w 2717971"/>
              <a:gd name="connsiteY12" fmla="*/ 2472623 h 2472623"/>
              <a:gd name="connsiteX13" fmla="*/ 1192322 w 2717971"/>
              <a:gd name="connsiteY13" fmla="*/ 1979652 h 2472623"/>
              <a:gd name="connsiteX14" fmla="*/ 502521 w 2717971"/>
              <a:gd name="connsiteY14" fmla="*/ 2472623 h 2472623"/>
              <a:gd name="connsiteX15" fmla="*/ 766008 w 2717971"/>
              <a:gd name="connsiteY15" fmla="*/ 1674989 h 2472623"/>
              <a:gd name="connsiteX16" fmla="*/ 0 w 2717971"/>
              <a:gd name="connsiteY16" fmla="*/ 220003 h 2472623"/>
              <a:gd name="connsiteX0" fmla="*/ 0 w 2812349"/>
              <a:gd name="connsiteY0" fmla="*/ 220003 h 2472623"/>
              <a:gd name="connsiteX1" fmla="*/ 271621 w 2812349"/>
              <a:gd name="connsiteY1" fmla="*/ 115233 h 2472623"/>
              <a:gd name="connsiteX2" fmla="*/ 401747 w 2812349"/>
              <a:gd name="connsiteY2" fmla="*/ 231996 h 2472623"/>
              <a:gd name="connsiteX3" fmla="*/ 420189 w 2812349"/>
              <a:gd name="connsiteY3" fmla="*/ 336374 h 2472623"/>
              <a:gd name="connsiteX4" fmla="*/ 874773 w 2812349"/>
              <a:gd name="connsiteY4" fmla="*/ 933 h 2472623"/>
              <a:gd name="connsiteX5" fmla="*/ 982164 w 2812349"/>
              <a:gd name="connsiteY5" fmla="*/ 98249 h 2472623"/>
              <a:gd name="connsiteX6" fmla="*/ 1325065 w 2812349"/>
              <a:gd name="connsiteY6" fmla="*/ 12524 h 2472623"/>
              <a:gd name="connsiteX7" fmla="*/ 1553665 w 2812349"/>
              <a:gd name="connsiteY7" fmla="*/ 288749 h 2472623"/>
              <a:gd name="connsiteX8" fmla="*/ 2232244 w 2812349"/>
              <a:gd name="connsiteY8" fmla="*/ 928 h 2472623"/>
              <a:gd name="connsiteX9" fmla="*/ 2371111 w 2812349"/>
              <a:gd name="connsiteY9" fmla="*/ 160514 h 2472623"/>
              <a:gd name="connsiteX10" fmla="*/ 2544264 w 2812349"/>
              <a:gd name="connsiteY10" fmla="*/ 164925 h 2472623"/>
              <a:gd name="connsiteX11" fmla="*/ 2782390 w 2812349"/>
              <a:gd name="connsiteY11" fmla="*/ 393525 h 2472623"/>
              <a:gd name="connsiteX12" fmla="*/ 1882123 w 2812349"/>
              <a:gd name="connsiteY12" fmla="*/ 2472623 h 2472623"/>
              <a:gd name="connsiteX13" fmla="*/ 1192322 w 2812349"/>
              <a:gd name="connsiteY13" fmla="*/ 1979652 h 2472623"/>
              <a:gd name="connsiteX14" fmla="*/ 502521 w 2812349"/>
              <a:gd name="connsiteY14" fmla="*/ 2472623 h 2472623"/>
              <a:gd name="connsiteX15" fmla="*/ 766008 w 2812349"/>
              <a:gd name="connsiteY15" fmla="*/ 1674989 h 2472623"/>
              <a:gd name="connsiteX16" fmla="*/ 0 w 2812349"/>
              <a:gd name="connsiteY16" fmla="*/ 220003 h 2472623"/>
              <a:gd name="connsiteX0" fmla="*/ 0 w 2782390"/>
              <a:gd name="connsiteY0" fmla="*/ 220003 h 2472623"/>
              <a:gd name="connsiteX1" fmla="*/ 271621 w 2782390"/>
              <a:gd name="connsiteY1" fmla="*/ 115233 h 2472623"/>
              <a:gd name="connsiteX2" fmla="*/ 401747 w 2782390"/>
              <a:gd name="connsiteY2" fmla="*/ 231996 h 2472623"/>
              <a:gd name="connsiteX3" fmla="*/ 420189 w 2782390"/>
              <a:gd name="connsiteY3" fmla="*/ 336374 h 2472623"/>
              <a:gd name="connsiteX4" fmla="*/ 874773 w 2782390"/>
              <a:gd name="connsiteY4" fmla="*/ 933 h 2472623"/>
              <a:gd name="connsiteX5" fmla="*/ 982164 w 2782390"/>
              <a:gd name="connsiteY5" fmla="*/ 98249 h 2472623"/>
              <a:gd name="connsiteX6" fmla="*/ 1325065 w 2782390"/>
              <a:gd name="connsiteY6" fmla="*/ 12524 h 2472623"/>
              <a:gd name="connsiteX7" fmla="*/ 1553665 w 2782390"/>
              <a:gd name="connsiteY7" fmla="*/ 288749 h 2472623"/>
              <a:gd name="connsiteX8" fmla="*/ 2232244 w 2782390"/>
              <a:gd name="connsiteY8" fmla="*/ 928 h 2472623"/>
              <a:gd name="connsiteX9" fmla="*/ 2371111 w 2782390"/>
              <a:gd name="connsiteY9" fmla="*/ 160514 h 2472623"/>
              <a:gd name="connsiteX10" fmla="*/ 2544264 w 2782390"/>
              <a:gd name="connsiteY10" fmla="*/ 164925 h 2472623"/>
              <a:gd name="connsiteX11" fmla="*/ 2782390 w 2782390"/>
              <a:gd name="connsiteY11" fmla="*/ 393525 h 2472623"/>
              <a:gd name="connsiteX12" fmla="*/ 1882123 w 2782390"/>
              <a:gd name="connsiteY12" fmla="*/ 2472623 h 2472623"/>
              <a:gd name="connsiteX13" fmla="*/ 1192322 w 2782390"/>
              <a:gd name="connsiteY13" fmla="*/ 1979652 h 2472623"/>
              <a:gd name="connsiteX14" fmla="*/ 502521 w 2782390"/>
              <a:gd name="connsiteY14" fmla="*/ 2472623 h 2472623"/>
              <a:gd name="connsiteX15" fmla="*/ 766008 w 2782390"/>
              <a:gd name="connsiteY15" fmla="*/ 1674989 h 2472623"/>
              <a:gd name="connsiteX16" fmla="*/ 0 w 2782390"/>
              <a:gd name="connsiteY16" fmla="*/ 220003 h 2472623"/>
              <a:gd name="connsiteX0" fmla="*/ 0 w 2812848"/>
              <a:gd name="connsiteY0" fmla="*/ 220003 h 2472623"/>
              <a:gd name="connsiteX1" fmla="*/ 271621 w 2812848"/>
              <a:gd name="connsiteY1" fmla="*/ 115233 h 2472623"/>
              <a:gd name="connsiteX2" fmla="*/ 401747 w 2812848"/>
              <a:gd name="connsiteY2" fmla="*/ 231996 h 2472623"/>
              <a:gd name="connsiteX3" fmla="*/ 420189 w 2812848"/>
              <a:gd name="connsiteY3" fmla="*/ 336374 h 2472623"/>
              <a:gd name="connsiteX4" fmla="*/ 874773 w 2812848"/>
              <a:gd name="connsiteY4" fmla="*/ 933 h 2472623"/>
              <a:gd name="connsiteX5" fmla="*/ 982164 w 2812848"/>
              <a:gd name="connsiteY5" fmla="*/ 98249 h 2472623"/>
              <a:gd name="connsiteX6" fmla="*/ 1325065 w 2812848"/>
              <a:gd name="connsiteY6" fmla="*/ 12524 h 2472623"/>
              <a:gd name="connsiteX7" fmla="*/ 1553665 w 2812848"/>
              <a:gd name="connsiteY7" fmla="*/ 288749 h 2472623"/>
              <a:gd name="connsiteX8" fmla="*/ 2232244 w 2812848"/>
              <a:gd name="connsiteY8" fmla="*/ 928 h 2472623"/>
              <a:gd name="connsiteX9" fmla="*/ 2371111 w 2812848"/>
              <a:gd name="connsiteY9" fmla="*/ 160514 h 2472623"/>
              <a:gd name="connsiteX10" fmla="*/ 2544264 w 2812848"/>
              <a:gd name="connsiteY10" fmla="*/ 164925 h 2472623"/>
              <a:gd name="connsiteX11" fmla="*/ 2782390 w 2812848"/>
              <a:gd name="connsiteY11" fmla="*/ 393525 h 2472623"/>
              <a:gd name="connsiteX12" fmla="*/ 1882123 w 2812848"/>
              <a:gd name="connsiteY12" fmla="*/ 2472623 h 2472623"/>
              <a:gd name="connsiteX13" fmla="*/ 1192322 w 2812848"/>
              <a:gd name="connsiteY13" fmla="*/ 1979652 h 2472623"/>
              <a:gd name="connsiteX14" fmla="*/ 502521 w 2812848"/>
              <a:gd name="connsiteY14" fmla="*/ 2472623 h 2472623"/>
              <a:gd name="connsiteX15" fmla="*/ 766008 w 2812848"/>
              <a:gd name="connsiteY15" fmla="*/ 1674989 h 2472623"/>
              <a:gd name="connsiteX16" fmla="*/ 0 w 2812848"/>
              <a:gd name="connsiteY16" fmla="*/ 220003 h 2472623"/>
              <a:gd name="connsiteX0" fmla="*/ 0 w 3068390"/>
              <a:gd name="connsiteY0" fmla="*/ 220003 h 2472623"/>
              <a:gd name="connsiteX1" fmla="*/ 271621 w 3068390"/>
              <a:gd name="connsiteY1" fmla="*/ 115233 h 2472623"/>
              <a:gd name="connsiteX2" fmla="*/ 401747 w 3068390"/>
              <a:gd name="connsiteY2" fmla="*/ 231996 h 2472623"/>
              <a:gd name="connsiteX3" fmla="*/ 420189 w 3068390"/>
              <a:gd name="connsiteY3" fmla="*/ 336374 h 2472623"/>
              <a:gd name="connsiteX4" fmla="*/ 874773 w 3068390"/>
              <a:gd name="connsiteY4" fmla="*/ 933 h 2472623"/>
              <a:gd name="connsiteX5" fmla="*/ 982164 w 3068390"/>
              <a:gd name="connsiteY5" fmla="*/ 98249 h 2472623"/>
              <a:gd name="connsiteX6" fmla="*/ 1325065 w 3068390"/>
              <a:gd name="connsiteY6" fmla="*/ 12524 h 2472623"/>
              <a:gd name="connsiteX7" fmla="*/ 1553665 w 3068390"/>
              <a:gd name="connsiteY7" fmla="*/ 288749 h 2472623"/>
              <a:gd name="connsiteX8" fmla="*/ 2232244 w 3068390"/>
              <a:gd name="connsiteY8" fmla="*/ 928 h 2472623"/>
              <a:gd name="connsiteX9" fmla="*/ 2371111 w 3068390"/>
              <a:gd name="connsiteY9" fmla="*/ 160514 h 2472623"/>
              <a:gd name="connsiteX10" fmla="*/ 2544264 w 3068390"/>
              <a:gd name="connsiteY10" fmla="*/ 164925 h 2472623"/>
              <a:gd name="connsiteX11" fmla="*/ 2782390 w 3068390"/>
              <a:gd name="connsiteY11" fmla="*/ 393525 h 2472623"/>
              <a:gd name="connsiteX12" fmla="*/ 2929873 w 3068390"/>
              <a:gd name="connsiteY12" fmla="*/ 1043873 h 2472623"/>
              <a:gd name="connsiteX13" fmla="*/ 1192322 w 3068390"/>
              <a:gd name="connsiteY13" fmla="*/ 1979652 h 2472623"/>
              <a:gd name="connsiteX14" fmla="*/ 502521 w 3068390"/>
              <a:gd name="connsiteY14" fmla="*/ 2472623 h 2472623"/>
              <a:gd name="connsiteX15" fmla="*/ 766008 w 3068390"/>
              <a:gd name="connsiteY15" fmla="*/ 1674989 h 2472623"/>
              <a:gd name="connsiteX16" fmla="*/ 0 w 3068390"/>
              <a:gd name="connsiteY16" fmla="*/ 220003 h 2472623"/>
              <a:gd name="connsiteX0" fmla="*/ 0 w 3173626"/>
              <a:gd name="connsiteY0" fmla="*/ 225963 h 2478583"/>
              <a:gd name="connsiteX1" fmla="*/ 271621 w 3173626"/>
              <a:gd name="connsiteY1" fmla="*/ 121193 h 2478583"/>
              <a:gd name="connsiteX2" fmla="*/ 401747 w 3173626"/>
              <a:gd name="connsiteY2" fmla="*/ 237956 h 2478583"/>
              <a:gd name="connsiteX3" fmla="*/ 420189 w 3173626"/>
              <a:gd name="connsiteY3" fmla="*/ 342334 h 2478583"/>
              <a:gd name="connsiteX4" fmla="*/ 874773 w 3173626"/>
              <a:gd name="connsiteY4" fmla="*/ 6893 h 2478583"/>
              <a:gd name="connsiteX5" fmla="*/ 982164 w 3173626"/>
              <a:gd name="connsiteY5" fmla="*/ 104209 h 2478583"/>
              <a:gd name="connsiteX6" fmla="*/ 1325065 w 3173626"/>
              <a:gd name="connsiteY6" fmla="*/ 18484 h 2478583"/>
              <a:gd name="connsiteX7" fmla="*/ 1553665 w 3173626"/>
              <a:gd name="connsiteY7" fmla="*/ 294709 h 2478583"/>
              <a:gd name="connsiteX8" fmla="*/ 2232244 w 3173626"/>
              <a:gd name="connsiteY8" fmla="*/ 6888 h 2478583"/>
              <a:gd name="connsiteX9" fmla="*/ 2371111 w 3173626"/>
              <a:gd name="connsiteY9" fmla="*/ 166474 h 2478583"/>
              <a:gd name="connsiteX10" fmla="*/ 2544264 w 3173626"/>
              <a:gd name="connsiteY10" fmla="*/ 170885 h 2478583"/>
              <a:gd name="connsiteX11" fmla="*/ 2782390 w 3173626"/>
              <a:gd name="connsiteY11" fmla="*/ 399485 h 2478583"/>
              <a:gd name="connsiteX12" fmla="*/ 3063223 w 3173626"/>
              <a:gd name="connsiteY12" fmla="*/ 259258 h 2478583"/>
              <a:gd name="connsiteX13" fmla="*/ 1192322 w 3173626"/>
              <a:gd name="connsiteY13" fmla="*/ 1985612 h 2478583"/>
              <a:gd name="connsiteX14" fmla="*/ 502521 w 3173626"/>
              <a:gd name="connsiteY14" fmla="*/ 2478583 h 2478583"/>
              <a:gd name="connsiteX15" fmla="*/ 766008 w 3173626"/>
              <a:gd name="connsiteY15" fmla="*/ 1680949 h 2478583"/>
              <a:gd name="connsiteX16" fmla="*/ 0 w 3173626"/>
              <a:gd name="connsiteY16" fmla="*/ 225963 h 2478583"/>
              <a:gd name="connsiteX0" fmla="*/ 0 w 3063223"/>
              <a:gd name="connsiteY0" fmla="*/ 220003 h 2472623"/>
              <a:gd name="connsiteX1" fmla="*/ 271621 w 3063223"/>
              <a:gd name="connsiteY1" fmla="*/ 115233 h 2472623"/>
              <a:gd name="connsiteX2" fmla="*/ 401747 w 3063223"/>
              <a:gd name="connsiteY2" fmla="*/ 231996 h 2472623"/>
              <a:gd name="connsiteX3" fmla="*/ 420189 w 3063223"/>
              <a:gd name="connsiteY3" fmla="*/ 336374 h 2472623"/>
              <a:gd name="connsiteX4" fmla="*/ 874773 w 3063223"/>
              <a:gd name="connsiteY4" fmla="*/ 933 h 2472623"/>
              <a:gd name="connsiteX5" fmla="*/ 982164 w 3063223"/>
              <a:gd name="connsiteY5" fmla="*/ 98249 h 2472623"/>
              <a:gd name="connsiteX6" fmla="*/ 1325065 w 3063223"/>
              <a:gd name="connsiteY6" fmla="*/ 12524 h 2472623"/>
              <a:gd name="connsiteX7" fmla="*/ 1553665 w 3063223"/>
              <a:gd name="connsiteY7" fmla="*/ 288749 h 2472623"/>
              <a:gd name="connsiteX8" fmla="*/ 2232244 w 3063223"/>
              <a:gd name="connsiteY8" fmla="*/ 928 h 2472623"/>
              <a:gd name="connsiteX9" fmla="*/ 2371111 w 3063223"/>
              <a:gd name="connsiteY9" fmla="*/ 160514 h 2472623"/>
              <a:gd name="connsiteX10" fmla="*/ 2544264 w 3063223"/>
              <a:gd name="connsiteY10" fmla="*/ 164925 h 2472623"/>
              <a:gd name="connsiteX11" fmla="*/ 2782390 w 3063223"/>
              <a:gd name="connsiteY11" fmla="*/ 393525 h 2472623"/>
              <a:gd name="connsiteX12" fmla="*/ 3063223 w 3063223"/>
              <a:gd name="connsiteY12" fmla="*/ 253298 h 2472623"/>
              <a:gd name="connsiteX13" fmla="*/ 1192322 w 3063223"/>
              <a:gd name="connsiteY13" fmla="*/ 1979652 h 2472623"/>
              <a:gd name="connsiteX14" fmla="*/ 502521 w 3063223"/>
              <a:gd name="connsiteY14" fmla="*/ 2472623 h 2472623"/>
              <a:gd name="connsiteX15" fmla="*/ 766008 w 3063223"/>
              <a:gd name="connsiteY15" fmla="*/ 1674989 h 2472623"/>
              <a:gd name="connsiteX16" fmla="*/ 0 w 3063223"/>
              <a:gd name="connsiteY16" fmla="*/ 220003 h 2472623"/>
              <a:gd name="connsiteX0" fmla="*/ 0 w 3063870"/>
              <a:gd name="connsiteY0" fmla="*/ 220003 h 2472623"/>
              <a:gd name="connsiteX1" fmla="*/ 271621 w 3063870"/>
              <a:gd name="connsiteY1" fmla="*/ 115233 h 2472623"/>
              <a:gd name="connsiteX2" fmla="*/ 401747 w 3063870"/>
              <a:gd name="connsiteY2" fmla="*/ 231996 h 2472623"/>
              <a:gd name="connsiteX3" fmla="*/ 420189 w 3063870"/>
              <a:gd name="connsiteY3" fmla="*/ 336374 h 2472623"/>
              <a:gd name="connsiteX4" fmla="*/ 874773 w 3063870"/>
              <a:gd name="connsiteY4" fmla="*/ 933 h 2472623"/>
              <a:gd name="connsiteX5" fmla="*/ 982164 w 3063870"/>
              <a:gd name="connsiteY5" fmla="*/ 98249 h 2472623"/>
              <a:gd name="connsiteX6" fmla="*/ 1325065 w 3063870"/>
              <a:gd name="connsiteY6" fmla="*/ 12524 h 2472623"/>
              <a:gd name="connsiteX7" fmla="*/ 1553665 w 3063870"/>
              <a:gd name="connsiteY7" fmla="*/ 288749 h 2472623"/>
              <a:gd name="connsiteX8" fmla="*/ 2232244 w 3063870"/>
              <a:gd name="connsiteY8" fmla="*/ 928 h 2472623"/>
              <a:gd name="connsiteX9" fmla="*/ 2371111 w 3063870"/>
              <a:gd name="connsiteY9" fmla="*/ 160514 h 2472623"/>
              <a:gd name="connsiteX10" fmla="*/ 2544264 w 3063870"/>
              <a:gd name="connsiteY10" fmla="*/ 164925 h 2472623"/>
              <a:gd name="connsiteX11" fmla="*/ 2782390 w 3063870"/>
              <a:gd name="connsiteY11" fmla="*/ 393525 h 2472623"/>
              <a:gd name="connsiteX12" fmla="*/ 3063223 w 3063870"/>
              <a:gd name="connsiteY12" fmla="*/ 253298 h 2472623"/>
              <a:gd name="connsiteX13" fmla="*/ 1192322 w 3063870"/>
              <a:gd name="connsiteY13" fmla="*/ 1979652 h 2472623"/>
              <a:gd name="connsiteX14" fmla="*/ 502521 w 3063870"/>
              <a:gd name="connsiteY14" fmla="*/ 2472623 h 2472623"/>
              <a:gd name="connsiteX15" fmla="*/ 766008 w 3063870"/>
              <a:gd name="connsiteY15" fmla="*/ 1674989 h 2472623"/>
              <a:gd name="connsiteX16" fmla="*/ 0 w 3063870"/>
              <a:gd name="connsiteY16" fmla="*/ 220003 h 2472623"/>
              <a:gd name="connsiteX0" fmla="*/ 0 w 3278402"/>
              <a:gd name="connsiteY0" fmla="*/ 220003 h 2472623"/>
              <a:gd name="connsiteX1" fmla="*/ 271621 w 3278402"/>
              <a:gd name="connsiteY1" fmla="*/ 115233 h 2472623"/>
              <a:gd name="connsiteX2" fmla="*/ 401747 w 3278402"/>
              <a:gd name="connsiteY2" fmla="*/ 231996 h 2472623"/>
              <a:gd name="connsiteX3" fmla="*/ 420189 w 3278402"/>
              <a:gd name="connsiteY3" fmla="*/ 336374 h 2472623"/>
              <a:gd name="connsiteX4" fmla="*/ 874773 w 3278402"/>
              <a:gd name="connsiteY4" fmla="*/ 933 h 2472623"/>
              <a:gd name="connsiteX5" fmla="*/ 982164 w 3278402"/>
              <a:gd name="connsiteY5" fmla="*/ 98249 h 2472623"/>
              <a:gd name="connsiteX6" fmla="*/ 1325065 w 3278402"/>
              <a:gd name="connsiteY6" fmla="*/ 12524 h 2472623"/>
              <a:gd name="connsiteX7" fmla="*/ 1553665 w 3278402"/>
              <a:gd name="connsiteY7" fmla="*/ 288749 h 2472623"/>
              <a:gd name="connsiteX8" fmla="*/ 2232244 w 3278402"/>
              <a:gd name="connsiteY8" fmla="*/ 928 h 2472623"/>
              <a:gd name="connsiteX9" fmla="*/ 2371111 w 3278402"/>
              <a:gd name="connsiteY9" fmla="*/ 160514 h 2472623"/>
              <a:gd name="connsiteX10" fmla="*/ 2544264 w 3278402"/>
              <a:gd name="connsiteY10" fmla="*/ 164925 h 2472623"/>
              <a:gd name="connsiteX11" fmla="*/ 2782390 w 3278402"/>
              <a:gd name="connsiteY11" fmla="*/ 393525 h 2472623"/>
              <a:gd name="connsiteX12" fmla="*/ 3063223 w 3278402"/>
              <a:gd name="connsiteY12" fmla="*/ 253298 h 2472623"/>
              <a:gd name="connsiteX13" fmla="*/ 2963972 w 3278402"/>
              <a:gd name="connsiteY13" fmla="*/ 808077 h 2472623"/>
              <a:gd name="connsiteX14" fmla="*/ 502521 w 3278402"/>
              <a:gd name="connsiteY14" fmla="*/ 2472623 h 2472623"/>
              <a:gd name="connsiteX15" fmla="*/ 766008 w 3278402"/>
              <a:gd name="connsiteY15" fmla="*/ 1674989 h 2472623"/>
              <a:gd name="connsiteX16" fmla="*/ 0 w 3278402"/>
              <a:gd name="connsiteY16" fmla="*/ 220003 h 2472623"/>
              <a:gd name="connsiteX0" fmla="*/ 0 w 3545553"/>
              <a:gd name="connsiteY0" fmla="*/ 220003 h 2472623"/>
              <a:gd name="connsiteX1" fmla="*/ 271621 w 3545553"/>
              <a:gd name="connsiteY1" fmla="*/ 115233 h 2472623"/>
              <a:gd name="connsiteX2" fmla="*/ 401747 w 3545553"/>
              <a:gd name="connsiteY2" fmla="*/ 231996 h 2472623"/>
              <a:gd name="connsiteX3" fmla="*/ 420189 w 3545553"/>
              <a:gd name="connsiteY3" fmla="*/ 336374 h 2472623"/>
              <a:gd name="connsiteX4" fmla="*/ 874773 w 3545553"/>
              <a:gd name="connsiteY4" fmla="*/ 933 h 2472623"/>
              <a:gd name="connsiteX5" fmla="*/ 982164 w 3545553"/>
              <a:gd name="connsiteY5" fmla="*/ 98249 h 2472623"/>
              <a:gd name="connsiteX6" fmla="*/ 1325065 w 3545553"/>
              <a:gd name="connsiteY6" fmla="*/ 12524 h 2472623"/>
              <a:gd name="connsiteX7" fmla="*/ 1553665 w 3545553"/>
              <a:gd name="connsiteY7" fmla="*/ 288749 h 2472623"/>
              <a:gd name="connsiteX8" fmla="*/ 2232244 w 3545553"/>
              <a:gd name="connsiteY8" fmla="*/ 928 h 2472623"/>
              <a:gd name="connsiteX9" fmla="*/ 2371111 w 3545553"/>
              <a:gd name="connsiteY9" fmla="*/ 160514 h 2472623"/>
              <a:gd name="connsiteX10" fmla="*/ 2544264 w 3545553"/>
              <a:gd name="connsiteY10" fmla="*/ 164925 h 2472623"/>
              <a:gd name="connsiteX11" fmla="*/ 2782390 w 3545553"/>
              <a:gd name="connsiteY11" fmla="*/ 393525 h 2472623"/>
              <a:gd name="connsiteX12" fmla="*/ 3063223 w 3545553"/>
              <a:gd name="connsiteY12" fmla="*/ 253298 h 2472623"/>
              <a:gd name="connsiteX13" fmla="*/ 3316397 w 3545553"/>
              <a:gd name="connsiteY13" fmla="*/ 417552 h 2472623"/>
              <a:gd name="connsiteX14" fmla="*/ 502521 w 3545553"/>
              <a:gd name="connsiteY14" fmla="*/ 2472623 h 2472623"/>
              <a:gd name="connsiteX15" fmla="*/ 766008 w 3545553"/>
              <a:gd name="connsiteY15" fmla="*/ 1674989 h 2472623"/>
              <a:gd name="connsiteX16" fmla="*/ 0 w 3545553"/>
              <a:gd name="connsiteY16" fmla="*/ 220003 h 2472623"/>
              <a:gd name="connsiteX0" fmla="*/ 0 w 3789655"/>
              <a:gd name="connsiteY0" fmla="*/ 220003 h 2472623"/>
              <a:gd name="connsiteX1" fmla="*/ 271621 w 3789655"/>
              <a:gd name="connsiteY1" fmla="*/ 115233 h 2472623"/>
              <a:gd name="connsiteX2" fmla="*/ 401747 w 3789655"/>
              <a:gd name="connsiteY2" fmla="*/ 231996 h 2472623"/>
              <a:gd name="connsiteX3" fmla="*/ 420189 w 3789655"/>
              <a:gd name="connsiteY3" fmla="*/ 336374 h 2472623"/>
              <a:gd name="connsiteX4" fmla="*/ 874773 w 3789655"/>
              <a:gd name="connsiteY4" fmla="*/ 933 h 2472623"/>
              <a:gd name="connsiteX5" fmla="*/ 982164 w 3789655"/>
              <a:gd name="connsiteY5" fmla="*/ 98249 h 2472623"/>
              <a:gd name="connsiteX6" fmla="*/ 1325065 w 3789655"/>
              <a:gd name="connsiteY6" fmla="*/ 12524 h 2472623"/>
              <a:gd name="connsiteX7" fmla="*/ 1553665 w 3789655"/>
              <a:gd name="connsiteY7" fmla="*/ 288749 h 2472623"/>
              <a:gd name="connsiteX8" fmla="*/ 2232244 w 3789655"/>
              <a:gd name="connsiteY8" fmla="*/ 928 h 2472623"/>
              <a:gd name="connsiteX9" fmla="*/ 2371111 w 3789655"/>
              <a:gd name="connsiteY9" fmla="*/ 160514 h 2472623"/>
              <a:gd name="connsiteX10" fmla="*/ 2544264 w 3789655"/>
              <a:gd name="connsiteY10" fmla="*/ 164925 h 2472623"/>
              <a:gd name="connsiteX11" fmla="*/ 2782390 w 3789655"/>
              <a:gd name="connsiteY11" fmla="*/ 393525 h 2472623"/>
              <a:gd name="connsiteX12" fmla="*/ 3063223 w 3789655"/>
              <a:gd name="connsiteY12" fmla="*/ 253298 h 2472623"/>
              <a:gd name="connsiteX13" fmla="*/ 3602147 w 3789655"/>
              <a:gd name="connsiteY13" fmla="*/ 550902 h 2472623"/>
              <a:gd name="connsiteX14" fmla="*/ 502521 w 3789655"/>
              <a:gd name="connsiteY14" fmla="*/ 2472623 h 2472623"/>
              <a:gd name="connsiteX15" fmla="*/ 766008 w 3789655"/>
              <a:gd name="connsiteY15" fmla="*/ 1674989 h 2472623"/>
              <a:gd name="connsiteX16" fmla="*/ 0 w 3789655"/>
              <a:gd name="connsiteY16" fmla="*/ 220003 h 2472623"/>
              <a:gd name="connsiteX0" fmla="*/ 0 w 3602147"/>
              <a:gd name="connsiteY0" fmla="*/ 220003 h 2472623"/>
              <a:gd name="connsiteX1" fmla="*/ 271621 w 3602147"/>
              <a:gd name="connsiteY1" fmla="*/ 115233 h 2472623"/>
              <a:gd name="connsiteX2" fmla="*/ 401747 w 3602147"/>
              <a:gd name="connsiteY2" fmla="*/ 231996 h 2472623"/>
              <a:gd name="connsiteX3" fmla="*/ 420189 w 3602147"/>
              <a:gd name="connsiteY3" fmla="*/ 336374 h 2472623"/>
              <a:gd name="connsiteX4" fmla="*/ 874773 w 3602147"/>
              <a:gd name="connsiteY4" fmla="*/ 933 h 2472623"/>
              <a:gd name="connsiteX5" fmla="*/ 982164 w 3602147"/>
              <a:gd name="connsiteY5" fmla="*/ 98249 h 2472623"/>
              <a:gd name="connsiteX6" fmla="*/ 1325065 w 3602147"/>
              <a:gd name="connsiteY6" fmla="*/ 12524 h 2472623"/>
              <a:gd name="connsiteX7" fmla="*/ 1553665 w 3602147"/>
              <a:gd name="connsiteY7" fmla="*/ 288749 h 2472623"/>
              <a:gd name="connsiteX8" fmla="*/ 2232244 w 3602147"/>
              <a:gd name="connsiteY8" fmla="*/ 928 h 2472623"/>
              <a:gd name="connsiteX9" fmla="*/ 2371111 w 3602147"/>
              <a:gd name="connsiteY9" fmla="*/ 160514 h 2472623"/>
              <a:gd name="connsiteX10" fmla="*/ 2544264 w 3602147"/>
              <a:gd name="connsiteY10" fmla="*/ 164925 h 2472623"/>
              <a:gd name="connsiteX11" fmla="*/ 2782390 w 3602147"/>
              <a:gd name="connsiteY11" fmla="*/ 393525 h 2472623"/>
              <a:gd name="connsiteX12" fmla="*/ 3063223 w 3602147"/>
              <a:gd name="connsiteY12" fmla="*/ 253298 h 2472623"/>
              <a:gd name="connsiteX13" fmla="*/ 3602147 w 3602147"/>
              <a:gd name="connsiteY13" fmla="*/ 550902 h 2472623"/>
              <a:gd name="connsiteX14" fmla="*/ 502521 w 3602147"/>
              <a:gd name="connsiteY14" fmla="*/ 2472623 h 2472623"/>
              <a:gd name="connsiteX15" fmla="*/ 766008 w 3602147"/>
              <a:gd name="connsiteY15" fmla="*/ 1674989 h 2472623"/>
              <a:gd name="connsiteX16" fmla="*/ 0 w 3602147"/>
              <a:gd name="connsiteY16" fmla="*/ 220003 h 2472623"/>
              <a:gd name="connsiteX0" fmla="*/ 0 w 3354497"/>
              <a:gd name="connsiteY0" fmla="*/ 220003 h 2472623"/>
              <a:gd name="connsiteX1" fmla="*/ 271621 w 3354497"/>
              <a:gd name="connsiteY1" fmla="*/ 115233 h 2472623"/>
              <a:gd name="connsiteX2" fmla="*/ 401747 w 3354497"/>
              <a:gd name="connsiteY2" fmla="*/ 231996 h 2472623"/>
              <a:gd name="connsiteX3" fmla="*/ 420189 w 3354497"/>
              <a:gd name="connsiteY3" fmla="*/ 336374 h 2472623"/>
              <a:gd name="connsiteX4" fmla="*/ 874773 w 3354497"/>
              <a:gd name="connsiteY4" fmla="*/ 933 h 2472623"/>
              <a:gd name="connsiteX5" fmla="*/ 982164 w 3354497"/>
              <a:gd name="connsiteY5" fmla="*/ 98249 h 2472623"/>
              <a:gd name="connsiteX6" fmla="*/ 1325065 w 3354497"/>
              <a:gd name="connsiteY6" fmla="*/ 12524 h 2472623"/>
              <a:gd name="connsiteX7" fmla="*/ 1553665 w 3354497"/>
              <a:gd name="connsiteY7" fmla="*/ 288749 h 2472623"/>
              <a:gd name="connsiteX8" fmla="*/ 2232244 w 3354497"/>
              <a:gd name="connsiteY8" fmla="*/ 928 h 2472623"/>
              <a:gd name="connsiteX9" fmla="*/ 2371111 w 3354497"/>
              <a:gd name="connsiteY9" fmla="*/ 160514 h 2472623"/>
              <a:gd name="connsiteX10" fmla="*/ 2544264 w 3354497"/>
              <a:gd name="connsiteY10" fmla="*/ 164925 h 2472623"/>
              <a:gd name="connsiteX11" fmla="*/ 2782390 w 3354497"/>
              <a:gd name="connsiteY11" fmla="*/ 393525 h 2472623"/>
              <a:gd name="connsiteX12" fmla="*/ 3063223 w 3354497"/>
              <a:gd name="connsiteY12" fmla="*/ 253298 h 2472623"/>
              <a:gd name="connsiteX13" fmla="*/ 3354497 w 3354497"/>
              <a:gd name="connsiteY13" fmla="*/ 427077 h 2472623"/>
              <a:gd name="connsiteX14" fmla="*/ 502521 w 3354497"/>
              <a:gd name="connsiteY14" fmla="*/ 2472623 h 2472623"/>
              <a:gd name="connsiteX15" fmla="*/ 766008 w 3354497"/>
              <a:gd name="connsiteY15" fmla="*/ 1674989 h 2472623"/>
              <a:gd name="connsiteX16" fmla="*/ 0 w 3354497"/>
              <a:gd name="connsiteY16" fmla="*/ 220003 h 2472623"/>
              <a:gd name="connsiteX0" fmla="*/ 0 w 3503109"/>
              <a:gd name="connsiteY0" fmla="*/ 220003 h 2472623"/>
              <a:gd name="connsiteX1" fmla="*/ 271621 w 3503109"/>
              <a:gd name="connsiteY1" fmla="*/ 115233 h 2472623"/>
              <a:gd name="connsiteX2" fmla="*/ 401747 w 3503109"/>
              <a:gd name="connsiteY2" fmla="*/ 231996 h 2472623"/>
              <a:gd name="connsiteX3" fmla="*/ 420189 w 3503109"/>
              <a:gd name="connsiteY3" fmla="*/ 336374 h 2472623"/>
              <a:gd name="connsiteX4" fmla="*/ 874773 w 3503109"/>
              <a:gd name="connsiteY4" fmla="*/ 933 h 2472623"/>
              <a:gd name="connsiteX5" fmla="*/ 982164 w 3503109"/>
              <a:gd name="connsiteY5" fmla="*/ 98249 h 2472623"/>
              <a:gd name="connsiteX6" fmla="*/ 1325065 w 3503109"/>
              <a:gd name="connsiteY6" fmla="*/ 12524 h 2472623"/>
              <a:gd name="connsiteX7" fmla="*/ 1553665 w 3503109"/>
              <a:gd name="connsiteY7" fmla="*/ 288749 h 2472623"/>
              <a:gd name="connsiteX8" fmla="*/ 2232244 w 3503109"/>
              <a:gd name="connsiteY8" fmla="*/ 928 h 2472623"/>
              <a:gd name="connsiteX9" fmla="*/ 2371111 w 3503109"/>
              <a:gd name="connsiteY9" fmla="*/ 160514 h 2472623"/>
              <a:gd name="connsiteX10" fmla="*/ 2544264 w 3503109"/>
              <a:gd name="connsiteY10" fmla="*/ 164925 h 2472623"/>
              <a:gd name="connsiteX11" fmla="*/ 2782390 w 3503109"/>
              <a:gd name="connsiteY11" fmla="*/ 393525 h 2472623"/>
              <a:gd name="connsiteX12" fmla="*/ 3063223 w 3503109"/>
              <a:gd name="connsiteY12" fmla="*/ 253298 h 2472623"/>
              <a:gd name="connsiteX13" fmla="*/ 3115764 w 3503109"/>
              <a:gd name="connsiteY13" fmla="*/ 355425 h 2472623"/>
              <a:gd name="connsiteX14" fmla="*/ 3354497 w 3503109"/>
              <a:gd name="connsiteY14" fmla="*/ 427077 h 2472623"/>
              <a:gd name="connsiteX15" fmla="*/ 502521 w 3503109"/>
              <a:gd name="connsiteY15" fmla="*/ 2472623 h 2472623"/>
              <a:gd name="connsiteX16" fmla="*/ 766008 w 3503109"/>
              <a:gd name="connsiteY16" fmla="*/ 1674989 h 2472623"/>
              <a:gd name="connsiteX17" fmla="*/ 0 w 3503109"/>
              <a:gd name="connsiteY17" fmla="*/ 220003 h 2472623"/>
              <a:gd name="connsiteX0" fmla="*/ 0 w 4026499"/>
              <a:gd name="connsiteY0" fmla="*/ 220003 h 2472623"/>
              <a:gd name="connsiteX1" fmla="*/ 271621 w 4026499"/>
              <a:gd name="connsiteY1" fmla="*/ 115233 h 2472623"/>
              <a:gd name="connsiteX2" fmla="*/ 401747 w 4026499"/>
              <a:gd name="connsiteY2" fmla="*/ 231996 h 2472623"/>
              <a:gd name="connsiteX3" fmla="*/ 420189 w 4026499"/>
              <a:gd name="connsiteY3" fmla="*/ 336374 h 2472623"/>
              <a:gd name="connsiteX4" fmla="*/ 874773 w 4026499"/>
              <a:gd name="connsiteY4" fmla="*/ 933 h 2472623"/>
              <a:gd name="connsiteX5" fmla="*/ 982164 w 4026499"/>
              <a:gd name="connsiteY5" fmla="*/ 98249 h 2472623"/>
              <a:gd name="connsiteX6" fmla="*/ 1325065 w 4026499"/>
              <a:gd name="connsiteY6" fmla="*/ 12524 h 2472623"/>
              <a:gd name="connsiteX7" fmla="*/ 1553665 w 4026499"/>
              <a:gd name="connsiteY7" fmla="*/ 288749 h 2472623"/>
              <a:gd name="connsiteX8" fmla="*/ 2232244 w 4026499"/>
              <a:gd name="connsiteY8" fmla="*/ 928 h 2472623"/>
              <a:gd name="connsiteX9" fmla="*/ 2371111 w 4026499"/>
              <a:gd name="connsiteY9" fmla="*/ 160514 h 2472623"/>
              <a:gd name="connsiteX10" fmla="*/ 2544264 w 4026499"/>
              <a:gd name="connsiteY10" fmla="*/ 164925 h 2472623"/>
              <a:gd name="connsiteX11" fmla="*/ 2782390 w 4026499"/>
              <a:gd name="connsiteY11" fmla="*/ 393525 h 2472623"/>
              <a:gd name="connsiteX12" fmla="*/ 3063223 w 4026499"/>
              <a:gd name="connsiteY12" fmla="*/ 253298 h 2472623"/>
              <a:gd name="connsiteX13" fmla="*/ 3115764 w 4026499"/>
              <a:gd name="connsiteY13" fmla="*/ 355425 h 2472623"/>
              <a:gd name="connsiteX14" fmla="*/ 3935522 w 4026499"/>
              <a:gd name="connsiteY14" fmla="*/ 998577 h 2472623"/>
              <a:gd name="connsiteX15" fmla="*/ 502521 w 4026499"/>
              <a:gd name="connsiteY15" fmla="*/ 2472623 h 2472623"/>
              <a:gd name="connsiteX16" fmla="*/ 766008 w 4026499"/>
              <a:gd name="connsiteY16" fmla="*/ 1674989 h 2472623"/>
              <a:gd name="connsiteX17" fmla="*/ 0 w 4026499"/>
              <a:gd name="connsiteY17" fmla="*/ 220003 h 2472623"/>
              <a:gd name="connsiteX0" fmla="*/ 0 w 4041344"/>
              <a:gd name="connsiteY0" fmla="*/ 220003 h 2472623"/>
              <a:gd name="connsiteX1" fmla="*/ 271621 w 4041344"/>
              <a:gd name="connsiteY1" fmla="*/ 115233 h 2472623"/>
              <a:gd name="connsiteX2" fmla="*/ 401747 w 4041344"/>
              <a:gd name="connsiteY2" fmla="*/ 231996 h 2472623"/>
              <a:gd name="connsiteX3" fmla="*/ 420189 w 4041344"/>
              <a:gd name="connsiteY3" fmla="*/ 336374 h 2472623"/>
              <a:gd name="connsiteX4" fmla="*/ 874773 w 4041344"/>
              <a:gd name="connsiteY4" fmla="*/ 933 h 2472623"/>
              <a:gd name="connsiteX5" fmla="*/ 982164 w 4041344"/>
              <a:gd name="connsiteY5" fmla="*/ 98249 h 2472623"/>
              <a:gd name="connsiteX6" fmla="*/ 1325065 w 4041344"/>
              <a:gd name="connsiteY6" fmla="*/ 12524 h 2472623"/>
              <a:gd name="connsiteX7" fmla="*/ 1553665 w 4041344"/>
              <a:gd name="connsiteY7" fmla="*/ 288749 h 2472623"/>
              <a:gd name="connsiteX8" fmla="*/ 2232244 w 4041344"/>
              <a:gd name="connsiteY8" fmla="*/ 928 h 2472623"/>
              <a:gd name="connsiteX9" fmla="*/ 2371111 w 4041344"/>
              <a:gd name="connsiteY9" fmla="*/ 160514 h 2472623"/>
              <a:gd name="connsiteX10" fmla="*/ 2544264 w 4041344"/>
              <a:gd name="connsiteY10" fmla="*/ 164925 h 2472623"/>
              <a:gd name="connsiteX11" fmla="*/ 2782390 w 4041344"/>
              <a:gd name="connsiteY11" fmla="*/ 393525 h 2472623"/>
              <a:gd name="connsiteX12" fmla="*/ 3063223 w 4041344"/>
              <a:gd name="connsiteY12" fmla="*/ 253298 h 2472623"/>
              <a:gd name="connsiteX13" fmla="*/ 3325314 w 4041344"/>
              <a:gd name="connsiteY13" fmla="*/ 460200 h 2472623"/>
              <a:gd name="connsiteX14" fmla="*/ 3935522 w 4041344"/>
              <a:gd name="connsiteY14" fmla="*/ 998577 h 2472623"/>
              <a:gd name="connsiteX15" fmla="*/ 502521 w 4041344"/>
              <a:gd name="connsiteY15" fmla="*/ 2472623 h 2472623"/>
              <a:gd name="connsiteX16" fmla="*/ 766008 w 4041344"/>
              <a:gd name="connsiteY16" fmla="*/ 1674989 h 2472623"/>
              <a:gd name="connsiteX17" fmla="*/ 0 w 4041344"/>
              <a:gd name="connsiteY17" fmla="*/ 220003 h 2472623"/>
              <a:gd name="connsiteX0" fmla="*/ 0 w 3937362"/>
              <a:gd name="connsiteY0" fmla="*/ 220003 h 2472623"/>
              <a:gd name="connsiteX1" fmla="*/ 271621 w 3937362"/>
              <a:gd name="connsiteY1" fmla="*/ 115233 h 2472623"/>
              <a:gd name="connsiteX2" fmla="*/ 401747 w 3937362"/>
              <a:gd name="connsiteY2" fmla="*/ 231996 h 2472623"/>
              <a:gd name="connsiteX3" fmla="*/ 420189 w 3937362"/>
              <a:gd name="connsiteY3" fmla="*/ 336374 h 2472623"/>
              <a:gd name="connsiteX4" fmla="*/ 874773 w 3937362"/>
              <a:gd name="connsiteY4" fmla="*/ 933 h 2472623"/>
              <a:gd name="connsiteX5" fmla="*/ 982164 w 3937362"/>
              <a:gd name="connsiteY5" fmla="*/ 98249 h 2472623"/>
              <a:gd name="connsiteX6" fmla="*/ 1325065 w 3937362"/>
              <a:gd name="connsiteY6" fmla="*/ 12524 h 2472623"/>
              <a:gd name="connsiteX7" fmla="*/ 1553665 w 3937362"/>
              <a:gd name="connsiteY7" fmla="*/ 288749 h 2472623"/>
              <a:gd name="connsiteX8" fmla="*/ 2232244 w 3937362"/>
              <a:gd name="connsiteY8" fmla="*/ 928 h 2472623"/>
              <a:gd name="connsiteX9" fmla="*/ 2371111 w 3937362"/>
              <a:gd name="connsiteY9" fmla="*/ 160514 h 2472623"/>
              <a:gd name="connsiteX10" fmla="*/ 2544264 w 3937362"/>
              <a:gd name="connsiteY10" fmla="*/ 164925 h 2472623"/>
              <a:gd name="connsiteX11" fmla="*/ 2782390 w 3937362"/>
              <a:gd name="connsiteY11" fmla="*/ 393525 h 2472623"/>
              <a:gd name="connsiteX12" fmla="*/ 3063223 w 3937362"/>
              <a:gd name="connsiteY12" fmla="*/ 253298 h 2472623"/>
              <a:gd name="connsiteX13" fmla="*/ 3325314 w 3937362"/>
              <a:gd name="connsiteY13" fmla="*/ 460200 h 2472623"/>
              <a:gd name="connsiteX14" fmla="*/ 3821222 w 3937362"/>
              <a:gd name="connsiteY14" fmla="*/ 465177 h 2472623"/>
              <a:gd name="connsiteX15" fmla="*/ 502521 w 3937362"/>
              <a:gd name="connsiteY15" fmla="*/ 2472623 h 2472623"/>
              <a:gd name="connsiteX16" fmla="*/ 766008 w 3937362"/>
              <a:gd name="connsiteY16" fmla="*/ 1674989 h 2472623"/>
              <a:gd name="connsiteX17" fmla="*/ 0 w 3937362"/>
              <a:gd name="connsiteY17" fmla="*/ 220003 h 2472623"/>
              <a:gd name="connsiteX0" fmla="*/ 0 w 3821222"/>
              <a:gd name="connsiteY0" fmla="*/ 220003 h 2472623"/>
              <a:gd name="connsiteX1" fmla="*/ 271621 w 3821222"/>
              <a:gd name="connsiteY1" fmla="*/ 115233 h 2472623"/>
              <a:gd name="connsiteX2" fmla="*/ 401747 w 3821222"/>
              <a:gd name="connsiteY2" fmla="*/ 231996 h 2472623"/>
              <a:gd name="connsiteX3" fmla="*/ 420189 w 3821222"/>
              <a:gd name="connsiteY3" fmla="*/ 336374 h 2472623"/>
              <a:gd name="connsiteX4" fmla="*/ 874773 w 3821222"/>
              <a:gd name="connsiteY4" fmla="*/ 933 h 2472623"/>
              <a:gd name="connsiteX5" fmla="*/ 982164 w 3821222"/>
              <a:gd name="connsiteY5" fmla="*/ 98249 h 2472623"/>
              <a:gd name="connsiteX6" fmla="*/ 1325065 w 3821222"/>
              <a:gd name="connsiteY6" fmla="*/ 12524 h 2472623"/>
              <a:gd name="connsiteX7" fmla="*/ 1553665 w 3821222"/>
              <a:gd name="connsiteY7" fmla="*/ 288749 h 2472623"/>
              <a:gd name="connsiteX8" fmla="*/ 2232244 w 3821222"/>
              <a:gd name="connsiteY8" fmla="*/ 928 h 2472623"/>
              <a:gd name="connsiteX9" fmla="*/ 2371111 w 3821222"/>
              <a:gd name="connsiteY9" fmla="*/ 160514 h 2472623"/>
              <a:gd name="connsiteX10" fmla="*/ 2544264 w 3821222"/>
              <a:gd name="connsiteY10" fmla="*/ 164925 h 2472623"/>
              <a:gd name="connsiteX11" fmla="*/ 2782390 w 3821222"/>
              <a:gd name="connsiteY11" fmla="*/ 393525 h 2472623"/>
              <a:gd name="connsiteX12" fmla="*/ 3063223 w 3821222"/>
              <a:gd name="connsiteY12" fmla="*/ 253298 h 2472623"/>
              <a:gd name="connsiteX13" fmla="*/ 3325314 w 3821222"/>
              <a:gd name="connsiteY13" fmla="*/ 460200 h 2472623"/>
              <a:gd name="connsiteX14" fmla="*/ 3821222 w 3821222"/>
              <a:gd name="connsiteY14" fmla="*/ 465177 h 2472623"/>
              <a:gd name="connsiteX15" fmla="*/ 502521 w 3821222"/>
              <a:gd name="connsiteY15" fmla="*/ 2472623 h 2472623"/>
              <a:gd name="connsiteX16" fmla="*/ 766008 w 3821222"/>
              <a:gd name="connsiteY16" fmla="*/ 1674989 h 2472623"/>
              <a:gd name="connsiteX17" fmla="*/ 0 w 38212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4281654"/>
              <a:gd name="connsiteY0" fmla="*/ 220003 h 1674989"/>
              <a:gd name="connsiteX1" fmla="*/ 271621 w 4281654"/>
              <a:gd name="connsiteY1" fmla="*/ 115233 h 1674989"/>
              <a:gd name="connsiteX2" fmla="*/ 401747 w 4281654"/>
              <a:gd name="connsiteY2" fmla="*/ 231996 h 1674989"/>
              <a:gd name="connsiteX3" fmla="*/ 420189 w 4281654"/>
              <a:gd name="connsiteY3" fmla="*/ 336374 h 1674989"/>
              <a:gd name="connsiteX4" fmla="*/ 874773 w 4281654"/>
              <a:gd name="connsiteY4" fmla="*/ 933 h 1674989"/>
              <a:gd name="connsiteX5" fmla="*/ 982164 w 4281654"/>
              <a:gd name="connsiteY5" fmla="*/ 98249 h 1674989"/>
              <a:gd name="connsiteX6" fmla="*/ 1325065 w 4281654"/>
              <a:gd name="connsiteY6" fmla="*/ 12524 h 1674989"/>
              <a:gd name="connsiteX7" fmla="*/ 1553665 w 4281654"/>
              <a:gd name="connsiteY7" fmla="*/ 288749 h 1674989"/>
              <a:gd name="connsiteX8" fmla="*/ 2232244 w 4281654"/>
              <a:gd name="connsiteY8" fmla="*/ 928 h 1674989"/>
              <a:gd name="connsiteX9" fmla="*/ 2371111 w 4281654"/>
              <a:gd name="connsiteY9" fmla="*/ 160514 h 1674989"/>
              <a:gd name="connsiteX10" fmla="*/ 2544264 w 4281654"/>
              <a:gd name="connsiteY10" fmla="*/ 164925 h 1674989"/>
              <a:gd name="connsiteX11" fmla="*/ 2782390 w 4281654"/>
              <a:gd name="connsiteY11" fmla="*/ 393525 h 1674989"/>
              <a:gd name="connsiteX12" fmla="*/ 3063223 w 4281654"/>
              <a:gd name="connsiteY12" fmla="*/ 253298 h 1674989"/>
              <a:gd name="connsiteX13" fmla="*/ 3325314 w 4281654"/>
              <a:gd name="connsiteY13" fmla="*/ 460200 h 1674989"/>
              <a:gd name="connsiteX14" fmla="*/ 3859322 w 4281654"/>
              <a:gd name="connsiteY14" fmla="*/ 427077 h 1674989"/>
              <a:gd name="connsiteX15" fmla="*/ 3836271 w 4281654"/>
              <a:gd name="connsiteY15" fmla="*/ 900998 h 1674989"/>
              <a:gd name="connsiteX16" fmla="*/ 766008 w 4281654"/>
              <a:gd name="connsiteY16" fmla="*/ 1674989 h 1674989"/>
              <a:gd name="connsiteX17" fmla="*/ 0 w 4281654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4173218"/>
              <a:gd name="connsiteY0" fmla="*/ 220003 h 1017764"/>
              <a:gd name="connsiteX1" fmla="*/ 271621 w 4173218"/>
              <a:gd name="connsiteY1" fmla="*/ 115233 h 1017764"/>
              <a:gd name="connsiteX2" fmla="*/ 401747 w 4173218"/>
              <a:gd name="connsiteY2" fmla="*/ 231996 h 1017764"/>
              <a:gd name="connsiteX3" fmla="*/ 420189 w 4173218"/>
              <a:gd name="connsiteY3" fmla="*/ 336374 h 1017764"/>
              <a:gd name="connsiteX4" fmla="*/ 874773 w 4173218"/>
              <a:gd name="connsiteY4" fmla="*/ 933 h 1017764"/>
              <a:gd name="connsiteX5" fmla="*/ 982164 w 4173218"/>
              <a:gd name="connsiteY5" fmla="*/ 98249 h 1017764"/>
              <a:gd name="connsiteX6" fmla="*/ 1325065 w 4173218"/>
              <a:gd name="connsiteY6" fmla="*/ 12524 h 1017764"/>
              <a:gd name="connsiteX7" fmla="*/ 1553665 w 4173218"/>
              <a:gd name="connsiteY7" fmla="*/ 288749 h 1017764"/>
              <a:gd name="connsiteX8" fmla="*/ 2232244 w 4173218"/>
              <a:gd name="connsiteY8" fmla="*/ 928 h 1017764"/>
              <a:gd name="connsiteX9" fmla="*/ 2371111 w 4173218"/>
              <a:gd name="connsiteY9" fmla="*/ 160514 h 1017764"/>
              <a:gd name="connsiteX10" fmla="*/ 2544264 w 4173218"/>
              <a:gd name="connsiteY10" fmla="*/ 164925 h 1017764"/>
              <a:gd name="connsiteX11" fmla="*/ 2782390 w 4173218"/>
              <a:gd name="connsiteY11" fmla="*/ 393525 h 1017764"/>
              <a:gd name="connsiteX12" fmla="*/ 3063223 w 4173218"/>
              <a:gd name="connsiteY12" fmla="*/ 253298 h 1017764"/>
              <a:gd name="connsiteX13" fmla="*/ 3325314 w 4173218"/>
              <a:gd name="connsiteY13" fmla="*/ 460200 h 1017764"/>
              <a:gd name="connsiteX14" fmla="*/ 3859322 w 4173218"/>
              <a:gd name="connsiteY14" fmla="*/ 427077 h 1017764"/>
              <a:gd name="connsiteX15" fmla="*/ 3836271 w 4173218"/>
              <a:gd name="connsiteY15" fmla="*/ 900998 h 1017764"/>
              <a:gd name="connsiteX16" fmla="*/ 3575883 w 4173218"/>
              <a:gd name="connsiteY16" fmla="*/ 1017764 h 1017764"/>
              <a:gd name="connsiteX17" fmla="*/ 0 w 4173218"/>
              <a:gd name="connsiteY17" fmla="*/ 220003 h 1017764"/>
              <a:gd name="connsiteX0" fmla="*/ 0 w 3865359"/>
              <a:gd name="connsiteY0" fmla="*/ 220003 h 1017764"/>
              <a:gd name="connsiteX1" fmla="*/ 271621 w 3865359"/>
              <a:gd name="connsiteY1" fmla="*/ 115233 h 1017764"/>
              <a:gd name="connsiteX2" fmla="*/ 401747 w 3865359"/>
              <a:gd name="connsiteY2" fmla="*/ 231996 h 1017764"/>
              <a:gd name="connsiteX3" fmla="*/ 420189 w 3865359"/>
              <a:gd name="connsiteY3" fmla="*/ 336374 h 1017764"/>
              <a:gd name="connsiteX4" fmla="*/ 874773 w 3865359"/>
              <a:gd name="connsiteY4" fmla="*/ 933 h 1017764"/>
              <a:gd name="connsiteX5" fmla="*/ 982164 w 3865359"/>
              <a:gd name="connsiteY5" fmla="*/ 98249 h 1017764"/>
              <a:gd name="connsiteX6" fmla="*/ 1325065 w 3865359"/>
              <a:gd name="connsiteY6" fmla="*/ 12524 h 1017764"/>
              <a:gd name="connsiteX7" fmla="*/ 1553665 w 3865359"/>
              <a:gd name="connsiteY7" fmla="*/ 288749 h 1017764"/>
              <a:gd name="connsiteX8" fmla="*/ 2232244 w 3865359"/>
              <a:gd name="connsiteY8" fmla="*/ 928 h 1017764"/>
              <a:gd name="connsiteX9" fmla="*/ 2371111 w 3865359"/>
              <a:gd name="connsiteY9" fmla="*/ 160514 h 1017764"/>
              <a:gd name="connsiteX10" fmla="*/ 2544264 w 3865359"/>
              <a:gd name="connsiteY10" fmla="*/ 164925 h 1017764"/>
              <a:gd name="connsiteX11" fmla="*/ 2782390 w 3865359"/>
              <a:gd name="connsiteY11" fmla="*/ 393525 h 1017764"/>
              <a:gd name="connsiteX12" fmla="*/ 3063223 w 3865359"/>
              <a:gd name="connsiteY12" fmla="*/ 253298 h 1017764"/>
              <a:gd name="connsiteX13" fmla="*/ 3325314 w 3865359"/>
              <a:gd name="connsiteY13" fmla="*/ 460200 h 1017764"/>
              <a:gd name="connsiteX14" fmla="*/ 3859322 w 3865359"/>
              <a:gd name="connsiteY14" fmla="*/ 427077 h 1017764"/>
              <a:gd name="connsiteX15" fmla="*/ 3836271 w 3865359"/>
              <a:gd name="connsiteY15" fmla="*/ 900998 h 1017764"/>
              <a:gd name="connsiteX16" fmla="*/ 3575883 w 3865359"/>
              <a:gd name="connsiteY16" fmla="*/ 1017764 h 1017764"/>
              <a:gd name="connsiteX17" fmla="*/ 0 w 3865359"/>
              <a:gd name="connsiteY17" fmla="*/ 220003 h 1017764"/>
              <a:gd name="connsiteX0" fmla="*/ 0 w 3864866"/>
              <a:gd name="connsiteY0" fmla="*/ 220003 h 1017764"/>
              <a:gd name="connsiteX1" fmla="*/ 271621 w 3864866"/>
              <a:gd name="connsiteY1" fmla="*/ 115233 h 1017764"/>
              <a:gd name="connsiteX2" fmla="*/ 401747 w 3864866"/>
              <a:gd name="connsiteY2" fmla="*/ 231996 h 1017764"/>
              <a:gd name="connsiteX3" fmla="*/ 420189 w 3864866"/>
              <a:gd name="connsiteY3" fmla="*/ 336374 h 1017764"/>
              <a:gd name="connsiteX4" fmla="*/ 874773 w 3864866"/>
              <a:gd name="connsiteY4" fmla="*/ 933 h 1017764"/>
              <a:gd name="connsiteX5" fmla="*/ 982164 w 3864866"/>
              <a:gd name="connsiteY5" fmla="*/ 98249 h 1017764"/>
              <a:gd name="connsiteX6" fmla="*/ 1325065 w 3864866"/>
              <a:gd name="connsiteY6" fmla="*/ 12524 h 1017764"/>
              <a:gd name="connsiteX7" fmla="*/ 1553665 w 3864866"/>
              <a:gd name="connsiteY7" fmla="*/ 288749 h 1017764"/>
              <a:gd name="connsiteX8" fmla="*/ 2232244 w 3864866"/>
              <a:gd name="connsiteY8" fmla="*/ 928 h 1017764"/>
              <a:gd name="connsiteX9" fmla="*/ 2371111 w 3864866"/>
              <a:gd name="connsiteY9" fmla="*/ 160514 h 1017764"/>
              <a:gd name="connsiteX10" fmla="*/ 2544264 w 3864866"/>
              <a:gd name="connsiteY10" fmla="*/ 164925 h 1017764"/>
              <a:gd name="connsiteX11" fmla="*/ 2782390 w 3864866"/>
              <a:gd name="connsiteY11" fmla="*/ 393525 h 1017764"/>
              <a:gd name="connsiteX12" fmla="*/ 3063223 w 3864866"/>
              <a:gd name="connsiteY12" fmla="*/ 253298 h 1017764"/>
              <a:gd name="connsiteX13" fmla="*/ 3325314 w 3864866"/>
              <a:gd name="connsiteY13" fmla="*/ 460200 h 1017764"/>
              <a:gd name="connsiteX14" fmla="*/ 3859322 w 3864866"/>
              <a:gd name="connsiteY14" fmla="*/ 427077 h 1017764"/>
              <a:gd name="connsiteX15" fmla="*/ 3836271 w 3864866"/>
              <a:gd name="connsiteY15" fmla="*/ 900998 h 1017764"/>
              <a:gd name="connsiteX16" fmla="*/ 3575883 w 3864866"/>
              <a:gd name="connsiteY16" fmla="*/ 1017764 h 1017764"/>
              <a:gd name="connsiteX17" fmla="*/ 0 w 3864866"/>
              <a:gd name="connsiteY17" fmla="*/ 220003 h 1017764"/>
              <a:gd name="connsiteX0" fmla="*/ 0 w 3859322"/>
              <a:gd name="connsiteY0" fmla="*/ 220003 h 1313039"/>
              <a:gd name="connsiteX1" fmla="*/ 271621 w 3859322"/>
              <a:gd name="connsiteY1" fmla="*/ 115233 h 1313039"/>
              <a:gd name="connsiteX2" fmla="*/ 401747 w 3859322"/>
              <a:gd name="connsiteY2" fmla="*/ 231996 h 1313039"/>
              <a:gd name="connsiteX3" fmla="*/ 420189 w 3859322"/>
              <a:gd name="connsiteY3" fmla="*/ 336374 h 1313039"/>
              <a:gd name="connsiteX4" fmla="*/ 874773 w 3859322"/>
              <a:gd name="connsiteY4" fmla="*/ 933 h 1313039"/>
              <a:gd name="connsiteX5" fmla="*/ 982164 w 3859322"/>
              <a:gd name="connsiteY5" fmla="*/ 98249 h 1313039"/>
              <a:gd name="connsiteX6" fmla="*/ 1325065 w 3859322"/>
              <a:gd name="connsiteY6" fmla="*/ 12524 h 1313039"/>
              <a:gd name="connsiteX7" fmla="*/ 1553665 w 3859322"/>
              <a:gd name="connsiteY7" fmla="*/ 288749 h 1313039"/>
              <a:gd name="connsiteX8" fmla="*/ 2232244 w 3859322"/>
              <a:gd name="connsiteY8" fmla="*/ 928 h 1313039"/>
              <a:gd name="connsiteX9" fmla="*/ 2371111 w 3859322"/>
              <a:gd name="connsiteY9" fmla="*/ 160514 h 1313039"/>
              <a:gd name="connsiteX10" fmla="*/ 2544264 w 3859322"/>
              <a:gd name="connsiteY10" fmla="*/ 164925 h 1313039"/>
              <a:gd name="connsiteX11" fmla="*/ 2782390 w 3859322"/>
              <a:gd name="connsiteY11" fmla="*/ 393525 h 1313039"/>
              <a:gd name="connsiteX12" fmla="*/ 3063223 w 3859322"/>
              <a:gd name="connsiteY12" fmla="*/ 253298 h 1313039"/>
              <a:gd name="connsiteX13" fmla="*/ 3325314 w 3859322"/>
              <a:gd name="connsiteY13" fmla="*/ 460200 h 1313039"/>
              <a:gd name="connsiteX14" fmla="*/ 3859322 w 3859322"/>
              <a:gd name="connsiteY14" fmla="*/ 427077 h 1313039"/>
              <a:gd name="connsiteX15" fmla="*/ 3836271 w 3859322"/>
              <a:gd name="connsiteY15" fmla="*/ 900998 h 1313039"/>
              <a:gd name="connsiteX16" fmla="*/ 2518608 w 3859322"/>
              <a:gd name="connsiteY16" fmla="*/ 1313039 h 1313039"/>
              <a:gd name="connsiteX17" fmla="*/ 0 w 3859322"/>
              <a:gd name="connsiteY17" fmla="*/ 220003 h 1313039"/>
              <a:gd name="connsiteX0" fmla="*/ 0 w 3865377"/>
              <a:gd name="connsiteY0" fmla="*/ 220003 h 1017764"/>
              <a:gd name="connsiteX1" fmla="*/ 271621 w 3865377"/>
              <a:gd name="connsiteY1" fmla="*/ 115233 h 1017764"/>
              <a:gd name="connsiteX2" fmla="*/ 401747 w 3865377"/>
              <a:gd name="connsiteY2" fmla="*/ 231996 h 1017764"/>
              <a:gd name="connsiteX3" fmla="*/ 420189 w 3865377"/>
              <a:gd name="connsiteY3" fmla="*/ 336374 h 1017764"/>
              <a:gd name="connsiteX4" fmla="*/ 874773 w 3865377"/>
              <a:gd name="connsiteY4" fmla="*/ 933 h 1017764"/>
              <a:gd name="connsiteX5" fmla="*/ 982164 w 3865377"/>
              <a:gd name="connsiteY5" fmla="*/ 98249 h 1017764"/>
              <a:gd name="connsiteX6" fmla="*/ 1325065 w 3865377"/>
              <a:gd name="connsiteY6" fmla="*/ 12524 h 1017764"/>
              <a:gd name="connsiteX7" fmla="*/ 1553665 w 3865377"/>
              <a:gd name="connsiteY7" fmla="*/ 288749 h 1017764"/>
              <a:gd name="connsiteX8" fmla="*/ 2232244 w 3865377"/>
              <a:gd name="connsiteY8" fmla="*/ 928 h 1017764"/>
              <a:gd name="connsiteX9" fmla="*/ 2371111 w 3865377"/>
              <a:gd name="connsiteY9" fmla="*/ 160514 h 1017764"/>
              <a:gd name="connsiteX10" fmla="*/ 2544264 w 3865377"/>
              <a:gd name="connsiteY10" fmla="*/ 164925 h 1017764"/>
              <a:gd name="connsiteX11" fmla="*/ 2782390 w 3865377"/>
              <a:gd name="connsiteY11" fmla="*/ 393525 h 1017764"/>
              <a:gd name="connsiteX12" fmla="*/ 3063223 w 3865377"/>
              <a:gd name="connsiteY12" fmla="*/ 253298 h 1017764"/>
              <a:gd name="connsiteX13" fmla="*/ 3325314 w 3865377"/>
              <a:gd name="connsiteY13" fmla="*/ 460200 h 1017764"/>
              <a:gd name="connsiteX14" fmla="*/ 3859322 w 3865377"/>
              <a:gd name="connsiteY14" fmla="*/ 427077 h 1017764"/>
              <a:gd name="connsiteX15" fmla="*/ 3836271 w 3865377"/>
              <a:gd name="connsiteY15" fmla="*/ 900998 h 1017764"/>
              <a:gd name="connsiteX16" fmla="*/ 3594933 w 3865377"/>
              <a:gd name="connsiteY16" fmla="*/ 1017764 h 1017764"/>
              <a:gd name="connsiteX17" fmla="*/ 0 w 3865377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20189 w 3897960"/>
              <a:gd name="connsiteY3" fmla="*/ 336374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39239 w 3897960"/>
              <a:gd name="connsiteY3" fmla="*/ 63164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0 w 3897960"/>
              <a:gd name="connsiteY18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0 w 3897960"/>
              <a:gd name="connsiteY19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0 w 3897960"/>
              <a:gd name="connsiteY20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267788 w 3897960"/>
              <a:gd name="connsiteY20" fmla="*/ 850725 h 1017764"/>
              <a:gd name="connsiteX21" fmla="*/ 0 w 3897960"/>
              <a:gd name="connsiteY21" fmla="*/ 220003 h 1017764"/>
              <a:gd name="connsiteX0" fmla="*/ 0 w 3897960"/>
              <a:gd name="connsiteY0" fmla="*/ 220003 h 1527749"/>
              <a:gd name="connsiteX1" fmla="*/ 271621 w 3897960"/>
              <a:gd name="connsiteY1" fmla="*/ 115233 h 1527749"/>
              <a:gd name="connsiteX2" fmla="*/ 401747 w 3897960"/>
              <a:gd name="connsiteY2" fmla="*/ 231996 h 1527749"/>
              <a:gd name="connsiteX3" fmla="*/ 505914 w 3897960"/>
              <a:gd name="connsiteY3" fmla="*/ 307799 h 1527749"/>
              <a:gd name="connsiteX4" fmla="*/ 874773 w 3897960"/>
              <a:gd name="connsiteY4" fmla="*/ 933 h 1527749"/>
              <a:gd name="connsiteX5" fmla="*/ 982164 w 3897960"/>
              <a:gd name="connsiteY5" fmla="*/ 98249 h 1527749"/>
              <a:gd name="connsiteX6" fmla="*/ 1325065 w 3897960"/>
              <a:gd name="connsiteY6" fmla="*/ 12524 h 1527749"/>
              <a:gd name="connsiteX7" fmla="*/ 1553665 w 3897960"/>
              <a:gd name="connsiteY7" fmla="*/ 288749 h 1527749"/>
              <a:gd name="connsiteX8" fmla="*/ 2232244 w 3897960"/>
              <a:gd name="connsiteY8" fmla="*/ 928 h 1527749"/>
              <a:gd name="connsiteX9" fmla="*/ 2371111 w 3897960"/>
              <a:gd name="connsiteY9" fmla="*/ 160514 h 1527749"/>
              <a:gd name="connsiteX10" fmla="*/ 2544264 w 3897960"/>
              <a:gd name="connsiteY10" fmla="*/ 164925 h 1527749"/>
              <a:gd name="connsiteX11" fmla="*/ 2782390 w 3897960"/>
              <a:gd name="connsiteY11" fmla="*/ 393525 h 1527749"/>
              <a:gd name="connsiteX12" fmla="*/ 3063223 w 3897960"/>
              <a:gd name="connsiteY12" fmla="*/ 253298 h 1527749"/>
              <a:gd name="connsiteX13" fmla="*/ 3325314 w 3897960"/>
              <a:gd name="connsiteY13" fmla="*/ 460200 h 1527749"/>
              <a:gd name="connsiteX14" fmla="*/ 3859322 w 3897960"/>
              <a:gd name="connsiteY14" fmla="*/ 427077 h 1527749"/>
              <a:gd name="connsiteX15" fmla="*/ 3836271 w 3897960"/>
              <a:gd name="connsiteY15" fmla="*/ 900998 h 1527749"/>
              <a:gd name="connsiteX16" fmla="*/ 3594933 w 3897960"/>
              <a:gd name="connsiteY16" fmla="*/ 1017764 h 1527749"/>
              <a:gd name="connsiteX17" fmla="*/ 3620588 w 3897960"/>
              <a:gd name="connsiteY17" fmla="*/ 1527000 h 1527749"/>
              <a:gd name="connsiteX18" fmla="*/ 1801313 w 3897960"/>
              <a:gd name="connsiteY18" fmla="*/ 898350 h 1527749"/>
              <a:gd name="connsiteX19" fmla="*/ 1010738 w 3897960"/>
              <a:gd name="connsiteY19" fmla="*/ 898350 h 1527749"/>
              <a:gd name="connsiteX20" fmla="*/ 267788 w 3897960"/>
              <a:gd name="connsiteY20" fmla="*/ 850725 h 1527749"/>
              <a:gd name="connsiteX21" fmla="*/ 0 w 3897960"/>
              <a:gd name="connsiteY21" fmla="*/ 220003 h 1527749"/>
              <a:gd name="connsiteX0" fmla="*/ 0 w 3897960"/>
              <a:gd name="connsiteY0" fmla="*/ 220003 h 1855911"/>
              <a:gd name="connsiteX1" fmla="*/ 271621 w 3897960"/>
              <a:gd name="connsiteY1" fmla="*/ 115233 h 1855911"/>
              <a:gd name="connsiteX2" fmla="*/ 401747 w 3897960"/>
              <a:gd name="connsiteY2" fmla="*/ 231996 h 1855911"/>
              <a:gd name="connsiteX3" fmla="*/ 505914 w 3897960"/>
              <a:gd name="connsiteY3" fmla="*/ 307799 h 1855911"/>
              <a:gd name="connsiteX4" fmla="*/ 874773 w 3897960"/>
              <a:gd name="connsiteY4" fmla="*/ 933 h 1855911"/>
              <a:gd name="connsiteX5" fmla="*/ 982164 w 3897960"/>
              <a:gd name="connsiteY5" fmla="*/ 98249 h 1855911"/>
              <a:gd name="connsiteX6" fmla="*/ 1325065 w 3897960"/>
              <a:gd name="connsiteY6" fmla="*/ 12524 h 1855911"/>
              <a:gd name="connsiteX7" fmla="*/ 1553665 w 3897960"/>
              <a:gd name="connsiteY7" fmla="*/ 288749 h 1855911"/>
              <a:gd name="connsiteX8" fmla="*/ 2232244 w 3897960"/>
              <a:gd name="connsiteY8" fmla="*/ 928 h 1855911"/>
              <a:gd name="connsiteX9" fmla="*/ 2371111 w 3897960"/>
              <a:gd name="connsiteY9" fmla="*/ 160514 h 1855911"/>
              <a:gd name="connsiteX10" fmla="*/ 2544264 w 3897960"/>
              <a:gd name="connsiteY10" fmla="*/ 164925 h 1855911"/>
              <a:gd name="connsiteX11" fmla="*/ 2782390 w 3897960"/>
              <a:gd name="connsiteY11" fmla="*/ 393525 h 1855911"/>
              <a:gd name="connsiteX12" fmla="*/ 3063223 w 3897960"/>
              <a:gd name="connsiteY12" fmla="*/ 253298 h 1855911"/>
              <a:gd name="connsiteX13" fmla="*/ 3325314 w 3897960"/>
              <a:gd name="connsiteY13" fmla="*/ 460200 h 1855911"/>
              <a:gd name="connsiteX14" fmla="*/ 3859322 w 3897960"/>
              <a:gd name="connsiteY14" fmla="*/ 427077 h 1855911"/>
              <a:gd name="connsiteX15" fmla="*/ 3836271 w 3897960"/>
              <a:gd name="connsiteY15" fmla="*/ 900998 h 1855911"/>
              <a:gd name="connsiteX16" fmla="*/ 3594933 w 3897960"/>
              <a:gd name="connsiteY16" fmla="*/ 1017764 h 1855911"/>
              <a:gd name="connsiteX17" fmla="*/ 3620588 w 3897960"/>
              <a:gd name="connsiteY17" fmla="*/ 1527000 h 1855911"/>
              <a:gd name="connsiteX18" fmla="*/ 3315788 w 3897960"/>
              <a:gd name="connsiteY18" fmla="*/ 1841325 h 1855911"/>
              <a:gd name="connsiteX19" fmla="*/ 1010738 w 3897960"/>
              <a:gd name="connsiteY19" fmla="*/ 898350 h 1855911"/>
              <a:gd name="connsiteX20" fmla="*/ 267788 w 3897960"/>
              <a:gd name="connsiteY20" fmla="*/ 850725 h 1855911"/>
              <a:gd name="connsiteX21" fmla="*/ 0 w 3897960"/>
              <a:gd name="connsiteY21" fmla="*/ 220003 h 1855911"/>
              <a:gd name="connsiteX0" fmla="*/ 0 w 3897960"/>
              <a:gd name="connsiteY0" fmla="*/ 220003 h 1866566"/>
              <a:gd name="connsiteX1" fmla="*/ 271621 w 3897960"/>
              <a:gd name="connsiteY1" fmla="*/ 115233 h 1866566"/>
              <a:gd name="connsiteX2" fmla="*/ 401747 w 3897960"/>
              <a:gd name="connsiteY2" fmla="*/ 231996 h 1866566"/>
              <a:gd name="connsiteX3" fmla="*/ 505914 w 3897960"/>
              <a:gd name="connsiteY3" fmla="*/ 307799 h 1866566"/>
              <a:gd name="connsiteX4" fmla="*/ 874773 w 3897960"/>
              <a:gd name="connsiteY4" fmla="*/ 933 h 1866566"/>
              <a:gd name="connsiteX5" fmla="*/ 982164 w 3897960"/>
              <a:gd name="connsiteY5" fmla="*/ 98249 h 1866566"/>
              <a:gd name="connsiteX6" fmla="*/ 1325065 w 3897960"/>
              <a:gd name="connsiteY6" fmla="*/ 12524 h 1866566"/>
              <a:gd name="connsiteX7" fmla="*/ 1553665 w 3897960"/>
              <a:gd name="connsiteY7" fmla="*/ 288749 h 1866566"/>
              <a:gd name="connsiteX8" fmla="*/ 2232244 w 3897960"/>
              <a:gd name="connsiteY8" fmla="*/ 928 h 1866566"/>
              <a:gd name="connsiteX9" fmla="*/ 2371111 w 3897960"/>
              <a:gd name="connsiteY9" fmla="*/ 160514 h 1866566"/>
              <a:gd name="connsiteX10" fmla="*/ 2544264 w 3897960"/>
              <a:gd name="connsiteY10" fmla="*/ 164925 h 1866566"/>
              <a:gd name="connsiteX11" fmla="*/ 2782390 w 3897960"/>
              <a:gd name="connsiteY11" fmla="*/ 393525 h 1866566"/>
              <a:gd name="connsiteX12" fmla="*/ 3063223 w 3897960"/>
              <a:gd name="connsiteY12" fmla="*/ 253298 h 1866566"/>
              <a:gd name="connsiteX13" fmla="*/ 3325314 w 3897960"/>
              <a:gd name="connsiteY13" fmla="*/ 460200 h 1866566"/>
              <a:gd name="connsiteX14" fmla="*/ 3859322 w 3897960"/>
              <a:gd name="connsiteY14" fmla="*/ 427077 h 1866566"/>
              <a:gd name="connsiteX15" fmla="*/ 3836271 w 3897960"/>
              <a:gd name="connsiteY15" fmla="*/ 900998 h 1866566"/>
              <a:gd name="connsiteX16" fmla="*/ 3594933 w 3897960"/>
              <a:gd name="connsiteY16" fmla="*/ 1017764 h 1866566"/>
              <a:gd name="connsiteX17" fmla="*/ 3620588 w 3897960"/>
              <a:gd name="connsiteY17" fmla="*/ 1527000 h 1866566"/>
              <a:gd name="connsiteX18" fmla="*/ 3315788 w 3897960"/>
              <a:gd name="connsiteY18" fmla="*/ 1841325 h 1866566"/>
              <a:gd name="connsiteX19" fmla="*/ 1010738 w 3897960"/>
              <a:gd name="connsiteY19" fmla="*/ 898350 h 1866566"/>
              <a:gd name="connsiteX20" fmla="*/ 267788 w 3897960"/>
              <a:gd name="connsiteY20" fmla="*/ 850725 h 1866566"/>
              <a:gd name="connsiteX21" fmla="*/ 0 w 3897960"/>
              <a:gd name="connsiteY21" fmla="*/ 220003 h 1866566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930141"/>
              <a:gd name="connsiteX1" fmla="*/ 271621 w 3897960"/>
              <a:gd name="connsiteY1" fmla="*/ 115233 h 1930141"/>
              <a:gd name="connsiteX2" fmla="*/ 401747 w 3897960"/>
              <a:gd name="connsiteY2" fmla="*/ 231996 h 1930141"/>
              <a:gd name="connsiteX3" fmla="*/ 505914 w 3897960"/>
              <a:gd name="connsiteY3" fmla="*/ 307799 h 1930141"/>
              <a:gd name="connsiteX4" fmla="*/ 874773 w 3897960"/>
              <a:gd name="connsiteY4" fmla="*/ 933 h 1930141"/>
              <a:gd name="connsiteX5" fmla="*/ 982164 w 3897960"/>
              <a:gd name="connsiteY5" fmla="*/ 98249 h 1930141"/>
              <a:gd name="connsiteX6" fmla="*/ 1325065 w 3897960"/>
              <a:gd name="connsiteY6" fmla="*/ 12524 h 1930141"/>
              <a:gd name="connsiteX7" fmla="*/ 1553665 w 3897960"/>
              <a:gd name="connsiteY7" fmla="*/ 288749 h 1930141"/>
              <a:gd name="connsiteX8" fmla="*/ 2232244 w 3897960"/>
              <a:gd name="connsiteY8" fmla="*/ 928 h 1930141"/>
              <a:gd name="connsiteX9" fmla="*/ 2371111 w 3897960"/>
              <a:gd name="connsiteY9" fmla="*/ 160514 h 1930141"/>
              <a:gd name="connsiteX10" fmla="*/ 2544264 w 3897960"/>
              <a:gd name="connsiteY10" fmla="*/ 164925 h 1930141"/>
              <a:gd name="connsiteX11" fmla="*/ 2782390 w 3897960"/>
              <a:gd name="connsiteY11" fmla="*/ 393525 h 1930141"/>
              <a:gd name="connsiteX12" fmla="*/ 3063223 w 3897960"/>
              <a:gd name="connsiteY12" fmla="*/ 253298 h 1930141"/>
              <a:gd name="connsiteX13" fmla="*/ 3325314 w 3897960"/>
              <a:gd name="connsiteY13" fmla="*/ 460200 h 1930141"/>
              <a:gd name="connsiteX14" fmla="*/ 3859322 w 3897960"/>
              <a:gd name="connsiteY14" fmla="*/ 427077 h 1930141"/>
              <a:gd name="connsiteX15" fmla="*/ 3836271 w 3897960"/>
              <a:gd name="connsiteY15" fmla="*/ 900998 h 1930141"/>
              <a:gd name="connsiteX16" fmla="*/ 3594933 w 3897960"/>
              <a:gd name="connsiteY16" fmla="*/ 1017764 h 1930141"/>
              <a:gd name="connsiteX17" fmla="*/ 3620588 w 3897960"/>
              <a:gd name="connsiteY17" fmla="*/ 1527000 h 1930141"/>
              <a:gd name="connsiteX18" fmla="*/ 3792038 w 3897960"/>
              <a:gd name="connsiteY18" fmla="*/ 1717499 h 1930141"/>
              <a:gd name="connsiteX19" fmla="*/ 3544388 w 3897960"/>
              <a:gd name="connsiteY19" fmla="*/ 1879424 h 1930141"/>
              <a:gd name="connsiteX20" fmla="*/ 3315788 w 3897960"/>
              <a:gd name="connsiteY20" fmla="*/ 1841325 h 1930141"/>
              <a:gd name="connsiteX21" fmla="*/ 1010738 w 3897960"/>
              <a:gd name="connsiteY21" fmla="*/ 898350 h 1930141"/>
              <a:gd name="connsiteX22" fmla="*/ 267788 w 3897960"/>
              <a:gd name="connsiteY22" fmla="*/ 850725 h 1930141"/>
              <a:gd name="connsiteX23" fmla="*/ 0 w 3897960"/>
              <a:gd name="connsiteY23" fmla="*/ 220003 h 1930141"/>
              <a:gd name="connsiteX0" fmla="*/ 0 w 3897960"/>
              <a:gd name="connsiteY0" fmla="*/ 220003 h 2096606"/>
              <a:gd name="connsiteX1" fmla="*/ 271621 w 3897960"/>
              <a:gd name="connsiteY1" fmla="*/ 115233 h 2096606"/>
              <a:gd name="connsiteX2" fmla="*/ 401747 w 3897960"/>
              <a:gd name="connsiteY2" fmla="*/ 231996 h 2096606"/>
              <a:gd name="connsiteX3" fmla="*/ 505914 w 3897960"/>
              <a:gd name="connsiteY3" fmla="*/ 307799 h 2096606"/>
              <a:gd name="connsiteX4" fmla="*/ 874773 w 3897960"/>
              <a:gd name="connsiteY4" fmla="*/ 933 h 2096606"/>
              <a:gd name="connsiteX5" fmla="*/ 982164 w 3897960"/>
              <a:gd name="connsiteY5" fmla="*/ 98249 h 2096606"/>
              <a:gd name="connsiteX6" fmla="*/ 1325065 w 3897960"/>
              <a:gd name="connsiteY6" fmla="*/ 12524 h 2096606"/>
              <a:gd name="connsiteX7" fmla="*/ 1553665 w 3897960"/>
              <a:gd name="connsiteY7" fmla="*/ 288749 h 2096606"/>
              <a:gd name="connsiteX8" fmla="*/ 2232244 w 3897960"/>
              <a:gd name="connsiteY8" fmla="*/ 928 h 2096606"/>
              <a:gd name="connsiteX9" fmla="*/ 2371111 w 3897960"/>
              <a:gd name="connsiteY9" fmla="*/ 160514 h 2096606"/>
              <a:gd name="connsiteX10" fmla="*/ 2544264 w 3897960"/>
              <a:gd name="connsiteY10" fmla="*/ 164925 h 2096606"/>
              <a:gd name="connsiteX11" fmla="*/ 2782390 w 3897960"/>
              <a:gd name="connsiteY11" fmla="*/ 393525 h 2096606"/>
              <a:gd name="connsiteX12" fmla="*/ 3063223 w 3897960"/>
              <a:gd name="connsiteY12" fmla="*/ 253298 h 2096606"/>
              <a:gd name="connsiteX13" fmla="*/ 3325314 w 3897960"/>
              <a:gd name="connsiteY13" fmla="*/ 460200 h 2096606"/>
              <a:gd name="connsiteX14" fmla="*/ 3859322 w 3897960"/>
              <a:gd name="connsiteY14" fmla="*/ 427077 h 2096606"/>
              <a:gd name="connsiteX15" fmla="*/ 3836271 w 3897960"/>
              <a:gd name="connsiteY15" fmla="*/ 900998 h 2096606"/>
              <a:gd name="connsiteX16" fmla="*/ 3594933 w 3897960"/>
              <a:gd name="connsiteY16" fmla="*/ 1017764 h 2096606"/>
              <a:gd name="connsiteX17" fmla="*/ 3620588 w 3897960"/>
              <a:gd name="connsiteY17" fmla="*/ 1527000 h 2096606"/>
              <a:gd name="connsiteX18" fmla="*/ 3792038 w 3897960"/>
              <a:gd name="connsiteY18" fmla="*/ 1717499 h 2096606"/>
              <a:gd name="connsiteX19" fmla="*/ 3544388 w 3897960"/>
              <a:gd name="connsiteY19" fmla="*/ 1879424 h 2096606"/>
              <a:gd name="connsiteX20" fmla="*/ 3477713 w 3897960"/>
              <a:gd name="connsiteY20" fmla="*/ 2050875 h 2096606"/>
              <a:gd name="connsiteX21" fmla="*/ 1010738 w 3897960"/>
              <a:gd name="connsiteY21" fmla="*/ 898350 h 2096606"/>
              <a:gd name="connsiteX22" fmla="*/ 267788 w 3897960"/>
              <a:gd name="connsiteY22" fmla="*/ 850725 h 2096606"/>
              <a:gd name="connsiteX23" fmla="*/ 0 w 3897960"/>
              <a:gd name="connsiteY23" fmla="*/ 220003 h 2096606"/>
              <a:gd name="connsiteX0" fmla="*/ 0 w 3897960"/>
              <a:gd name="connsiteY0" fmla="*/ 220003 h 2050875"/>
              <a:gd name="connsiteX1" fmla="*/ 271621 w 3897960"/>
              <a:gd name="connsiteY1" fmla="*/ 115233 h 2050875"/>
              <a:gd name="connsiteX2" fmla="*/ 401747 w 3897960"/>
              <a:gd name="connsiteY2" fmla="*/ 231996 h 2050875"/>
              <a:gd name="connsiteX3" fmla="*/ 505914 w 3897960"/>
              <a:gd name="connsiteY3" fmla="*/ 307799 h 2050875"/>
              <a:gd name="connsiteX4" fmla="*/ 874773 w 3897960"/>
              <a:gd name="connsiteY4" fmla="*/ 933 h 2050875"/>
              <a:gd name="connsiteX5" fmla="*/ 982164 w 3897960"/>
              <a:gd name="connsiteY5" fmla="*/ 98249 h 2050875"/>
              <a:gd name="connsiteX6" fmla="*/ 1325065 w 3897960"/>
              <a:gd name="connsiteY6" fmla="*/ 12524 h 2050875"/>
              <a:gd name="connsiteX7" fmla="*/ 1553665 w 3897960"/>
              <a:gd name="connsiteY7" fmla="*/ 288749 h 2050875"/>
              <a:gd name="connsiteX8" fmla="*/ 2232244 w 3897960"/>
              <a:gd name="connsiteY8" fmla="*/ 928 h 2050875"/>
              <a:gd name="connsiteX9" fmla="*/ 2371111 w 3897960"/>
              <a:gd name="connsiteY9" fmla="*/ 160514 h 2050875"/>
              <a:gd name="connsiteX10" fmla="*/ 2544264 w 3897960"/>
              <a:gd name="connsiteY10" fmla="*/ 164925 h 2050875"/>
              <a:gd name="connsiteX11" fmla="*/ 2782390 w 3897960"/>
              <a:gd name="connsiteY11" fmla="*/ 393525 h 2050875"/>
              <a:gd name="connsiteX12" fmla="*/ 3063223 w 3897960"/>
              <a:gd name="connsiteY12" fmla="*/ 253298 h 2050875"/>
              <a:gd name="connsiteX13" fmla="*/ 3325314 w 3897960"/>
              <a:gd name="connsiteY13" fmla="*/ 460200 h 2050875"/>
              <a:gd name="connsiteX14" fmla="*/ 3859322 w 3897960"/>
              <a:gd name="connsiteY14" fmla="*/ 427077 h 2050875"/>
              <a:gd name="connsiteX15" fmla="*/ 3836271 w 3897960"/>
              <a:gd name="connsiteY15" fmla="*/ 900998 h 2050875"/>
              <a:gd name="connsiteX16" fmla="*/ 3594933 w 3897960"/>
              <a:gd name="connsiteY16" fmla="*/ 1017764 h 2050875"/>
              <a:gd name="connsiteX17" fmla="*/ 3620588 w 3897960"/>
              <a:gd name="connsiteY17" fmla="*/ 1527000 h 2050875"/>
              <a:gd name="connsiteX18" fmla="*/ 3792038 w 3897960"/>
              <a:gd name="connsiteY18" fmla="*/ 1717499 h 2050875"/>
              <a:gd name="connsiteX19" fmla="*/ 3544388 w 3897960"/>
              <a:gd name="connsiteY19" fmla="*/ 1879424 h 2050875"/>
              <a:gd name="connsiteX20" fmla="*/ 3477713 w 3897960"/>
              <a:gd name="connsiteY20" fmla="*/ 2050875 h 2050875"/>
              <a:gd name="connsiteX21" fmla="*/ 1010738 w 3897960"/>
              <a:gd name="connsiteY21" fmla="*/ 898350 h 2050875"/>
              <a:gd name="connsiteX22" fmla="*/ 267788 w 3897960"/>
              <a:gd name="connsiteY22" fmla="*/ 850725 h 2050875"/>
              <a:gd name="connsiteX23" fmla="*/ 0 w 3897960"/>
              <a:gd name="connsiteY23" fmla="*/ 220003 h 2050875"/>
              <a:gd name="connsiteX0" fmla="*/ 0 w 3897960"/>
              <a:gd name="connsiteY0" fmla="*/ 220003 h 2052143"/>
              <a:gd name="connsiteX1" fmla="*/ 271621 w 3897960"/>
              <a:gd name="connsiteY1" fmla="*/ 115233 h 2052143"/>
              <a:gd name="connsiteX2" fmla="*/ 401747 w 3897960"/>
              <a:gd name="connsiteY2" fmla="*/ 231996 h 2052143"/>
              <a:gd name="connsiteX3" fmla="*/ 505914 w 3897960"/>
              <a:gd name="connsiteY3" fmla="*/ 307799 h 2052143"/>
              <a:gd name="connsiteX4" fmla="*/ 874773 w 3897960"/>
              <a:gd name="connsiteY4" fmla="*/ 933 h 2052143"/>
              <a:gd name="connsiteX5" fmla="*/ 982164 w 3897960"/>
              <a:gd name="connsiteY5" fmla="*/ 98249 h 2052143"/>
              <a:gd name="connsiteX6" fmla="*/ 1325065 w 3897960"/>
              <a:gd name="connsiteY6" fmla="*/ 12524 h 2052143"/>
              <a:gd name="connsiteX7" fmla="*/ 1553665 w 3897960"/>
              <a:gd name="connsiteY7" fmla="*/ 288749 h 2052143"/>
              <a:gd name="connsiteX8" fmla="*/ 2232244 w 3897960"/>
              <a:gd name="connsiteY8" fmla="*/ 928 h 2052143"/>
              <a:gd name="connsiteX9" fmla="*/ 2371111 w 3897960"/>
              <a:gd name="connsiteY9" fmla="*/ 160514 h 2052143"/>
              <a:gd name="connsiteX10" fmla="*/ 2544264 w 3897960"/>
              <a:gd name="connsiteY10" fmla="*/ 164925 h 2052143"/>
              <a:gd name="connsiteX11" fmla="*/ 2782390 w 3897960"/>
              <a:gd name="connsiteY11" fmla="*/ 393525 h 2052143"/>
              <a:gd name="connsiteX12" fmla="*/ 3063223 w 3897960"/>
              <a:gd name="connsiteY12" fmla="*/ 253298 h 2052143"/>
              <a:gd name="connsiteX13" fmla="*/ 3325314 w 3897960"/>
              <a:gd name="connsiteY13" fmla="*/ 460200 h 2052143"/>
              <a:gd name="connsiteX14" fmla="*/ 3859322 w 3897960"/>
              <a:gd name="connsiteY14" fmla="*/ 427077 h 2052143"/>
              <a:gd name="connsiteX15" fmla="*/ 3836271 w 3897960"/>
              <a:gd name="connsiteY15" fmla="*/ 900998 h 2052143"/>
              <a:gd name="connsiteX16" fmla="*/ 3594933 w 3897960"/>
              <a:gd name="connsiteY16" fmla="*/ 1017764 h 2052143"/>
              <a:gd name="connsiteX17" fmla="*/ 3620588 w 3897960"/>
              <a:gd name="connsiteY17" fmla="*/ 1527000 h 2052143"/>
              <a:gd name="connsiteX18" fmla="*/ 3792038 w 3897960"/>
              <a:gd name="connsiteY18" fmla="*/ 1717499 h 2052143"/>
              <a:gd name="connsiteX19" fmla="*/ 3544388 w 3897960"/>
              <a:gd name="connsiteY19" fmla="*/ 1879424 h 2052143"/>
              <a:gd name="connsiteX20" fmla="*/ 3477713 w 3897960"/>
              <a:gd name="connsiteY20" fmla="*/ 2050875 h 2052143"/>
              <a:gd name="connsiteX21" fmla="*/ 2896688 w 3897960"/>
              <a:gd name="connsiteY21" fmla="*/ 1803224 h 2052143"/>
              <a:gd name="connsiteX22" fmla="*/ 1010738 w 3897960"/>
              <a:gd name="connsiteY22" fmla="*/ 898350 h 2052143"/>
              <a:gd name="connsiteX23" fmla="*/ 267788 w 3897960"/>
              <a:gd name="connsiteY23" fmla="*/ 850725 h 2052143"/>
              <a:gd name="connsiteX24" fmla="*/ 0 w 3897960"/>
              <a:gd name="connsiteY24" fmla="*/ 220003 h 2052143"/>
              <a:gd name="connsiteX0" fmla="*/ 0 w 3897960"/>
              <a:gd name="connsiteY0" fmla="*/ 220003 h 2463076"/>
              <a:gd name="connsiteX1" fmla="*/ 271621 w 3897960"/>
              <a:gd name="connsiteY1" fmla="*/ 115233 h 2463076"/>
              <a:gd name="connsiteX2" fmla="*/ 401747 w 3897960"/>
              <a:gd name="connsiteY2" fmla="*/ 231996 h 2463076"/>
              <a:gd name="connsiteX3" fmla="*/ 505914 w 3897960"/>
              <a:gd name="connsiteY3" fmla="*/ 307799 h 2463076"/>
              <a:gd name="connsiteX4" fmla="*/ 874773 w 3897960"/>
              <a:gd name="connsiteY4" fmla="*/ 933 h 2463076"/>
              <a:gd name="connsiteX5" fmla="*/ 982164 w 3897960"/>
              <a:gd name="connsiteY5" fmla="*/ 98249 h 2463076"/>
              <a:gd name="connsiteX6" fmla="*/ 1325065 w 3897960"/>
              <a:gd name="connsiteY6" fmla="*/ 12524 h 2463076"/>
              <a:gd name="connsiteX7" fmla="*/ 1553665 w 3897960"/>
              <a:gd name="connsiteY7" fmla="*/ 288749 h 2463076"/>
              <a:gd name="connsiteX8" fmla="*/ 2232244 w 3897960"/>
              <a:gd name="connsiteY8" fmla="*/ 928 h 2463076"/>
              <a:gd name="connsiteX9" fmla="*/ 2371111 w 3897960"/>
              <a:gd name="connsiteY9" fmla="*/ 160514 h 2463076"/>
              <a:gd name="connsiteX10" fmla="*/ 2544264 w 3897960"/>
              <a:gd name="connsiteY10" fmla="*/ 164925 h 2463076"/>
              <a:gd name="connsiteX11" fmla="*/ 2782390 w 3897960"/>
              <a:gd name="connsiteY11" fmla="*/ 393525 h 2463076"/>
              <a:gd name="connsiteX12" fmla="*/ 3063223 w 3897960"/>
              <a:gd name="connsiteY12" fmla="*/ 253298 h 2463076"/>
              <a:gd name="connsiteX13" fmla="*/ 3325314 w 3897960"/>
              <a:gd name="connsiteY13" fmla="*/ 460200 h 2463076"/>
              <a:gd name="connsiteX14" fmla="*/ 3859322 w 3897960"/>
              <a:gd name="connsiteY14" fmla="*/ 427077 h 2463076"/>
              <a:gd name="connsiteX15" fmla="*/ 3836271 w 3897960"/>
              <a:gd name="connsiteY15" fmla="*/ 900998 h 2463076"/>
              <a:gd name="connsiteX16" fmla="*/ 3594933 w 3897960"/>
              <a:gd name="connsiteY16" fmla="*/ 1017764 h 2463076"/>
              <a:gd name="connsiteX17" fmla="*/ 3620588 w 3897960"/>
              <a:gd name="connsiteY17" fmla="*/ 1527000 h 2463076"/>
              <a:gd name="connsiteX18" fmla="*/ 3792038 w 3897960"/>
              <a:gd name="connsiteY18" fmla="*/ 1717499 h 2463076"/>
              <a:gd name="connsiteX19" fmla="*/ 3544388 w 3897960"/>
              <a:gd name="connsiteY19" fmla="*/ 1879424 h 2463076"/>
              <a:gd name="connsiteX20" fmla="*/ 3477713 w 3897960"/>
              <a:gd name="connsiteY20" fmla="*/ 2050875 h 2463076"/>
              <a:gd name="connsiteX21" fmla="*/ 3649163 w 3897960"/>
              <a:gd name="connsiteY21" fmla="*/ 2460449 h 2463076"/>
              <a:gd name="connsiteX22" fmla="*/ 2896688 w 3897960"/>
              <a:gd name="connsiteY22" fmla="*/ 1803224 h 2463076"/>
              <a:gd name="connsiteX23" fmla="*/ 1010738 w 3897960"/>
              <a:gd name="connsiteY23" fmla="*/ 898350 h 2463076"/>
              <a:gd name="connsiteX24" fmla="*/ 267788 w 3897960"/>
              <a:gd name="connsiteY24" fmla="*/ 850725 h 2463076"/>
              <a:gd name="connsiteX25" fmla="*/ 0 w 3897960"/>
              <a:gd name="connsiteY25" fmla="*/ 220003 h 2463076"/>
              <a:gd name="connsiteX0" fmla="*/ 0 w 3897960"/>
              <a:gd name="connsiteY0" fmla="*/ 220003 h 2283659"/>
              <a:gd name="connsiteX1" fmla="*/ 271621 w 3897960"/>
              <a:gd name="connsiteY1" fmla="*/ 115233 h 2283659"/>
              <a:gd name="connsiteX2" fmla="*/ 401747 w 3897960"/>
              <a:gd name="connsiteY2" fmla="*/ 231996 h 2283659"/>
              <a:gd name="connsiteX3" fmla="*/ 505914 w 3897960"/>
              <a:gd name="connsiteY3" fmla="*/ 307799 h 2283659"/>
              <a:gd name="connsiteX4" fmla="*/ 874773 w 3897960"/>
              <a:gd name="connsiteY4" fmla="*/ 933 h 2283659"/>
              <a:gd name="connsiteX5" fmla="*/ 982164 w 3897960"/>
              <a:gd name="connsiteY5" fmla="*/ 98249 h 2283659"/>
              <a:gd name="connsiteX6" fmla="*/ 1325065 w 3897960"/>
              <a:gd name="connsiteY6" fmla="*/ 12524 h 2283659"/>
              <a:gd name="connsiteX7" fmla="*/ 1553665 w 3897960"/>
              <a:gd name="connsiteY7" fmla="*/ 288749 h 2283659"/>
              <a:gd name="connsiteX8" fmla="*/ 2232244 w 3897960"/>
              <a:gd name="connsiteY8" fmla="*/ 928 h 2283659"/>
              <a:gd name="connsiteX9" fmla="*/ 2371111 w 3897960"/>
              <a:gd name="connsiteY9" fmla="*/ 160514 h 2283659"/>
              <a:gd name="connsiteX10" fmla="*/ 2544264 w 3897960"/>
              <a:gd name="connsiteY10" fmla="*/ 164925 h 2283659"/>
              <a:gd name="connsiteX11" fmla="*/ 2782390 w 3897960"/>
              <a:gd name="connsiteY11" fmla="*/ 393525 h 2283659"/>
              <a:gd name="connsiteX12" fmla="*/ 3063223 w 3897960"/>
              <a:gd name="connsiteY12" fmla="*/ 253298 h 2283659"/>
              <a:gd name="connsiteX13" fmla="*/ 3325314 w 3897960"/>
              <a:gd name="connsiteY13" fmla="*/ 460200 h 2283659"/>
              <a:gd name="connsiteX14" fmla="*/ 3859322 w 3897960"/>
              <a:gd name="connsiteY14" fmla="*/ 427077 h 2283659"/>
              <a:gd name="connsiteX15" fmla="*/ 3836271 w 3897960"/>
              <a:gd name="connsiteY15" fmla="*/ 900998 h 2283659"/>
              <a:gd name="connsiteX16" fmla="*/ 3594933 w 3897960"/>
              <a:gd name="connsiteY16" fmla="*/ 1017764 h 2283659"/>
              <a:gd name="connsiteX17" fmla="*/ 3620588 w 3897960"/>
              <a:gd name="connsiteY17" fmla="*/ 1527000 h 2283659"/>
              <a:gd name="connsiteX18" fmla="*/ 3792038 w 3897960"/>
              <a:gd name="connsiteY18" fmla="*/ 1717499 h 2283659"/>
              <a:gd name="connsiteX19" fmla="*/ 3544388 w 3897960"/>
              <a:gd name="connsiteY19" fmla="*/ 1879424 h 2283659"/>
              <a:gd name="connsiteX20" fmla="*/ 3477713 w 3897960"/>
              <a:gd name="connsiteY20" fmla="*/ 2050875 h 2283659"/>
              <a:gd name="connsiteX21" fmla="*/ 3668213 w 3897960"/>
              <a:gd name="connsiteY21" fmla="*/ 2279474 h 2283659"/>
              <a:gd name="connsiteX22" fmla="*/ 2896688 w 3897960"/>
              <a:gd name="connsiteY22" fmla="*/ 1803224 h 2283659"/>
              <a:gd name="connsiteX23" fmla="*/ 1010738 w 3897960"/>
              <a:gd name="connsiteY23" fmla="*/ 898350 h 2283659"/>
              <a:gd name="connsiteX24" fmla="*/ 267788 w 3897960"/>
              <a:gd name="connsiteY24" fmla="*/ 850725 h 2283659"/>
              <a:gd name="connsiteX25" fmla="*/ 0 w 3897960"/>
              <a:gd name="connsiteY25" fmla="*/ 220003 h 2283659"/>
              <a:gd name="connsiteX0" fmla="*/ 0 w 3897960"/>
              <a:gd name="connsiteY0" fmla="*/ 220003 h 2596229"/>
              <a:gd name="connsiteX1" fmla="*/ 271621 w 3897960"/>
              <a:gd name="connsiteY1" fmla="*/ 115233 h 2596229"/>
              <a:gd name="connsiteX2" fmla="*/ 401747 w 3897960"/>
              <a:gd name="connsiteY2" fmla="*/ 231996 h 2596229"/>
              <a:gd name="connsiteX3" fmla="*/ 505914 w 3897960"/>
              <a:gd name="connsiteY3" fmla="*/ 307799 h 2596229"/>
              <a:gd name="connsiteX4" fmla="*/ 874773 w 3897960"/>
              <a:gd name="connsiteY4" fmla="*/ 933 h 2596229"/>
              <a:gd name="connsiteX5" fmla="*/ 982164 w 3897960"/>
              <a:gd name="connsiteY5" fmla="*/ 98249 h 2596229"/>
              <a:gd name="connsiteX6" fmla="*/ 1325065 w 3897960"/>
              <a:gd name="connsiteY6" fmla="*/ 12524 h 2596229"/>
              <a:gd name="connsiteX7" fmla="*/ 1553665 w 3897960"/>
              <a:gd name="connsiteY7" fmla="*/ 288749 h 2596229"/>
              <a:gd name="connsiteX8" fmla="*/ 2232244 w 3897960"/>
              <a:gd name="connsiteY8" fmla="*/ 928 h 2596229"/>
              <a:gd name="connsiteX9" fmla="*/ 2371111 w 3897960"/>
              <a:gd name="connsiteY9" fmla="*/ 160514 h 2596229"/>
              <a:gd name="connsiteX10" fmla="*/ 2544264 w 3897960"/>
              <a:gd name="connsiteY10" fmla="*/ 164925 h 2596229"/>
              <a:gd name="connsiteX11" fmla="*/ 2782390 w 3897960"/>
              <a:gd name="connsiteY11" fmla="*/ 393525 h 2596229"/>
              <a:gd name="connsiteX12" fmla="*/ 3063223 w 3897960"/>
              <a:gd name="connsiteY12" fmla="*/ 253298 h 2596229"/>
              <a:gd name="connsiteX13" fmla="*/ 3325314 w 3897960"/>
              <a:gd name="connsiteY13" fmla="*/ 460200 h 2596229"/>
              <a:gd name="connsiteX14" fmla="*/ 3859322 w 3897960"/>
              <a:gd name="connsiteY14" fmla="*/ 427077 h 2596229"/>
              <a:gd name="connsiteX15" fmla="*/ 3836271 w 3897960"/>
              <a:gd name="connsiteY15" fmla="*/ 900998 h 2596229"/>
              <a:gd name="connsiteX16" fmla="*/ 3594933 w 3897960"/>
              <a:gd name="connsiteY16" fmla="*/ 1017764 h 2596229"/>
              <a:gd name="connsiteX17" fmla="*/ 3620588 w 3897960"/>
              <a:gd name="connsiteY17" fmla="*/ 1527000 h 2596229"/>
              <a:gd name="connsiteX18" fmla="*/ 3792038 w 3897960"/>
              <a:gd name="connsiteY18" fmla="*/ 1717499 h 2596229"/>
              <a:gd name="connsiteX19" fmla="*/ 3544388 w 3897960"/>
              <a:gd name="connsiteY19" fmla="*/ 1879424 h 2596229"/>
              <a:gd name="connsiteX20" fmla="*/ 3477713 w 3897960"/>
              <a:gd name="connsiteY20" fmla="*/ 2050875 h 2596229"/>
              <a:gd name="connsiteX21" fmla="*/ 3668213 w 3897960"/>
              <a:gd name="connsiteY21" fmla="*/ 2279474 h 2596229"/>
              <a:gd name="connsiteX22" fmla="*/ 3592013 w 3897960"/>
              <a:gd name="connsiteY22" fmla="*/ 2565224 h 2596229"/>
              <a:gd name="connsiteX23" fmla="*/ 1010738 w 3897960"/>
              <a:gd name="connsiteY23" fmla="*/ 898350 h 2596229"/>
              <a:gd name="connsiteX24" fmla="*/ 267788 w 3897960"/>
              <a:gd name="connsiteY24" fmla="*/ 850725 h 2596229"/>
              <a:gd name="connsiteX25" fmla="*/ 0 w 3897960"/>
              <a:gd name="connsiteY25" fmla="*/ 220003 h 2596229"/>
              <a:gd name="connsiteX0" fmla="*/ 0 w 3897960"/>
              <a:gd name="connsiteY0" fmla="*/ 220003 h 2567913"/>
              <a:gd name="connsiteX1" fmla="*/ 271621 w 3897960"/>
              <a:gd name="connsiteY1" fmla="*/ 115233 h 2567913"/>
              <a:gd name="connsiteX2" fmla="*/ 401747 w 3897960"/>
              <a:gd name="connsiteY2" fmla="*/ 231996 h 2567913"/>
              <a:gd name="connsiteX3" fmla="*/ 505914 w 3897960"/>
              <a:gd name="connsiteY3" fmla="*/ 307799 h 2567913"/>
              <a:gd name="connsiteX4" fmla="*/ 874773 w 3897960"/>
              <a:gd name="connsiteY4" fmla="*/ 933 h 2567913"/>
              <a:gd name="connsiteX5" fmla="*/ 982164 w 3897960"/>
              <a:gd name="connsiteY5" fmla="*/ 98249 h 2567913"/>
              <a:gd name="connsiteX6" fmla="*/ 1325065 w 3897960"/>
              <a:gd name="connsiteY6" fmla="*/ 12524 h 2567913"/>
              <a:gd name="connsiteX7" fmla="*/ 1553665 w 3897960"/>
              <a:gd name="connsiteY7" fmla="*/ 288749 h 2567913"/>
              <a:gd name="connsiteX8" fmla="*/ 2232244 w 3897960"/>
              <a:gd name="connsiteY8" fmla="*/ 928 h 2567913"/>
              <a:gd name="connsiteX9" fmla="*/ 2371111 w 3897960"/>
              <a:gd name="connsiteY9" fmla="*/ 160514 h 2567913"/>
              <a:gd name="connsiteX10" fmla="*/ 2544264 w 3897960"/>
              <a:gd name="connsiteY10" fmla="*/ 164925 h 2567913"/>
              <a:gd name="connsiteX11" fmla="*/ 2782390 w 3897960"/>
              <a:gd name="connsiteY11" fmla="*/ 393525 h 2567913"/>
              <a:gd name="connsiteX12" fmla="*/ 3063223 w 3897960"/>
              <a:gd name="connsiteY12" fmla="*/ 253298 h 2567913"/>
              <a:gd name="connsiteX13" fmla="*/ 3325314 w 3897960"/>
              <a:gd name="connsiteY13" fmla="*/ 460200 h 2567913"/>
              <a:gd name="connsiteX14" fmla="*/ 3859322 w 3897960"/>
              <a:gd name="connsiteY14" fmla="*/ 427077 h 2567913"/>
              <a:gd name="connsiteX15" fmla="*/ 3836271 w 3897960"/>
              <a:gd name="connsiteY15" fmla="*/ 900998 h 2567913"/>
              <a:gd name="connsiteX16" fmla="*/ 3594933 w 3897960"/>
              <a:gd name="connsiteY16" fmla="*/ 1017764 h 2567913"/>
              <a:gd name="connsiteX17" fmla="*/ 3620588 w 3897960"/>
              <a:gd name="connsiteY17" fmla="*/ 1527000 h 2567913"/>
              <a:gd name="connsiteX18" fmla="*/ 3792038 w 3897960"/>
              <a:gd name="connsiteY18" fmla="*/ 1717499 h 2567913"/>
              <a:gd name="connsiteX19" fmla="*/ 3544388 w 3897960"/>
              <a:gd name="connsiteY19" fmla="*/ 1879424 h 2567913"/>
              <a:gd name="connsiteX20" fmla="*/ 3477713 w 3897960"/>
              <a:gd name="connsiteY20" fmla="*/ 2050875 h 2567913"/>
              <a:gd name="connsiteX21" fmla="*/ 3668213 w 3897960"/>
              <a:gd name="connsiteY21" fmla="*/ 2279474 h 2567913"/>
              <a:gd name="connsiteX22" fmla="*/ 3592013 w 3897960"/>
              <a:gd name="connsiteY22" fmla="*/ 2565224 h 2567913"/>
              <a:gd name="connsiteX23" fmla="*/ 3068138 w 3897960"/>
              <a:gd name="connsiteY23" fmla="*/ 2336624 h 2567913"/>
              <a:gd name="connsiteX24" fmla="*/ 1010738 w 3897960"/>
              <a:gd name="connsiteY24" fmla="*/ 898350 h 2567913"/>
              <a:gd name="connsiteX25" fmla="*/ 267788 w 3897960"/>
              <a:gd name="connsiteY25" fmla="*/ 850725 h 2567913"/>
              <a:gd name="connsiteX26" fmla="*/ 0 w 3897960"/>
              <a:gd name="connsiteY26" fmla="*/ 220003 h 2567913"/>
              <a:gd name="connsiteX0" fmla="*/ 0 w 3897960"/>
              <a:gd name="connsiteY0" fmla="*/ 220003 h 2641588"/>
              <a:gd name="connsiteX1" fmla="*/ 271621 w 3897960"/>
              <a:gd name="connsiteY1" fmla="*/ 115233 h 2641588"/>
              <a:gd name="connsiteX2" fmla="*/ 401747 w 3897960"/>
              <a:gd name="connsiteY2" fmla="*/ 231996 h 2641588"/>
              <a:gd name="connsiteX3" fmla="*/ 505914 w 3897960"/>
              <a:gd name="connsiteY3" fmla="*/ 307799 h 2641588"/>
              <a:gd name="connsiteX4" fmla="*/ 874773 w 3897960"/>
              <a:gd name="connsiteY4" fmla="*/ 933 h 2641588"/>
              <a:gd name="connsiteX5" fmla="*/ 982164 w 3897960"/>
              <a:gd name="connsiteY5" fmla="*/ 98249 h 2641588"/>
              <a:gd name="connsiteX6" fmla="*/ 1325065 w 3897960"/>
              <a:gd name="connsiteY6" fmla="*/ 12524 h 2641588"/>
              <a:gd name="connsiteX7" fmla="*/ 1553665 w 3897960"/>
              <a:gd name="connsiteY7" fmla="*/ 288749 h 2641588"/>
              <a:gd name="connsiteX8" fmla="*/ 2232244 w 3897960"/>
              <a:gd name="connsiteY8" fmla="*/ 928 h 2641588"/>
              <a:gd name="connsiteX9" fmla="*/ 2371111 w 3897960"/>
              <a:gd name="connsiteY9" fmla="*/ 160514 h 2641588"/>
              <a:gd name="connsiteX10" fmla="*/ 2544264 w 3897960"/>
              <a:gd name="connsiteY10" fmla="*/ 164925 h 2641588"/>
              <a:gd name="connsiteX11" fmla="*/ 2782390 w 3897960"/>
              <a:gd name="connsiteY11" fmla="*/ 393525 h 2641588"/>
              <a:gd name="connsiteX12" fmla="*/ 3063223 w 3897960"/>
              <a:gd name="connsiteY12" fmla="*/ 253298 h 2641588"/>
              <a:gd name="connsiteX13" fmla="*/ 3325314 w 3897960"/>
              <a:gd name="connsiteY13" fmla="*/ 460200 h 2641588"/>
              <a:gd name="connsiteX14" fmla="*/ 3859322 w 3897960"/>
              <a:gd name="connsiteY14" fmla="*/ 427077 h 2641588"/>
              <a:gd name="connsiteX15" fmla="*/ 3836271 w 3897960"/>
              <a:gd name="connsiteY15" fmla="*/ 900998 h 2641588"/>
              <a:gd name="connsiteX16" fmla="*/ 3594933 w 3897960"/>
              <a:gd name="connsiteY16" fmla="*/ 1017764 h 2641588"/>
              <a:gd name="connsiteX17" fmla="*/ 3620588 w 3897960"/>
              <a:gd name="connsiteY17" fmla="*/ 1527000 h 2641588"/>
              <a:gd name="connsiteX18" fmla="*/ 3792038 w 3897960"/>
              <a:gd name="connsiteY18" fmla="*/ 1717499 h 2641588"/>
              <a:gd name="connsiteX19" fmla="*/ 3544388 w 3897960"/>
              <a:gd name="connsiteY19" fmla="*/ 1879424 h 2641588"/>
              <a:gd name="connsiteX20" fmla="*/ 3477713 w 3897960"/>
              <a:gd name="connsiteY20" fmla="*/ 2050875 h 2641588"/>
              <a:gd name="connsiteX21" fmla="*/ 3668213 w 3897960"/>
              <a:gd name="connsiteY21" fmla="*/ 2279474 h 2641588"/>
              <a:gd name="connsiteX22" fmla="*/ 3592013 w 3897960"/>
              <a:gd name="connsiteY22" fmla="*/ 2565224 h 2641588"/>
              <a:gd name="connsiteX23" fmla="*/ 3382463 w 3897960"/>
              <a:gd name="connsiteY23" fmla="*/ 2498549 h 2641588"/>
              <a:gd name="connsiteX24" fmla="*/ 1010738 w 3897960"/>
              <a:gd name="connsiteY24" fmla="*/ 898350 h 2641588"/>
              <a:gd name="connsiteX25" fmla="*/ 267788 w 3897960"/>
              <a:gd name="connsiteY25" fmla="*/ 850725 h 2641588"/>
              <a:gd name="connsiteX26" fmla="*/ 0 w 3897960"/>
              <a:gd name="connsiteY26" fmla="*/ 220003 h 2641588"/>
              <a:gd name="connsiteX0" fmla="*/ 0 w 3897960"/>
              <a:gd name="connsiteY0" fmla="*/ 220003 h 2635284"/>
              <a:gd name="connsiteX1" fmla="*/ 271621 w 3897960"/>
              <a:gd name="connsiteY1" fmla="*/ 115233 h 2635284"/>
              <a:gd name="connsiteX2" fmla="*/ 401747 w 3897960"/>
              <a:gd name="connsiteY2" fmla="*/ 231996 h 2635284"/>
              <a:gd name="connsiteX3" fmla="*/ 505914 w 3897960"/>
              <a:gd name="connsiteY3" fmla="*/ 307799 h 2635284"/>
              <a:gd name="connsiteX4" fmla="*/ 874773 w 3897960"/>
              <a:gd name="connsiteY4" fmla="*/ 933 h 2635284"/>
              <a:gd name="connsiteX5" fmla="*/ 982164 w 3897960"/>
              <a:gd name="connsiteY5" fmla="*/ 98249 h 2635284"/>
              <a:gd name="connsiteX6" fmla="*/ 1325065 w 3897960"/>
              <a:gd name="connsiteY6" fmla="*/ 12524 h 2635284"/>
              <a:gd name="connsiteX7" fmla="*/ 1553665 w 3897960"/>
              <a:gd name="connsiteY7" fmla="*/ 288749 h 2635284"/>
              <a:gd name="connsiteX8" fmla="*/ 2232244 w 3897960"/>
              <a:gd name="connsiteY8" fmla="*/ 928 h 2635284"/>
              <a:gd name="connsiteX9" fmla="*/ 2371111 w 3897960"/>
              <a:gd name="connsiteY9" fmla="*/ 160514 h 2635284"/>
              <a:gd name="connsiteX10" fmla="*/ 2544264 w 3897960"/>
              <a:gd name="connsiteY10" fmla="*/ 164925 h 2635284"/>
              <a:gd name="connsiteX11" fmla="*/ 2782390 w 3897960"/>
              <a:gd name="connsiteY11" fmla="*/ 393525 h 2635284"/>
              <a:gd name="connsiteX12" fmla="*/ 3063223 w 3897960"/>
              <a:gd name="connsiteY12" fmla="*/ 253298 h 2635284"/>
              <a:gd name="connsiteX13" fmla="*/ 3325314 w 3897960"/>
              <a:gd name="connsiteY13" fmla="*/ 460200 h 2635284"/>
              <a:gd name="connsiteX14" fmla="*/ 3859322 w 3897960"/>
              <a:gd name="connsiteY14" fmla="*/ 427077 h 2635284"/>
              <a:gd name="connsiteX15" fmla="*/ 3836271 w 3897960"/>
              <a:gd name="connsiteY15" fmla="*/ 900998 h 2635284"/>
              <a:gd name="connsiteX16" fmla="*/ 3594933 w 3897960"/>
              <a:gd name="connsiteY16" fmla="*/ 1017764 h 2635284"/>
              <a:gd name="connsiteX17" fmla="*/ 3620588 w 3897960"/>
              <a:gd name="connsiteY17" fmla="*/ 1527000 h 2635284"/>
              <a:gd name="connsiteX18" fmla="*/ 3792038 w 3897960"/>
              <a:gd name="connsiteY18" fmla="*/ 1717499 h 2635284"/>
              <a:gd name="connsiteX19" fmla="*/ 3544388 w 3897960"/>
              <a:gd name="connsiteY19" fmla="*/ 1879424 h 2635284"/>
              <a:gd name="connsiteX20" fmla="*/ 3477713 w 3897960"/>
              <a:gd name="connsiteY20" fmla="*/ 2050875 h 2635284"/>
              <a:gd name="connsiteX21" fmla="*/ 3668213 w 3897960"/>
              <a:gd name="connsiteY21" fmla="*/ 2279474 h 2635284"/>
              <a:gd name="connsiteX22" fmla="*/ 3734888 w 3897960"/>
              <a:gd name="connsiteY22" fmla="*/ 2546174 h 2635284"/>
              <a:gd name="connsiteX23" fmla="*/ 3382463 w 3897960"/>
              <a:gd name="connsiteY23" fmla="*/ 2498549 h 2635284"/>
              <a:gd name="connsiteX24" fmla="*/ 1010738 w 3897960"/>
              <a:gd name="connsiteY24" fmla="*/ 898350 h 2635284"/>
              <a:gd name="connsiteX25" fmla="*/ 267788 w 3897960"/>
              <a:gd name="connsiteY25" fmla="*/ 850725 h 2635284"/>
              <a:gd name="connsiteX26" fmla="*/ 0 w 3897960"/>
              <a:gd name="connsiteY26" fmla="*/ 220003 h 2635284"/>
              <a:gd name="connsiteX0" fmla="*/ 0 w 3897960"/>
              <a:gd name="connsiteY0" fmla="*/ 220003 h 2808089"/>
              <a:gd name="connsiteX1" fmla="*/ 271621 w 3897960"/>
              <a:gd name="connsiteY1" fmla="*/ 115233 h 2808089"/>
              <a:gd name="connsiteX2" fmla="*/ 401747 w 3897960"/>
              <a:gd name="connsiteY2" fmla="*/ 231996 h 2808089"/>
              <a:gd name="connsiteX3" fmla="*/ 505914 w 3897960"/>
              <a:gd name="connsiteY3" fmla="*/ 307799 h 2808089"/>
              <a:gd name="connsiteX4" fmla="*/ 874773 w 3897960"/>
              <a:gd name="connsiteY4" fmla="*/ 933 h 2808089"/>
              <a:gd name="connsiteX5" fmla="*/ 982164 w 3897960"/>
              <a:gd name="connsiteY5" fmla="*/ 98249 h 2808089"/>
              <a:gd name="connsiteX6" fmla="*/ 1325065 w 3897960"/>
              <a:gd name="connsiteY6" fmla="*/ 12524 h 2808089"/>
              <a:gd name="connsiteX7" fmla="*/ 1553665 w 3897960"/>
              <a:gd name="connsiteY7" fmla="*/ 288749 h 2808089"/>
              <a:gd name="connsiteX8" fmla="*/ 2232244 w 3897960"/>
              <a:gd name="connsiteY8" fmla="*/ 928 h 2808089"/>
              <a:gd name="connsiteX9" fmla="*/ 2371111 w 3897960"/>
              <a:gd name="connsiteY9" fmla="*/ 160514 h 2808089"/>
              <a:gd name="connsiteX10" fmla="*/ 2544264 w 3897960"/>
              <a:gd name="connsiteY10" fmla="*/ 164925 h 2808089"/>
              <a:gd name="connsiteX11" fmla="*/ 2782390 w 3897960"/>
              <a:gd name="connsiteY11" fmla="*/ 393525 h 2808089"/>
              <a:gd name="connsiteX12" fmla="*/ 3063223 w 3897960"/>
              <a:gd name="connsiteY12" fmla="*/ 253298 h 2808089"/>
              <a:gd name="connsiteX13" fmla="*/ 3325314 w 3897960"/>
              <a:gd name="connsiteY13" fmla="*/ 460200 h 2808089"/>
              <a:gd name="connsiteX14" fmla="*/ 3859322 w 3897960"/>
              <a:gd name="connsiteY14" fmla="*/ 427077 h 2808089"/>
              <a:gd name="connsiteX15" fmla="*/ 3836271 w 3897960"/>
              <a:gd name="connsiteY15" fmla="*/ 900998 h 2808089"/>
              <a:gd name="connsiteX16" fmla="*/ 3594933 w 3897960"/>
              <a:gd name="connsiteY16" fmla="*/ 1017764 h 2808089"/>
              <a:gd name="connsiteX17" fmla="*/ 3620588 w 3897960"/>
              <a:gd name="connsiteY17" fmla="*/ 1527000 h 2808089"/>
              <a:gd name="connsiteX18" fmla="*/ 3792038 w 3897960"/>
              <a:gd name="connsiteY18" fmla="*/ 1717499 h 2808089"/>
              <a:gd name="connsiteX19" fmla="*/ 3544388 w 3897960"/>
              <a:gd name="connsiteY19" fmla="*/ 1879424 h 2808089"/>
              <a:gd name="connsiteX20" fmla="*/ 3477713 w 3897960"/>
              <a:gd name="connsiteY20" fmla="*/ 2050875 h 2808089"/>
              <a:gd name="connsiteX21" fmla="*/ 3668213 w 3897960"/>
              <a:gd name="connsiteY21" fmla="*/ 2279474 h 2808089"/>
              <a:gd name="connsiteX22" fmla="*/ 3734888 w 3897960"/>
              <a:gd name="connsiteY22" fmla="*/ 2546174 h 2808089"/>
              <a:gd name="connsiteX23" fmla="*/ 3363413 w 3897960"/>
              <a:gd name="connsiteY23" fmla="*/ 2717624 h 2808089"/>
              <a:gd name="connsiteX24" fmla="*/ 1010738 w 3897960"/>
              <a:gd name="connsiteY24" fmla="*/ 898350 h 2808089"/>
              <a:gd name="connsiteX25" fmla="*/ 267788 w 3897960"/>
              <a:gd name="connsiteY25" fmla="*/ 850725 h 2808089"/>
              <a:gd name="connsiteX26" fmla="*/ 0 w 3897960"/>
              <a:gd name="connsiteY26" fmla="*/ 220003 h 2808089"/>
              <a:gd name="connsiteX0" fmla="*/ 0 w 3897960"/>
              <a:gd name="connsiteY0" fmla="*/ 220003 h 2717624"/>
              <a:gd name="connsiteX1" fmla="*/ 271621 w 3897960"/>
              <a:gd name="connsiteY1" fmla="*/ 115233 h 2717624"/>
              <a:gd name="connsiteX2" fmla="*/ 401747 w 3897960"/>
              <a:gd name="connsiteY2" fmla="*/ 231996 h 2717624"/>
              <a:gd name="connsiteX3" fmla="*/ 505914 w 3897960"/>
              <a:gd name="connsiteY3" fmla="*/ 307799 h 2717624"/>
              <a:gd name="connsiteX4" fmla="*/ 874773 w 3897960"/>
              <a:gd name="connsiteY4" fmla="*/ 933 h 2717624"/>
              <a:gd name="connsiteX5" fmla="*/ 982164 w 3897960"/>
              <a:gd name="connsiteY5" fmla="*/ 98249 h 2717624"/>
              <a:gd name="connsiteX6" fmla="*/ 1325065 w 3897960"/>
              <a:gd name="connsiteY6" fmla="*/ 12524 h 2717624"/>
              <a:gd name="connsiteX7" fmla="*/ 1553665 w 3897960"/>
              <a:gd name="connsiteY7" fmla="*/ 288749 h 2717624"/>
              <a:gd name="connsiteX8" fmla="*/ 2232244 w 3897960"/>
              <a:gd name="connsiteY8" fmla="*/ 928 h 2717624"/>
              <a:gd name="connsiteX9" fmla="*/ 2371111 w 3897960"/>
              <a:gd name="connsiteY9" fmla="*/ 160514 h 2717624"/>
              <a:gd name="connsiteX10" fmla="*/ 2544264 w 3897960"/>
              <a:gd name="connsiteY10" fmla="*/ 164925 h 2717624"/>
              <a:gd name="connsiteX11" fmla="*/ 2782390 w 3897960"/>
              <a:gd name="connsiteY11" fmla="*/ 393525 h 2717624"/>
              <a:gd name="connsiteX12" fmla="*/ 3063223 w 3897960"/>
              <a:gd name="connsiteY12" fmla="*/ 253298 h 2717624"/>
              <a:gd name="connsiteX13" fmla="*/ 3325314 w 3897960"/>
              <a:gd name="connsiteY13" fmla="*/ 460200 h 2717624"/>
              <a:gd name="connsiteX14" fmla="*/ 3859322 w 3897960"/>
              <a:gd name="connsiteY14" fmla="*/ 427077 h 2717624"/>
              <a:gd name="connsiteX15" fmla="*/ 3836271 w 3897960"/>
              <a:gd name="connsiteY15" fmla="*/ 900998 h 2717624"/>
              <a:gd name="connsiteX16" fmla="*/ 3594933 w 3897960"/>
              <a:gd name="connsiteY16" fmla="*/ 1017764 h 2717624"/>
              <a:gd name="connsiteX17" fmla="*/ 3620588 w 3897960"/>
              <a:gd name="connsiteY17" fmla="*/ 1527000 h 2717624"/>
              <a:gd name="connsiteX18" fmla="*/ 3792038 w 3897960"/>
              <a:gd name="connsiteY18" fmla="*/ 1717499 h 2717624"/>
              <a:gd name="connsiteX19" fmla="*/ 3544388 w 3897960"/>
              <a:gd name="connsiteY19" fmla="*/ 1879424 h 2717624"/>
              <a:gd name="connsiteX20" fmla="*/ 3477713 w 3897960"/>
              <a:gd name="connsiteY20" fmla="*/ 2050875 h 2717624"/>
              <a:gd name="connsiteX21" fmla="*/ 3668213 w 3897960"/>
              <a:gd name="connsiteY21" fmla="*/ 2279474 h 2717624"/>
              <a:gd name="connsiteX22" fmla="*/ 3734888 w 3897960"/>
              <a:gd name="connsiteY22" fmla="*/ 2546174 h 2717624"/>
              <a:gd name="connsiteX23" fmla="*/ 3363413 w 3897960"/>
              <a:gd name="connsiteY23" fmla="*/ 2717624 h 2717624"/>
              <a:gd name="connsiteX24" fmla="*/ 1010738 w 3897960"/>
              <a:gd name="connsiteY24" fmla="*/ 898350 h 2717624"/>
              <a:gd name="connsiteX25" fmla="*/ 267788 w 3897960"/>
              <a:gd name="connsiteY25" fmla="*/ 850725 h 2717624"/>
              <a:gd name="connsiteX26" fmla="*/ 0 w 3897960"/>
              <a:gd name="connsiteY26" fmla="*/ 220003 h 271762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82295"/>
              <a:gd name="connsiteX1" fmla="*/ 271621 w 3897960"/>
              <a:gd name="connsiteY1" fmla="*/ 115233 h 2782295"/>
              <a:gd name="connsiteX2" fmla="*/ 401747 w 3897960"/>
              <a:gd name="connsiteY2" fmla="*/ 231996 h 2782295"/>
              <a:gd name="connsiteX3" fmla="*/ 505914 w 3897960"/>
              <a:gd name="connsiteY3" fmla="*/ 307799 h 2782295"/>
              <a:gd name="connsiteX4" fmla="*/ 874773 w 3897960"/>
              <a:gd name="connsiteY4" fmla="*/ 933 h 2782295"/>
              <a:gd name="connsiteX5" fmla="*/ 982164 w 3897960"/>
              <a:gd name="connsiteY5" fmla="*/ 98249 h 2782295"/>
              <a:gd name="connsiteX6" fmla="*/ 1325065 w 3897960"/>
              <a:gd name="connsiteY6" fmla="*/ 12524 h 2782295"/>
              <a:gd name="connsiteX7" fmla="*/ 1553665 w 3897960"/>
              <a:gd name="connsiteY7" fmla="*/ 288749 h 2782295"/>
              <a:gd name="connsiteX8" fmla="*/ 2232244 w 3897960"/>
              <a:gd name="connsiteY8" fmla="*/ 928 h 2782295"/>
              <a:gd name="connsiteX9" fmla="*/ 2371111 w 3897960"/>
              <a:gd name="connsiteY9" fmla="*/ 160514 h 2782295"/>
              <a:gd name="connsiteX10" fmla="*/ 2544264 w 3897960"/>
              <a:gd name="connsiteY10" fmla="*/ 164925 h 2782295"/>
              <a:gd name="connsiteX11" fmla="*/ 2782390 w 3897960"/>
              <a:gd name="connsiteY11" fmla="*/ 393525 h 2782295"/>
              <a:gd name="connsiteX12" fmla="*/ 3063223 w 3897960"/>
              <a:gd name="connsiteY12" fmla="*/ 253298 h 2782295"/>
              <a:gd name="connsiteX13" fmla="*/ 3325314 w 3897960"/>
              <a:gd name="connsiteY13" fmla="*/ 460200 h 2782295"/>
              <a:gd name="connsiteX14" fmla="*/ 3859322 w 3897960"/>
              <a:gd name="connsiteY14" fmla="*/ 427077 h 2782295"/>
              <a:gd name="connsiteX15" fmla="*/ 3836271 w 3897960"/>
              <a:gd name="connsiteY15" fmla="*/ 900998 h 2782295"/>
              <a:gd name="connsiteX16" fmla="*/ 3594933 w 3897960"/>
              <a:gd name="connsiteY16" fmla="*/ 1017764 h 2782295"/>
              <a:gd name="connsiteX17" fmla="*/ 3620588 w 3897960"/>
              <a:gd name="connsiteY17" fmla="*/ 1527000 h 2782295"/>
              <a:gd name="connsiteX18" fmla="*/ 3792038 w 3897960"/>
              <a:gd name="connsiteY18" fmla="*/ 1717499 h 2782295"/>
              <a:gd name="connsiteX19" fmla="*/ 3544388 w 3897960"/>
              <a:gd name="connsiteY19" fmla="*/ 1879424 h 2782295"/>
              <a:gd name="connsiteX20" fmla="*/ 3477713 w 3897960"/>
              <a:gd name="connsiteY20" fmla="*/ 2050875 h 2782295"/>
              <a:gd name="connsiteX21" fmla="*/ 3668213 w 3897960"/>
              <a:gd name="connsiteY21" fmla="*/ 2279474 h 2782295"/>
              <a:gd name="connsiteX22" fmla="*/ 3734888 w 3897960"/>
              <a:gd name="connsiteY22" fmla="*/ 2546174 h 2782295"/>
              <a:gd name="connsiteX23" fmla="*/ 3430088 w 3897960"/>
              <a:gd name="connsiteY23" fmla="*/ 2774774 h 2782295"/>
              <a:gd name="connsiteX24" fmla="*/ 2715713 w 3897960"/>
              <a:gd name="connsiteY24" fmla="*/ 2231848 h 2782295"/>
              <a:gd name="connsiteX25" fmla="*/ 1010738 w 3897960"/>
              <a:gd name="connsiteY25" fmla="*/ 898350 h 2782295"/>
              <a:gd name="connsiteX26" fmla="*/ 267788 w 3897960"/>
              <a:gd name="connsiteY26" fmla="*/ 850725 h 2782295"/>
              <a:gd name="connsiteX27" fmla="*/ 0 w 3897960"/>
              <a:gd name="connsiteY27" fmla="*/ 220003 h 2782295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081398"/>
              <a:gd name="connsiteX1" fmla="*/ 271621 w 3897960"/>
              <a:gd name="connsiteY1" fmla="*/ 115233 h 3081398"/>
              <a:gd name="connsiteX2" fmla="*/ 401747 w 3897960"/>
              <a:gd name="connsiteY2" fmla="*/ 231996 h 3081398"/>
              <a:gd name="connsiteX3" fmla="*/ 505914 w 3897960"/>
              <a:gd name="connsiteY3" fmla="*/ 307799 h 3081398"/>
              <a:gd name="connsiteX4" fmla="*/ 874773 w 3897960"/>
              <a:gd name="connsiteY4" fmla="*/ 933 h 3081398"/>
              <a:gd name="connsiteX5" fmla="*/ 982164 w 3897960"/>
              <a:gd name="connsiteY5" fmla="*/ 98249 h 3081398"/>
              <a:gd name="connsiteX6" fmla="*/ 1325065 w 3897960"/>
              <a:gd name="connsiteY6" fmla="*/ 12524 h 3081398"/>
              <a:gd name="connsiteX7" fmla="*/ 1553665 w 3897960"/>
              <a:gd name="connsiteY7" fmla="*/ 288749 h 3081398"/>
              <a:gd name="connsiteX8" fmla="*/ 2232244 w 3897960"/>
              <a:gd name="connsiteY8" fmla="*/ 928 h 3081398"/>
              <a:gd name="connsiteX9" fmla="*/ 2371111 w 3897960"/>
              <a:gd name="connsiteY9" fmla="*/ 160514 h 3081398"/>
              <a:gd name="connsiteX10" fmla="*/ 2544264 w 3897960"/>
              <a:gd name="connsiteY10" fmla="*/ 164925 h 3081398"/>
              <a:gd name="connsiteX11" fmla="*/ 2782390 w 3897960"/>
              <a:gd name="connsiteY11" fmla="*/ 393525 h 3081398"/>
              <a:gd name="connsiteX12" fmla="*/ 3063223 w 3897960"/>
              <a:gd name="connsiteY12" fmla="*/ 253298 h 3081398"/>
              <a:gd name="connsiteX13" fmla="*/ 3325314 w 3897960"/>
              <a:gd name="connsiteY13" fmla="*/ 460200 h 3081398"/>
              <a:gd name="connsiteX14" fmla="*/ 3859322 w 3897960"/>
              <a:gd name="connsiteY14" fmla="*/ 427077 h 3081398"/>
              <a:gd name="connsiteX15" fmla="*/ 3836271 w 3897960"/>
              <a:gd name="connsiteY15" fmla="*/ 900998 h 3081398"/>
              <a:gd name="connsiteX16" fmla="*/ 3594933 w 3897960"/>
              <a:gd name="connsiteY16" fmla="*/ 1017764 h 3081398"/>
              <a:gd name="connsiteX17" fmla="*/ 3620588 w 3897960"/>
              <a:gd name="connsiteY17" fmla="*/ 1527000 h 3081398"/>
              <a:gd name="connsiteX18" fmla="*/ 3792038 w 3897960"/>
              <a:gd name="connsiteY18" fmla="*/ 1717499 h 3081398"/>
              <a:gd name="connsiteX19" fmla="*/ 3544388 w 3897960"/>
              <a:gd name="connsiteY19" fmla="*/ 1879424 h 3081398"/>
              <a:gd name="connsiteX20" fmla="*/ 3477713 w 3897960"/>
              <a:gd name="connsiteY20" fmla="*/ 2050875 h 3081398"/>
              <a:gd name="connsiteX21" fmla="*/ 3668213 w 3897960"/>
              <a:gd name="connsiteY21" fmla="*/ 2279474 h 3081398"/>
              <a:gd name="connsiteX22" fmla="*/ 3734888 w 3897960"/>
              <a:gd name="connsiteY22" fmla="*/ 2546174 h 3081398"/>
              <a:gd name="connsiteX23" fmla="*/ 3430088 w 3897960"/>
              <a:gd name="connsiteY23" fmla="*/ 2774774 h 3081398"/>
              <a:gd name="connsiteX24" fmla="*/ 3582488 w 3897960"/>
              <a:gd name="connsiteY24" fmla="*/ 3079573 h 3081398"/>
              <a:gd name="connsiteX25" fmla="*/ 2906213 w 3897960"/>
              <a:gd name="connsiteY25" fmla="*/ 2631898 h 3081398"/>
              <a:gd name="connsiteX26" fmla="*/ 1010738 w 3897960"/>
              <a:gd name="connsiteY26" fmla="*/ 898350 h 3081398"/>
              <a:gd name="connsiteX27" fmla="*/ 267788 w 3897960"/>
              <a:gd name="connsiteY27" fmla="*/ 850725 h 3081398"/>
              <a:gd name="connsiteX28" fmla="*/ 0 w 3897960"/>
              <a:gd name="connsiteY28" fmla="*/ 220003 h 3081398"/>
              <a:gd name="connsiteX0" fmla="*/ 0 w 3897960"/>
              <a:gd name="connsiteY0" fmla="*/ 220003 h 3405821"/>
              <a:gd name="connsiteX1" fmla="*/ 271621 w 3897960"/>
              <a:gd name="connsiteY1" fmla="*/ 115233 h 3405821"/>
              <a:gd name="connsiteX2" fmla="*/ 401747 w 3897960"/>
              <a:gd name="connsiteY2" fmla="*/ 231996 h 3405821"/>
              <a:gd name="connsiteX3" fmla="*/ 505914 w 3897960"/>
              <a:gd name="connsiteY3" fmla="*/ 307799 h 3405821"/>
              <a:gd name="connsiteX4" fmla="*/ 874773 w 3897960"/>
              <a:gd name="connsiteY4" fmla="*/ 933 h 3405821"/>
              <a:gd name="connsiteX5" fmla="*/ 982164 w 3897960"/>
              <a:gd name="connsiteY5" fmla="*/ 98249 h 3405821"/>
              <a:gd name="connsiteX6" fmla="*/ 1325065 w 3897960"/>
              <a:gd name="connsiteY6" fmla="*/ 12524 h 3405821"/>
              <a:gd name="connsiteX7" fmla="*/ 1553665 w 3897960"/>
              <a:gd name="connsiteY7" fmla="*/ 288749 h 3405821"/>
              <a:gd name="connsiteX8" fmla="*/ 2232244 w 3897960"/>
              <a:gd name="connsiteY8" fmla="*/ 928 h 3405821"/>
              <a:gd name="connsiteX9" fmla="*/ 2371111 w 3897960"/>
              <a:gd name="connsiteY9" fmla="*/ 160514 h 3405821"/>
              <a:gd name="connsiteX10" fmla="*/ 2544264 w 3897960"/>
              <a:gd name="connsiteY10" fmla="*/ 164925 h 3405821"/>
              <a:gd name="connsiteX11" fmla="*/ 2782390 w 3897960"/>
              <a:gd name="connsiteY11" fmla="*/ 393525 h 3405821"/>
              <a:gd name="connsiteX12" fmla="*/ 3063223 w 3897960"/>
              <a:gd name="connsiteY12" fmla="*/ 253298 h 3405821"/>
              <a:gd name="connsiteX13" fmla="*/ 3325314 w 3897960"/>
              <a:gd name="connsiteY13" fmla="*/ 460200 h 3405821"/>
              <a:gd name="connsiteX14" fmla="*/ 3859322 w 3897960"/>
              <a:gd name="connsiteY14" fmla="*/ 427077 h 3405821"/>
              <a:gd name="connsiteX15" fmla="*/ 3836271 w 3897960"/>
              <a:gd name="connsiteY15" fmla="*/ 900998 h 3405821"/>
              <a:gd name="connsiteX16" fmla="*/ 3594933 w 3897960"/>
              <a:gd name="connsiteY16" fmla="*/ 1017764 h 3405821"/>
              <a:gd name="connsiteX17" fmla="*/ 3620588 w 3897960"/>
              <a:gd name="connsiteY17" fmla="*/ 1527000 h 3405821"/>
              <a:gd name="connsiteX18" fmla="*/ 3792038 w 3897960"/>
              <a:gd name="connsiteY18" fmla="*/ 1717499 h 3405821"/>
              <a:gd name="connsiteX19" fmla="*/ 3544388 w 3897960"/>
              <a:gd name="connsiteY19" fmla="*/ 1879424 h 3405821"/>
              <a:gd name="connsiteX20" fmla="*/ 3477713 w 3897960"/>
              <a:gd name="connsiteY20" fmla="*/ 2050875 h 3405821"/>
              <a:gd name="connsiteX21" fmla="*/ 3668213 w 3897960"/>
              <a:gd name="connsiteY21" fmla="*/ 2279474 h 3405821"/>
              <a:gd name="connsiteX22" fmla="*/ 3734888 w 3897960"/>
              <a:gd name="connsiteY22" fmla="*/ 2546174 h 3405821"/>
              <a:gd name="connsiteX23" fmla="*/ 3430088 w 3897960"/>
              <a:gd name="connsiteY23" fmla="*/ 2774774 h 3405821"/>
              <a:gd name="connsiteX24" fmla="*/ 3582488 w 3897960"/>
              <a:gd name="connsiteY24" fmla="*/ 3079573 h 3405821"/>
              <a:gd name="connsiteX25" fmla="*/ 3372938 w 3897960"/>
              <a:gd name="connsiteY25" fmla="*/ 3289123 h 3405821"/>
              <a:gd name="connsiteX26" fmla="*/ 1010738 w 3897960"/>
              <a:gd name="connsiteY26" fmla="*/ 898350 h 3405821"/>
              <a:gd name="connsiteX27" fmla="*/ 267788 w 3897960"/>
              <a:gd name="connsiteY27" fmla="*/ 850725 h 3405821"/>
              <a:gd name="connsiteX28" fmla="*/ 0 w 3897960"/>
              <a:gd name="connsiteY28" fmla="*/ 220003 h 3405821"/>
              <a:gd name="connsiteX0" fmla="*/ 0 w 3897960"/>
              <a:gd name="connsiteY0" fmla="*/ 220003 h 3289123"/>
              <a:gd name="connsiteX1" fmla="*/ 271621 w 3897960"/>
              <a:gd name="connsiteY1" fmla="*/ 115233 h 3289123"/>
              <a:gd name="connsiteX2" fmla="*/ 401747 w 3897960"/>
              <a:gd name="connsiteY2" fmla="*/ 231996 h 3289123"/>
              <a:gd name="connsiteX3" fmla="*/ 505914 w 3897960"/>
              <a:gd name="connsiteY3" fmla="*/ 307799 h 3289123"/>
              <a:gd name="connsiteX4" fmla="*/ 874773 w 3897960"/>
              <a:gd name="connsiteY4" fmla="*/ 933 h 3289123"/>
              <a:gd name="connsiteX5" fmla="*/ 982164 w 3897960"/>
              <a:gd name="connsiteY5" fmla="*/ 98249 h 3289123"/>
              <a:gd name="connsiteX6" fmla="*/ 1325065 w 3897960"/>
              <a:gd name="connsiteY6" fmla="*/ 12524 h 3289123"/>
              <a:gd name="connsiteX7" fmla="*/ 1553665 w 3897960"/>
              <a:gd name="connsiteY7" fmla="*/ 288749 h 3289123"/>
              <a:gd name="connsiteX8" fmla="*/ 2232244 w 3897960"/>
              <a:gd name="connsiteY8" fmla="*/ 928 h 3289123"/>
              <a:gd name="connsiteX9" fmla="*/ 2371111 w 3897960"/>
              <a:gd name="connsiteY9" fmla="*/ 160514 h 3289123"/>
              <a:gd name="connsiteX10" fmla="*/ 2544264 w 3897960"/>
              <a:gd name="connsiteY10" fmla="*/ 164925 h 3289123"/>
              <a:gd name="connsiteX11" fmla="*/ 2782390 w 3897960"/>
              <a:gd name="connsiteY11" fmla="*/ 393525 h 3289123"/>
              <a:gd name="connsiteX12" fmla="*/ 3063223 w 3897960"/>
              <a:gd name="connsiteY12" fmla="*/ 253298 h 3289123"/>
              <a:gd name="connsiteX13" fmla="*/ 3325314 w 3897960"/>
              <a:gd name="connsiteY13" fmla="*/ 460200 h 3289123"/>
              <a:gd name="connsiteX14" fmla="*/ 3859322 w 3897960"/>
              <a:gd name="connsiteY14" fmla="*/ 427077 h 3289123"/>
              <a:gd name="connsiteX15" fmla="*/ 3836271 w 3897960"/>
              <a:gd name="connsiteY15" fmla="*/ 900998 h 3289123"/>
              <a:gd name="connsiteX16" fmla="*/ 3594933 w 3897960"/>
              <a:gd name="connsiteY16" fmla="*/ 1017764 h 3289123"/>
              <a:gd name="connsiteX17" fmla="*/ 3620588 w 3897960"/>
              <a:gd name="connsiteY17" fmla="*/ 1527000 h 3289123"/>
              <a:gd name="connsiteX18" fmla="*/ 3792038 w 3897960"/>
              <a:gd name="connsiteY18" fmla="*/ 1717499 h 3289123"/>
              <a:gd name="connsiteX19" fmla="*/ 3544388 w 3897960"/>
              <a:gd name="connsiteY19" fmla="*/ 1879424 h 3289123"/>
              <a:gd name="connsiteX20" fmla="*/ 3477713 w 3897960"/>
              <a:gd name="connsiteY20" fmla="*/ 2050875 h 3289123"/>
              <a:gd name="connsiteX21" fmla="*/ 3668213 w 3897960"/>
              <a:gd name="connsiteY21" fmla="*/ 2279474 h 3289123"/>
              <a:gd name="connsiteX22" fmla="*/ 3734888 w 3897960"/>
              <a:gd name="connsiteY22" fmla="*/ 2546174 h 3289123"/>
              <a:gd name="connsiteX23" fmla="*/ 3430088 w 3897960"/>
              <a:gd name="connsiteY23" fmla="*/ 2774774 h 3289123"/>
              <a:gd name="connsiteX24" fmla="*/ 3582488 w 3897960"/>
              <a:gd name="connsiteY24" fmla="*/ 3079573 h 3289123"/>
              <a:gd name="connsiteX25" fmla="*/ 3372938 w 3897960"/>
              <a:gd name="connsiteY25" fmla="*/ 3289123 h 3289123"/>
              <a:gd name="connsiteX26" fmla="*/ 1010738 w 3897960"/>
              <a:gd name="connsiteY26" fmla="*/ 898350 h 3289123"/>
              <a:gd name="connsiteX27" fmla="*/ 267788 w 3897960"/>
              <a:gd name="connsiteY27" fmla="*/ 850725 h 3289123"/>
              <a:gd name="connsiteX28" fmla="*/ 0 w 3897960"/>
              <a:gd name="connsiteY28" fmla="*/ 220003 h 3289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2753813 w 3897960"/>
              <a:gd name="connsiteY26" fmla="*/ 271762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410534"/>
              <a:gd name="connsiteX1" fmla="*/ 271621 w 3897960"/>
              <a:gd name="connsiteY1" fmla="*/ 115233 h 3410534"/>
              <a:gd name="connsiteX2" fmla="*/ 401747 w 3897960"/>
              <a:gd name="connsiteY2" fmla="*/ 231996 h 3410534"/>
              <a:gd name="connsiteX3" fmla="*/ 505914 w 3897960"/>
              <a:gd name="connsiteY3" fmla="*/ 307799 h 3410534"/>
              <a:gd name="connsiteX4" fmla="*/ 874773 w 3897960"/>
              <a:gd name="connsiteY4" fmla="*/ 933 h 3410534"/>
              <a:gd name="connsiteX5" fmla="*/ 982164 w 3897960"/>
              <a:gd name="connsiteY5" fmla="*/ 98249 h 3410534"/>
              <a:gd name="connsiteX6" fmla="*/ 1325065 w 3897960"/>
              <a:gd name="connsiteY6" fmla="*/ 12524 h 3410534"/>
              <a:gd name="connsiteX7" fmla="*/ 1553665 w 3897960"/>
              <a:gd name="connsiteY7" fmla="*/ 288749 h 3410534"/>
              <a:gd name="connsiteX8" fmla="*/ 2232244 w 3897960"/>
              <a:gd name="connsiteY8" fmla="*/ 928 h 3410534"/>
              <a:gd name="connsiteX9" fmla="*/ 2371111 w 3897960"/>
              <a:gd name="connsiteY9" fmla="*/ 160514 h 3410534"/>
              <a:gd name="connsiteX10" fmla="*/ 2544264 w 3897960"/>
              <a:gd name="connsiteY10" fmla="*/ 164925 h 3410534"/>
              <a:gd name="connsiteX11" fmla="*/ 2782390 w 3897960"/>
              <a:gd name="connsiteY11" fmla="*/ 393525 h 3410534"/>
              <a:gd name="connsiteX12" fmla="*/ 3063223 w 3897960"/>
              <a:gd name="connsiteY12" fmla="*/ 253298 h 3410534"/>
              <a:gd name="connsiteX13" fmla="*/ 3325314 w 3897960"/>
              <a:gd name="connsiteY13" fmla="*/ 460200 h 3410534"/>
              <a:gd name="connsiteX14" fmla="*/ 3859322 w 3897960"/>
              <a:gd name="connsiteY14" fmla="*/ 427077 h 3410534"/>
              <a:gd name="connsiteX15" fmla="*/ 3836271 w 3897960"/>
              <a:gd name="connsiteY15" fmla="*/ 900998 h 3410534"/>
              <a:gd name="connsiteX16" fmla="*/ 3594933 w 3897960"/>
              <a:gd name="connsiteY16" fmla="*/ 1017764 h 3410534"/>
              <a:gd name="connsiteX17" fmla="*/ 3620588 w 3897960"/>
              <a:gd name="connsiteY17" fmla="*/ 1527000 h 3410534"/>
              <a:gd name="connsiteX18" fmla="*/ 3792038 w 3897960"/>
              <a:gd name="connsiteY18" fmla="*/ 1717499 h 3410534"/>
              <a:gd name="connsiteX19" fmla="*/ 3544388 w 3897960"/>
              <a:gd name="connsiteY19" fmla="*/ 1879424 h 3410534"/>
              <a:gd name="connsiteX20" fmla="*/ 3477713 w 3897960"/>
              <a:gd name="connsiteY20" fmla="*/ 2050875 h 3410534"/>
              <a:gd name="connsiteX21" fmla="*/ 3668213 w 3897960"/>
              <a:gd name="connsiteY21" fmla="*/ 2279474 h 3410534"/>
              <a:gd name="connsiteX22" fmla="*/ 3734888 w 3897960"/>
              <a:gd name="connsiteY22" fmla="*/ 2546174 h 3410534"/>
              <a:gd name="connsiteX23" fmla="*/ 3430088 w 3897960"/>
              <a:gd name="connsiteY23" fmla="*/ 2774774 h 3410534"/>
              <a:gd name="connsiteX24" fmla="*/ 3582488 w 3897960"/>
              <a:gd name="connsiteY24" fmla="*/ 3079573 h 3410534"/>
              <a:gd name="connsiteX25" fmla="*/ 3372938 w 3897960"/>
              <a:gd name="connsiteY25" fmla="*/ 3289123 h 3410534"/>
              <a:gd name="connsiteX26" fmla="*/ 3182438 w 3897960"/>
              <a:gd name="connsiteY26" fmla="*/ 3231973 h 3410534"/>
              <a:gd name="connsiteX27" fmla="*/ 1010738 w 3897960"/>
              <a:gd name="connsiteY27" fmla="*/ 898350 h 3410534"/>
              <a:gd name="connsiteX28" fmla="*/ 267788 w 3897960"/>
              <a:gd name="connsiteY28" fmla="*/ 850725 h 3410534"/>
              <a:gd name="connsiteX29" fmla="*/ 0 w 3897960"/>
              <a:gd name="connsiteY29" fmla="*/ 220003 h 3410534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2477588 w 3897960"/>
              <a:gd name="connsiteY27" fmla="*/ 25842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353763 w 3897960"/>
              <a:gd name="connsiteY28" fmla="*/ 248902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377937"/>
              <a:gd name="connsiteX1" fmla="*/ 271621 w 3897960"/>
              <a:gd name="connsiteY1" fmla="*/ 115233 h 3377937"/>
              <a:gd name="connsiteX2" fmla="*/ 401747 w 3897960"/>
              <a:gd name="connsiteY2" fmla="*/ 231996 h 3377937"/>
              <a:gd name="connsiteX3" fmla="*/ 505914 w 3897960"/>
              <a:gd name="connsiteY3" fmla="*/ 307799 h 3377937"/>
              <a:gd name="connsiteX4" fmla="*/ 874773 w 3897960"/>
              <a:gd name="connsiteY4" fmla="*/ 933 h 3377937"/>
              <a:gd name="connsiteX5" fmla="*/ 982164 w 3897960"/>
              <a:gd name="connsiteY5" fmla="*/ 98249 h 3377937"/>
              <a:gd name="connsiteX6" fmla="*/ 1325065 w 3897960"/>
              <a:gd name="connsiteY6" fmla="*/ 12524 h 3377937"/>
              <a:gd name="connsiteX7" fmla="*/ 1553665 w 3897960"/>
              <a:gd name="connsiteY7" fmla="*/ 288749 h 3377937"/>
              <a:gd name="connsiteX8" fmla="*/ 2232244 w 3897960"/>
              <a:gd name="connsiteY8" fmla="*/ 928 h 3377937"/>
              <a:gd name="connsiteX9" fmla="*/ 2371111 w 3897960"/>
              <a:gd name="connsiteY9" fmla="*/ 160514 h 3377937"/>
              <a:gd name="connsiteX10" fmla="*/ 2544264 w 3897960"/>
              <a:gd name="connsiteY10" fmla="*/ 164925 h 3377937"/>
              <a:gd name="connsiteX11" fmla="*/ 2782390 w 3897960"/>
              <a:gd name="connsiteY11" fmla="*/ 393525 h 3377937"/>
              <a:gd name="connsiteX12" fmla="*/ 3063223 w 3897960"/>
              <a:gd name="connsiteY12" fmla="*/ 253298 h 3377937"/>
              <a:gd name="connsiteX13" fmla="*/ 3325314 w 3897960"/>
              <a:gd name="connsiteY13" fmla="*/ 460200 h 3377937"/>
              <a:gd name="connsiteX14" fmla="*/ 3859322 w 3897960"/>
              <a:gd name="connsiteY14" fmla="*/ 427077 h 3377937"/>
              <a:gd name="connsiteX15" fmla="*/ 3836271 w 3897960"/>
              <a:gd name="connsiteY15" fmla="*/ 900998 h 3377937"/>
              <a:gd name="connsiteX16" fmla="*/ 3594933 w 3897960"/>
              <a:gd name="connsiteY16" fmla="*/ 1017764 h 3377937"/>
              <a:gd name="connsiteX17" fmla="*/ 3620588 w 3897960"/>
              <a:gd name="connsiteY17" fmla="*/ 1527000 h 3377937"/>
              <a:gd name="connsiteX18" fmla="*/ 3792038 w 3897960"/>
              <a:gd name="connsiteY18" fmla="*/ 1717499 h 3377937"/>
              <a:gd name="connsiteX19" fmla="*/ 3544388 w 3897960"/>
              <a:gd name="connsiteY19" fmla="*/ 1879424 h 3377937"/>
              <a:gd name="connsiteX20" fmla="*/ 3477713 w 3897960"/>
              <a:gd name="connsiteY20" fmla="*/ 2050875 h 3377937"/>
              <a:gd name="connsiteX21" fmla="*/ 3668213 w 3897960"/>
              <a:gd name="connsiteY21" fmla="*/ 2279474 h 3377937"/>
              <a:gd name="connsiteX22" fmla="*/ 3734888 w 3897960"/>
              <a:gd name="connsiteY22" fmla="*/ 2546174 h 3377937"/>
              <a:gd name="connsiteX23" fmla="*/ 3430088 w 3897960"/>
              <a:gd name="connsiteY23" fmla="*/ 2774774 h 3377937"/>
              <a:gd name="connsiteX24" fmla="*/ 3582488 w 3897960"/>
              <a:gd name="connsiteY24" fmla="*/ 3079573 h 3377937"/>
              <a:gd name="connsiteX25" fmla="*/ 3372938 w 3897960"/>
              <a:gd name="connsiteY25" fmla="*/ 3289123 h 3377937"/>
              <a:gd name="connsiteX26" fmla="*/ 3182438 w 3897960"/>
              <a:gd name="connsiteY26" fmla="*/ 3231973 h 3377937"/>
              <a:gd name="connsiteX27" fmla="*/ 3020513 w 3897960"/>
              <a:gd name="connsiteY27" fmla="*/ 3079573 h 3377937"/>
              <a:gd name="connsiteX28" fmla="*/ 2839538 w 3897960"/>
              <a:gd name="connsiteY28" fmla="*/ 3270073 h 3377937"/>
              <a:gd name="connsiteX29" fmla="*/ 1010738 w 3897960"/>
              <a:gd name="connsiteY29" fmla="*/ 898350 h 3377937"/>
              <a:gd name="connsiteX30" fmla="*/ 267788 w 3897960"/>
              <a:gd name="connsiteY30" fmla="*/ 850725 h 3377937"/>
              <a:gd name="connsiteX31" fmla="*/ 0 w 3897960"/>
              <a:gd name="connsiteY31" fmla="*/ 220003 h 337793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496638 w 3897960"/>
              <a:gd name="connsiteY29" fmla="*/ 287954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389667"/>
              <a:gd name="connsiteX1" fmla="*/ 271621 w 3897960"/>
              <a:gd name="connsiteY1" fmla="*/ 115233 h 3389667"/>
              <a:gd name="connsiteX2" fmla="*/ 401747 w 3897960"/>
              <a:gd name="connsiteY2" fmla="*/ 231996 h 3389667"/>
              <a:gd name="connsiteX3" fmla="*/ 505914 w 3897960"/>
              <a:gd name="connsiteY3" fmla="*/ 307799 h 3389667"/>
              <a:gd name="connsiteX4" fmla="*/ 874773 w 3897960"/>
              <a:gd name="connsiteY4" fmla="*/ 933 h 3389667"/>
              <a:gd name="connsiteX5" fmla="*/ 982164 w 3897960"/>
              <a:gd name="connsiteY5" fmla="*/ 98249 h 3389667"/>
              <a:gd name="connsiteX6" fmla="*/ 1325065 w 3897960"/>
              <a:gd name="connsiteY6" fmla="*/ 12524 h 3389667"/>
              <a:gd name="connsiteX7" fmla="*/ 1553665 w 3897960"/>
              <a:gd name="connsiteY7" fmla="*/ 288749 h 3389667"/>
              <a:gd name="connsiteX8" fmla="*/ 2232244 w 3897960"/>
              <a:gd name="connsiteY8" fmla="*/ 928 h 3389667"/>
              <a:gd name="connsiteX9" fmla="*/ 2371111 w 3897960"/>
              <a:gd name="connsiteY9" fmla="*/ 160514 h 3389667"/>
              <a:gd name="connsiteX10" fmla="*/ 2544264 w 3897960"/>
              <a:gd name="connsiteY10" fmla="*/ 164925 h 3389667"/>
              <a:gd name="connsiteX11" fmla="*/ 2782390 w 3897960"/>
              <a:gd name="connsiteY11" fmla="*/ 393525 h 3389667"/>
              <a:gd name="connsiteX12" fmla="*/ 3063223 w 3897960"/>
              <a:gd name="connsiteY12" fmla="*/ 253298 h 3389667"/>
              <a:gd name="connsiteX13" fmla="*/ 3325314 w 3897960"/>
              <a:gd name="connsiteY13" fmla="*/ 460200 h 3389667"/>
              <a:gd name="connsiteX14" fmla="*/ 3859322 w 3897960"/>
              <a:gd name="connsiteY14" fmla="*/ 427077 h 3389667"/>
              <a:gd name="connsiteX15" fmla="*/ 3836271 w 3897960"/>
              <a:gd name="connsiteY15" fmla="*/ 900998 h 3389667"/>
              <a:gd name="connsiteX16" fmla="*/ 3594933 w 3897960"/>
              <a:gd name="connsiteY16" fmla="*/ 1017764 h 3389667"/>
              <a:gd name="connsiteX17" fmla="*/ 3620588 w 3897960"/>
              <a:gd name="connsiteY17" fmla="*/ 1527000 h 3389667"/>
              <a:gd name="connsiteX18" fmla="*/ 3792038 w 3897960"/>
              <a:gd name="connsiteY18" fmla="*/ 1717499 h 3389667"/>
              <a:gd name="connsiteX19" fmla="*/ 3544388 w 3897960"/>
              <a:gd name="connsiteY19" fmla="*/ 1879424 h 3389667"/>
              <a:gd name="connsiteX20" fmla="*/ 3477713 w 3897960"/>
              <a:gd name="connsiteY20" fmla="*/ 2050875 h 3389667"/>
              <a:gd name="connsiteX21" fmla="*/ 3668213 w 3897960"/>
              <a:gd name="connsiteY21" fmla="*/ 2279474 h 3389667"/>
              <a:gd name="connsiteX22" fmla="*/ 3734888 w 3897960"/>
              <a:gd name="connsiteY22" fmla="*/ 2546174 h 3389667"/>
              <a:gd name="connsiteX23" fmla="*/ 3430088 w 3897960"/>
              <a:gd name="connsiteY23" fmla="*/ 2774774 h 3389667"/>
              <a:gd name="connsiteX24" fmla="*/ 3582488 w 3897960"/>
              <a:gd name="connsiteY24" fmla="*/ 3079573 h 3389667"/>
              <a:gd name="connsiteX25" fmla="*/ 3372938 w 3897960"/>
              <a:gd name="connsiteY25" fmla="*/ 3289123 h 3389667"/>
              <a:gd name="connsiteX26" fmla="*/ 3182438 w 3897960"/>
              <a:gd name="connsiteY26" fmla="*/ 3231973 h 3389667"/>
              <a:gd name="connsiteX27" fmla="*/ 3020513 w 3897960"/>
              <a:gd name="connsiteY27" fmla="*/ 3079573 h 3389667"/>
              <a:gd name="connsiteX28" fmla="*/ 2839538 w 3897960"/>
              <a:gd name="connsiteY28" fmla="*/ 3270073 h 3389667"/>
              <a:gd name="connsiteX29" fmla="*/ 2706188 w 3897960"/>
              <a:gd name="connsiteY29" fmla="*/ 3203398 h 3389667"/>
              <a:gd name="connsiteX30" fmla="*/ 1010738 w 3897960"/>
              <a:gd name="connsiteY30" fmla="*/ 898350 h 3389667"/>
              <a:gd name="connsiteX31" fmla="*/ 267788 w 3897960"/>
              <a:gd name="connsiteY31" fmla="*/ 850725 h 3389667"/>
              <a:gd name="connsiteX32" fmla="*/ 0 w 3897960"/>
              <a:gd name="connsiteY32" fmla="*/ 220003 h 338966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172788 w 3897960"/>
              <a:gd name="connsiteY30" fmla="*/ 26033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389820"/>
              <a:gd name="connsiteX1" fmla="*/ 271621 w 3897960"/>
              <a:gd name="connsiteY1" fmla="*/ 115233 h 3389820"/>
              <a:gd name="connsiteX2" fmla="*/ 401747 w 3897960"/>
              <a:gd name="connsiteY2" fmla="*/ 231996 h 3389820"/>
              <a:gd name="connsiteX3" fmla="*/ 505914 w 3897960"/>
              <a:gd name="connsiteY3" fmla="*/ 307799 h 3389820"/>
              <a:gd name="connsiteX4" fmla="*/ 874773 w 3897960"/>
              <a:gd name="connsiteY4" fmla="*/ 933 h 3389820"/>
              <a:gd name="connsiteX5" fmla="*/ 982164 w 3897960"/>
              <a:gd name="connsiteY5" fmla="*/ 98249 h 3389820"/>
              <a:gd name="connsiteX6" fmla="*/ 1325065 w 3897960"/>
              <a:gd name="connsiteY6" fmla="*/ 12524 h 3389820"/>
              <a:gd name="connsiteX7" fmla="*/ 1553665 w 3897960"/>
              <a:gd name="connsiteY7" fmla="*/ 288749 h 3389820"/>
              <a:gd name="connsiteX8" fmla="*/ 2232244 w 3897960"/>
              <a:gd name="connsiteY8" fmla="*/ 928 h 3389820"/>
              <a:gd name="connsiteX9" fmla="*/ 2371111 w 3897960"/>
              <a:gd name="connsiteY9" fmla="*/ 160514 h 3389820"/>
              <a:gd name="connsiteX10" fmla="*/ 2544264 w 3897960"/>
              <a:gd name="connsiteY10" fmla="*/ 164925 h 3389820"/>
              <a:gd name="connsiteX11" fmla="*/ 2782390 w 3897960"/>
              <a:gd name="connsiteY11" fmla="*/ 393525 h 3389820"/>
              <a:gd name="connsiteX12" fmla="*/ 3063223 w 3897960"/>
              <a:gd name="connsiteY12" fmla="*/ 253298 h 3389820"/>
              <a:gd name="connsiteX13" fmla="*/ 3325314 w 3897960"/>
              <a:gd name="connsiteY13" fmla="*/ 460200 h 3389820"/>
              <a:gd name="connsiteX14" fmla="*/ 3859322 w 3897960"/>
              <a:gd name="connsiteY14" fmla="*/ 427077 h 3389820"/>
              <a:gd name="connsiteX15" fmla="*/ 3836271 w 3897960"/>
              <a:gd name="connsiteY15" fmla="*/ 900998 h 3389820"/>
              <a:gd name="connsiteX16" fmla="*/ 3594933 w 3897960"/>
              <a:gd name="connsiteY16" fmla="*/ 1017764 h 3389820"/>
              <a:gd name="connsiteX17" fmla="*/ 3620588 w 3897960"/>
              <a:gd name="connsiteY17" fmla="*/ 1527000 h 3389820"/>
              <a:gd name="connsiteX18" fmla="*/ 3792038 w 3897960"/>
              <a:gd name="connsiteY18" fmla="*/ 1717499 h 3389820"/>
              <a:gd name="connsiteX19" fmla="*/ 3544388 w 3897960"/>
              <a:gd name="connsiteY19" fmla="*/ 1879424 h 3389820"/>
              <a:gd name="connsiteX20" fmla="*/ 3477713 w 3897960"/>
              <a:gd name="connsiteY20" fmla="*/ 2050875 h 3389820"/>
              <a:gd name="connsiteX21" fmla="*/ 3668213 w 3897960"/>
              <a:gd name="connsiteY21" fmla="*/ 2279474 h 3389820"/>
              <a:gd name="connsiteX22" fmla="*/ 3734888 w 3897960"/>
              <a:gd name="connsiteY22" fmla="*/ 2546174 h 3389820"/>
              <a:gd name="connsiteX23" fmla="*/ 3430088 w 3897960"/>
              <a:gd name="connsiteY23" fmla="*/ 2774774 h 3389820"/>
              <a:gd name="connsiteX24" fmla="*/ 3582488 w 3897960"/>
              <a:gd name="connsiteY24" fmla="*/ 3079573 h 3389820"/>
              <a:gd name="connsiteX25" fmla="*/ 3372938 w 3897960"/>
              <a:gd name="connsiteY25" fmla="*/ 3289123 h 3389820"/>
              <a:gd name="connsiteX26" fmla="*/ 3182438 w 3897960"/>
              <a:gd name="connsiteY26" fmla="*/ 3231973 h 3389820"/>
              <a:gd name="connsiteX27" fmla="*/ 3020513 w 3897960"/>
              <a:gd name="connsiteY27" fmla="*/ 3079573 h 3389820"/>
              <a:gd name="connsiteX28" fmla="*/ 2839538 w 3897960"/>
              <a:gd name="connsiteY28" fmla="*/ 3270073 h 3389820"/>
              <a:gd name="connsiteX29" fmla="*/ 2706188 w 3897960"/>
              <a:gd name="connsiteY29" fmla="*/ 3203398 h 3389820"/>
              <a:gd name="connsiteX30" fmla="*/ 2458538 w 3897960"/>
              <a:gd name="connsiteY30" fmla="*/ 3251023 h 3389820"/>
              <a:gd name="connsiteX31" fmla="*/ 1010738 w 3897960"/>
              <a:gd name="connsiteY31" fmla="*/ 898350 h 3389820"/>
              <a:gd name="connsiteX32" fmla="*/ 267788 w 3897960"/>
              <a:gd name="connsiteY32" fmla="*/ 850725 h 3389820"/>
              <a:gd name="connsiteX33" fmla="*/ 0 w 3897960"/>
              <a:gd name="connsiteY33" fmla="*/ 220003 h 3389820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867988 w 3897960"/>
              <a:gd name="connsiteY31" fmla="*/ 2469973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67988 w 3897960"/>
              <a:gd name="connsiteY32" fmla="*/ 2431873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9418"/>
              <a:gd name="connsiteX1" fmla="*/ 271621 w 3897960"/>
              <a:gd name="connsiteY1" fmla="*/ 115233 h 3299418"/>
              <a:gd name="connsiteX2" fmla="*/ 401747 w 3897960"/>
              <a:gd name="connsiteY2" fmla="*/ 231996 h 3299418"/>
              <a:gd name="connsiteX3" fmla="*/ 505914 w 3897960"/>
              <a:gd name="connsiteY3" fmla="*/ 307799 h 3299418"/>
              <a:gd name="connsiteX4" fmla="*/ 874773 w 3897960"/>
              <a:gd name="connsiteY4" fmla="*/ 933 h 3299418"/>
              <a:gd name="connsiteX5" fmla="*/ 982164 w 3897960"/>
              <a:gd name="connsiteY5" fmla="*/ 98249 h 3299418"/>
              <a:gd name="connsiteX6" fmla="*/ 1325065 w 3897960"/>
              <a:gd name="connsiteY6" fmla="*/ 12524 h 3299418"/>
              <a:gd name="connsiteX7" fmla="*/ 1553665 w 3897960"/>
              <a:gd name="connsiteY7" fmla="*/ 288749 h 3299418"/>
              <a:gd name="connsiteX8" fmla="*/ 2232244 w 3897960"/>
              <a:gd name="connsiteY8" fmla="*/ 928 h 3299418"/>
              <a:gd name="connsiteX9" fmla="*/ 2371111 w 3897960"/>
              <a:gd name="connsiteY9" fmla="*/ 160514 h 3299418"/>
              <a:gd name="connsiteX10" fmla="*/ 2544264 w 3897960"/>
              <a:gd name="connsiteY10" fmla="*/ 164925 h 3299418"/>
              <a:gd name="connsiteX11" fmla="*/ 2782390 w 3897960"/>
              <a:gd name="connsiteY11" fmla="*/ 393525 h 3299418"/>
              <a:gd name="connsiteX12" fmla="*/ 3063223 w 3897960"/>
              <a:gd name="connsiteY12" fmla="*/ 253298 h 3299418"/>
              <a:gd name="connsiteX13" fmla="*/ 3325314 w 3897960"/>
              <a:gd name="connsiteY13" fmla="*/ 460200 h 3299418"/>
              <a:gd name="connsiteX14" fmla="*/ 3859322 w 3897960"/>
              <a:gd name="connsiteY14" fmla="*/ 427077 h 3299418"/>
              <a:gd name="connsiteX15" fmla="*/ 3836271 w 3897960"/>
              <a:gd name="connsiteY15" fmla="*/ 900998 h 3299418"/>
              <a:gd name="connsiteX16" fmla="*/ 3594933 w 3897960"/>
              <a:gd name="connsiteY16" fmla="*/ 1017764 h 3299418"/>
              <a:gd name="connsiteX17" fmla="*/ 3620588 w 3897960"/>
              <a:gd name="connsiteY17" fmla="*/ 1527000 h 3299418"/>
              <a:gd name="connsiteX18" fmla="*/ 3792038 w 3897960"/>
              <a:gd name="connsiteY18" fmla="*/ 1717499 h 3299418"/>
              <a:gd name="connsiteX19" fmla="*/ 3544388 w 3897960"/>
              <a:gd name="connsiteY19" fmla="*/ 1879424 h 3299418"/>
              <a:gd name="connsiteX20" fmla="*/ 3477713 w 3897960"/>
              <a:gd name="connsiteY20" fmla="*/ 2050875 h 3299418"/>
              <a:gd name="connsiteX21" fmla="*/ 3668213 w 3897960"/>
              <a:gd name="connsiteY21" fmla="*/ 2279474 h 3299418"/>
              <a:gd name="connsiteX22" fmla="*/ 3734888 w 3897960"/>
              <a:gd name="connsiteY22" fmla="*/ 2546174 h 3299418"/>
              <a:gd name="connsiteX23" fmla="*/ 3430088 w 3897960"/>
              <a:gd name="connsiteY23" fmla="*/ 2774774 h 3299418"/>
              <a:gd name="connsiteX24" fmla="*/ 3582488 w 3897960"/>
              <a:gd name="connsiteY24" fmla="*/ 3079573 h 3299418"/>
              <a:gd name="connsiteX25" fmla="*/ 3372938 w 3897960"/>
              <a:gd name="connsiteY25" fmla="*/ 3289123 h 3299418"/>
              <a:gd name="connsiteX26" fmla="*/ 3182438 w 3897960"/>
              <a:gd name="connsiteY26" fmla="*/ 3231973 h 3299418"/>
              <a:gd name="connsiteX27" fmla="*/ 3020513 w 3897960"/>
              <a:gd name="connsiteY27" fmla="*/ 3079573 h 3299418"/>
              <a:gd name="connsiteX28" fmla="*/ 2839538 w 3897960"/>
              <a:gd name="connsiteY28" fmla="*/ 3270073 h 3299418"/>
              <a:gd name="connsiteX29" fmla="*/ 2706188 w 3897960"/>
              <a:gd name="connsiteY29" fmla="*/ 3203398 h 3299418"/>
              <a:gd name="connsiteX30" fmla="*/ 2458538 w 3897960"/>
              <a:gd name="connsiteY30" fmla="*/ 3251023 h 3299418"/>
              <a:gd name="connsiteX31" fmla="*/ 2334713 w 3897960"/>
              <a:gd name="connsiteY31" fmla="*/ 3070048 h 3299418"/>
              <a:gd name="connsiteX32" fmla="*/ 1848938 w 3897960"/>
              <a:gd name="connsiteY32" fmla="*/ 3184348 h 3299418"/>
              <a:gd name="connsiteX33" fmla="*/ 1010738 w 3897960"/>
              <a:gd name="connsiteY33" fmla="*/ 898350 h 3299418"/>
              <a:gd name="connsiteX34" fmla="*/ 267788 w 3897960"/>
              <a:gd name="connsiteY34" fmla="*/ 850725 h 3299418"/>
              <a:gd name="connsiteX35" fmla="*/ 0 w 3897960"/>
              <a:gd name="connsiteY35" fmla="*/ 220003 h 3299418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429838 w 3897960"/>
              <a:gd name="connsiteY33" fmla="*/ 224137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344113 w 3897960"/>
              <a:gd name="connsiteY34" fmla="*/ 2288998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010738 w 3897960"/>
              <a:gd name="connsiteY36" fmla="*/ 898350 h 3297123"/>
              <a:gd name="connsiteX37" fmla="*/ 267788 w 3897960"/>
              <a:gd name="connsiteY37" fmla="*/ 850725 h 3297123"/>
              <a:gd name="connsiteX38" fmla="*/ 0 w 3897960"/>
              <a:gd name="connsiteY38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192481 w 4090441"/>
              <a:gd name="connsiteY0" fmla="*/ 220003 h 3331413"/>
              <a:gd name="connsiteX1" fmla="*/ 464102 w 4090441"/>
              <a:gd name="connsiteY1" fmla="*/ 115233 h 3331413"/>
              <a:gd name="connsiteX2" fmla="*/ 594228 w 4090441"/>
              <a:gd name="connsiteY2" fmla="*/ 231996 h 3331413"/>
              <a:gd name="connsiteX3" fmla="*/ 698395 w 4090441"/>
              <a:gd name="connsiteY3" fmla="*/ 307799 h 3331413"/>
              <a:gd name="connsiteX4" fmla="*/ 1067254 w 4090441"/>
              <a:gd name="connsiteY4" fmla="*/ 933 h 3331413"/>
              <a:gd name="connsiteX5" fmla="*/ 1174645 w 4090441"/>
              <a:gd name="connsiteY5" fmla="*/ 98249 h 3331413"/>
              <a:gd name="connsiteX6" fmla="*/ 1517546 w 4090441"/>
              <a:gd name="connsiteY6" fmla="*/ 12524 h 3331413"/>
              <a:gd name="connsiteX7" fmla="*/ 1746146 w 4090441"/>
              <a:gd name="connsiteY7" fmla="*/ 288749 h 3331413"/>
              <a:gd name="connsiteX8" fmla="*/ 2424725 w 4090441"/>
              <a:gd name="connsiteY8" fmla="*/ 928 h 3331413"/>
              <a:gd name="connsiteX9" fmla="*/ 2563592 w 4090441"/>
              <a:gd name="connsiteY9" fmla="*/ 160514 h 3331413"/>
              <a:gd name="connsiteX10" fmla="*/ 2736745 w 4090441"/>
              <a:gd name="connsiteY10" fmla="*/ 164925 h 3331413"/>
              <a:gd name="connsiteX11" fmla="*/ 2974871 w 4090441"/>
              <a:gd name="connsiteY11" fmla="*/ 393525 h 3331413"/>
              <a:gd name="connsiteX12" fmla="*/ 3255704 w 4090441"/>
              <a:gd name="connsiteY12" fmla="*/ 253298 h 3331413"/>
              <a:gd name="connsiteX13" fmla="*/ 3517795 w 4090441"/>
              <a:gd name="connsiteY13" fmla="*/ 460200 h 3331413"/>
              <a:gd name="connsiteX14" fmla="*/ 4051803 w 4090441"/>
              <a:gd name="connsiteY14" fmla="*/ 427077 h 3331413"/>
              <a:gd name="connsiteX15" fmla="*/ 4028752 w 4090441"/>
              <a:gd name="connsiteY15" fmla="*/ 900998 h 3331413"/>
              <a:gd name="connsiteX16" fmla="*/ 3787414 w 4090441"/>
              <a:gd name="connsiteY16" fmla="*/ 1017764 h 3331413"/>
              <a:gd name="connsiteX17" fmla="*/ 3813069 w 4090441"/>
              <a:gd name="connsiteY17" fmla="*/ 1527000 h 3331413"/>
              <a:gd name="connsiteX18" fmla="*/ 3984519 w 4090441"/>
              <a:gd name="connsiteY18" fmla="*/ 1717499 h 3331413"/>
              <a:gd name="connsiteX19" fmla="*/ 3736869 w 4090441"/>
              <a:gd name="connsiteY19" fmla="*/ 1879424 h 3331413"/>
              <a:gd name="connsiteX20" fmla="*/ 3670194 w 4090441"/>
              <a:gd name="connsiteY20" fmla="*/ 2050875 h 3331413"/>
              <a:gd name="connsiteX21" fmla="*/ 3860694 w 4090441"/>
              <a:gd name="connsiteY21" fmla="*/ 2279474 h 3331413"/>
              <a:gd name="connsiteX22" fmla="*/ 3927369 w 4090441"/>
              <a:gd name="connsiteY22" fmla="*/ 2546174 h 3331413"/>
              <a:gd name="connsiteX23" fmla="*/ 3622569 w 4090441"/>
              <a:gd name="connsiteY23" fmla="*/ 2774774 h 3331413"/>
              <a:gd name="connsiteX24" fmla="*/ 3774969 w 4090441"/>
              <a:gd name="connsiteY24" fmla="*/ 3079573 h 3331413"/>
              <a:gd name="connsiteX25" fmla="*/ 3565419 w 4090441"/>
              <a:gd name="connsiteY25" fmla="*/ 3289123 h 3331413"/>
              <a:gd name="connsiteX26" fmla="*/ 3374919 w 4090441"/>
              <a:gd name="connsiteY26" fmla="*/ 3231973 h 3331413"/>
              <a:gd name="connsiteX27" fmla="*/ 3212994 w 4090441"/>
              <a:gd name="connsiteY27" fmla="*/ 3079573 h 3331413"/>
              <a:gd name="connsiteX28" fmla="*/ 3032019 w 4090441"/>
              <a:gd name="connsiteY28" fmla="*/ 3270073 h 3331413"/>
              <a:gd name="connsiteX29" fmla="*/ 2898669 w 4090441"/>
              <a:gd name="connsiteY29" fmla="*/ 3203398 h 3331413"/>
              <a:gd name="connsiteX30" fmla="*/ 2651019 w 4090441"/>
              <a:gd name="connsiteY30" fmla="*/ 3251023 h 3331413"/>
              <a:gd name="connsiteX31" fmla="*/ 2527194 w 4090441"/>
              <a:gd name="connsiteY31" fmla="*/ 3070048 h 3331413"/>
              <a:gd name="connsiteX32" fmla="*/ 2041419 w 4090441"/>
              <a:gd name="connsiteY32" fmla="*/ 3184348 h 3331413"/>
              <a:gd name="connsiteX33" fmla="*/ 1946169 w 4090441"/>
              <a:gd name="connsiteY33" fmla="*/ 3060523 h 3331413"/>
              <a:gd name="connsiteX34" fmla="*/ 1679469 w 4090441"/>
              <a:gd name="connsiteY34" fmla="*/ 3174823 h 3331413"/>
              <a:gd name="connsiteX35" fmla="*/ 1631844 w 4090441"/>
              <a:gd name="connsiteY35" fmla="*/ 3012898 h 3331413"/>
              <a:gd name="connsiteX36" fmla="*/ 1422294 w 4090441"/>
              <a:gd name="connsiteY36" fmla="*/ 3117673 h 3331413"/>
              <a:gd name="connsiteX37" fmla="*/ 1365144 w 4090441"/>
              <a:gd name="connsiteY37" fmla="*/ 3031948 h 3331413"/>
              <a:gd name="connsiteX38" fmla="*/ 955569 w 4090441"/>
              <a:gd name="connsiteY38" fmla="*/ 3146248 h 3331413"/>
              <a:gd name="connsiteX39" fmla="*/ 831744 w 4090441"/>
              <a:gd name="connsiteY39" fmla="*/ 2965273 h 3331413"/>
              <a:gd name="connsiteX40" fmla="*/ 3069 w 4090441"/>
              <a:gd name="connsiteY40" fmla="*/ 3241498 h 3331413"/>
              <a:gd name="connsiteX41" fmla="*/ 1203219 w 4090441"/>
              <a:gd name="connsiteY41" fmla="*/ 898350 h 3331413"/>
              <a:gd name="connsiteX42" fmla="*/ 460269 w 4090441"/>
              <a:gd name="connsiteY42" fmla="*/ 850725 h 3331413"/>
              <a:gd name="connsiteX43" fmla="*/ 192481 w 4090441"/>
              <a:gd name="connsiteY43" fmla="*/ 220003 h 3331413"/>
              <a:gd name="connsiteX0" fmla="*/ 189412 w 4087372"/>
              <a:gd name="connsiteY0" fmla="*/ 220003 h 3297123"/>
              <a:gd name="connsiteX1" fmla="*/ 461033 w 4087372"/>
              <a:gd name="connsiteY1" fmla="*/ 115233 h 3297123"/>
              <a:gd name="connsiteX2" fmla="*/ 591159 w 4087372"/>
              <a:gd name="connsiteY2" fmla="*/ 231996 h 3297123"/>
              <a:gd name="connsiteX3" fmla="*/ 695326 w 4087372"/>
              <a:gd name="connsiteY3" fmla="*/ 307799 h 3297123"/>
              <a:gd name="connsiteX4" fmla="*/ 1064185 w 4087372"/>
              <a:gd name="connsiteY4" fmla="*/ 933 h 3297123"/>
              <a:gd name="connsiteX5" fmla="*/ 1171576 w 4087372"/>
              <a:gd name="connsiteY5" fmla="*/ 98249 h 3297123"/>
              <a:gd name="connsiteX6" fmla="*/ 1514477 w 4087372"/>
              <a:gd name="connsiteY6" fmla="*/ 12524 h 3297123"/>
              <a:gd name="connsiteX7" fmla="*/ 1743077 w 4087372"/>
              <a:gd name="connsiteY7" fmla="*/ 288749 h 3297123"/>
              <a:gd name="connsiteX8" fmla="*/ 2421656 w 4087372"/>
              <a:gd name="connsiteY8" fmla="*/ 928 h 3297123"/>
              <a:gd name="connsiteX9" fmla="*/ 2560523 w 4087372"/>
              <a:gd name="connsiteY9" fmla="*/ 160514 h 3297123"/>
              <a:gd name="connsiteX10" fmla="*/ 2733676 w 4087372"/>
              <a:gd name="connsiteY10" fmla="*/ 164925 h 3297123"/>
              <a:gd name="connsiteX11" fmla="*/ 2971802 w 4087372"/>
              <a:gd name="connsiteY11" fmla="*/ 393525 h 3297123"/>
              <a:gd name="connsiteX12" fmla="*/ 3252635 w 4087372"/>
              <a:gd name="connsiteY12" fmla="*/ 253298 h 3297123"/>
              <a:gd name="connsiteX13" fmla="*/ 3514726 w 4087372"/>
              <a:gd name="connsiteY13" fmla="*/ 460200 h 3297123"/>
              <a:gd name="connsiteX14" fmla="*/ 4048734 w 4087372"/>
              <a:gd name="connsiteY14" fmla="*/ 427077 h 3297123"/>
              <a:gd name="connsiteX15" fmla="*/ 4025683 w 4087372"/>
              <a:gd name="connsiteY15" fmla="*/ 900998 h 3297123"/>
              <a:gd name="connsiteX16" fmla="*/ 3784345 w 4087372"/>
              <a:gd name="connsiteY16" fmla="*/ 1017764 h 3297123"/>
              <a:gd name="connsiteX17" fmla="*/ 3810000 w 4087372"/>
              <a:gd name="connsiteY17" fmla="*/ 1527000 h 3297123"/>
              <a:gd name="connsiteX18" fmla="*/ 3981450 w 4087372"/>
              <a:gd name="connsiteY18" fmla="*/ 1717499 h 3297123"/>
              <a:gd name="connsiteX19" fmla="*/ 3733800 w 4087372"/>
              <a:gd name="connsiteY19" fmla="*/ 1879424 h 3297123"/>
              <a:gd name="connsiteX20" fmla="*/ 3667125 w 4087372"/>
              <a:gd name="connsiteY20" fmla="*/ 2050875 h 3297123"/>
              <a:gd name="connsiteX21" fmla="*/ 3857625 w 4087372"/>
              <a:gd name="connsiteY21" fmla="*/ 2279474 h 3297123"/>
              <a:gd name="connsiteX22" fmla="*/ 3924300 w 4087372"/>
              <a:gd name="connsiteY22" fmla="*/ 2546174 h 3297123"/>
              <a:gd name="connsiteX23" fmla="*/ 3619500 w 4087372"/>
              <a:gd name="connsiteY23" fmla="*/ 2774774 h 3297123"/>
              <a:gd name="connsiteX24" fmla="*/ 3771900 w 4087372"/>
              <a:gd name="connsiteY24" fmla="*/ 3079573 h 3297123"/>
              <a:gd name="connsiteX25" fmla="*/ 3562350 w 4087372"/>
              <a:gd name="connsiteY25" fmla="*/ 3289123 h 3297123"/>
              <a:gd name="connsiteX26" fmla="*/ 3371850 w 4087372"/>
              <a:gd name="connsiteY26" fmla="*/ 3231973 h 3297123"/>
              <a:gd name="connsiteX27" fmla="*/ 3209925 w 4087372"/>
              <a:gd name="connsiteY27" fmla="*/ 3079573 h 3297123"/>
              <a:gd name="connsiteX28" fmla="*/ 3028950 w 4087372"/>
              <a:gd name="connsiteY28" fmla="*/ 3270073 h 3297123"/>
              <a:gd name="connsiteX29" fmla="*/ 2895600 w 4087372"/>
              <a:gd name="connsiteY29" fmla="*/ 3203398 h 3297123"/>
              <a:gd name="connsiteX30" fmla="*/ 2647950 w 4087372"/>
              <a:gd name="connsiteY30" fmla="*/ 3251023 h 3297123"/>
              <a:gd name="connsiteX31" fmla="*/ 2524125 w 4087372"/>
              <a:gd name="connsiteY31" fmla="*/ 3070048 h 3297123"/>
              <a:gd name="connsiteX32" fmla="*/ 2038350 w 4087372"/>
              <a:gd name="connsiteY32" fmla="*/ 3184348 h 3297123"/>
              <a:gd name="connsiteX33" fmla="*/ 1943100 w 4087372"/>
              <a:gd name="connsiteY33" fmla="*/ 3060523 h 3297123"/>
              <a:gd name="connsiteX34" fmla="*/ 1676400 w 4087372"/>
              <a:gd name="connsiteY34" fmla="*/ 3174823 h 3297123"/>
              <a:gd name="connsiteX35" fmla="*/ 1628775 w 4087372"/>
              <a:gd name="connsiteY35" fmla="*/ 3012898 h 3297123"/>
              <a:gd name="connsiteX36" fmla="*/ 1419225 w 4087372"/>
              <a:gd name="connsiteY36" fmla="*/ 3117673 h 3297123"/>
              <a:gd name="connsiteX37" fmla="*/ 1362075 w 4087372"/>
              <a:gd name="connsiteY37" fmla="*/ 3031948 h 3297123"/>
              <a:gd name="connsiteX38" fmla="*/ 952500 w 4087372"/>
              <a:gd name="connsiteY38" fmla="*/ 3146248 h 3297123"/>
              <a:gd name="connsiteX39" fmla="*/ 828675 w 4087372"/>
              <a:gd name="connsiteY39" fmla="*/ 2965273 h 3297123"/>
              <a:gd name="connsiteX40" fmla="*/ 0 w 4087372"/>
              <a:gd name="connsiteY40" fmla="*/ 3241498 h 3297123"/>
              <a:gd name="connsiteX41" fmla="*/ 1200150 w 4087372"/>
              <a:gd name="connsiteY41" fmla="*/ 898350 h 3297123"/>
              <a:gd name="connsiteX42" fmla="*/ 457200 w 4087372"/>
              <a:gd name="connsiteY42" fmla="*/ 850725 h 3297123"/>
              <a:gd name="connsiteX43" fmla="*/ 189412 w 4087372"/>
              <a:gd name="connsiteY43" fmla="*/ 220003 h 3297123"/>
              <a:gd name="connsiteX0" fmla="*/ 566223 w 4464183"/>
              <a:gd name="connsiteY0" fmla="*/ 220003 h 3297123"/>
              <a:gd name="connsiteX1" fmla="*/ 837844 w 4464183"/>
              <a:gd name="connsiteY1" fmla="*/ 115233 h 3297123"/>
              <a:gd name="connsiteX2" fmla="*/ 967970 w 4464183"/>
              <a:gd name="connsiteY2" fmla="*/ 231996 h 3297123"/>
              <a:gd name="connsiteX3" fmla="*/ 1072137 w 4464183"/>
              <a:gd name="connsiteY3" fmla="*/ 307799 h 3297123"/>
              <a:gd name="connsiteX4" fmla="*/ 1440996 w 4464183"/>
              <a:gd name="connsiteY4" fmla="*/ 933 h 3297123"/>
              <a:gd name="connsiteX5" fmla="*/ 1548387 w 4464183"/>
              <a:gd name="connsiteY5" fmla="*/ 98249 h 3297123"/>
              <a:gd name="connsiteX6" fmla="*/ 1891288 w 4464183"/>
              <a:gd name="connsiteY6" fmla="*/ 12524 h 3297123"/>
              <a:gd name="connsiteX7" fmla="*/ 2119888 w 4464183"/>
              <a:gd name="connsiteY7" fmla="*/ 288749 h 3297123"/>
              <a:gd name="connsiteX8" fmla="*/ 2798467 w 4464183"/>
              <a:gd name="connsiteY8" fmla="*/ 928 h 3297123"/>
              <a:gd name="connsiteX9" fmla="*/ 2937334 w 4464183"/>
              <a:gd name="connsiteY9" fmla="*/ 160514 h 3297123"/>
              <a:gd name="connsiteX10" fmla="*/ 3110487 w 4464183"/>
              <a:gd name="connsiteY10" fmla="*/ 164925 h 3297123"/>
              <a:gd name="connsiteX11" fmla="*/ 3348613 w 4464183"/>
              <a:gd name="connsiteY11" fmla="*/ 393525 h 3297123"/>
              <a:gd name="connsiteX12" fmla="*/ 3629446 w 4464183"/>
              <a:gd name="connsiteY12" fmla="*/ 253298 h 3297123"/>
              <a:gd name="connsiteX13" fmla="*/ 3891537 w 4464183"/>
              <a:gd name="connsiteY13" fmla="*/ 460200 h 3297123"/>
              <a:gd name="connsiteX14" fmla="*/ 4425545 w 4464183"/>
              <a:gd name="connsiteY14" fmla="*/ 427077 h 3297123"/>
              <a:gd name="connsiteX15" fmla="*/ 4402494 w 4464183"/>
              <a:gd name="connsiteY15" fmla="*/ 900998 h 3297123"/>
              <a:gd name="connsiteX16" fmla="*/ 4161156 w 4464183"/>
              <a:gd name="connsiteY16" fmla="*/ 1017764 h 3297123"/>
              <a:gd name="connsiteX17" fmla="*/ 4186811 w 4464183"/>
              <a:gd name="connsiteY17" fmla="*/ 1527000 h 3297123"/>
              <a:gd name="connsiteX18" fmla="*/ 4358261 w 4464183"/>
              <a:gd name="connsiteY18" fmla="*/ 1717499 h 3297123"/>
              <a:gd name="connsiteX19" fmla="*/ 4110611 w 4464183"/>
              <a:gd name="connsiteY19" fmla="*/ 1879424 h 3297123"/>
              <a:gd name="connsiteX20" fmla="*/ 4043936 w 4464183"/>
              <a:gd name="connsiteY20" fmla="*/ 2050875 h 3297123"/>
              <a:gd name="connsiteX21" fmla="*/ 4234436 w 4464183"/>
              <a:gd name="connsiteY21" fmla="*/ 2279474 h 3297123"/>
              <a:gd name="connsiteX22" fmla="*/ 4301111 w 4464183"/>
              <a:gd name="connsiteY22" fmla="*/ 2546174 h 3297123"/>
              <a:gd name="connsiteX23" fmla="*/ 3996311 w 4464183"/>
              <a:gd name="connsiteY23" fmla="*/ 2774774 h 3297123"/>
              <a:gd name="connsiteX24" fmla="*/ 4148711 w 4464183"/>
              <a:gd name="connsiteY24" fmla="*/ 3079573 h 3297123"/>
              <a:gd name="connsiteX25" fmla="*/ 3939161 w 4464183"/>
              <a:gd name="connsiteY25" fmla="*/ 3289123 h 3297123"/>
              <a:gd name="connsiteX26" fmla="*/ 3748661 w 4464183"/>
              <a:gd name="connsiteY26" fmla="*/ 3231973 h 3297123"/>
              <a:gd name="connsiteX27" fmla="*/ 3586736 w 4464183"/>
              <a:gd name="connsiteY27" fmla="*/ 3079573 h 3297123"/>
              <a:gd name="connsiteX28" fmla="*/ 3405761 w 4464183"/>
              <a:gd name="connsiteY28" fmla="*/ 3270073 h 3297123"/>
              <a:gd name="connsiteX29" fmla="*/ 3272411 w 4464183"/>
              <a:gd name="connsiteY29" fmla="*/ 3203398 h 3297123"/>
              <a:gd name="connsiteX30" fmla="*/ 3024761 w 4464183"/>
              <a:gd name="connsiteY30" fmla="*/ 3251023 h 3297123"/>
              <a:gd name="connsiteX31" fmla="*/ 2900936 w 4464183"/>
              <a:gd name="connsiteY31" fmla="*/ 3070048 h 3297123"/>
              <a:gd name="connsiteX32" fmla="*/ 2415161 w 4464183"/>
              <a:gd name="connsiteY32" fmla="*/ 3184348 h 3297123"/>
              <a:gd name="connsiteX33" fmla="*/ 2319911 w 4464183"/>
              <a:gd name="connsiteY33" fmla="*/ 3060523 h 3297123"/>
              <a:gd name="connsiteX34" fmla="*/ 2053211 w 4464183"/>
              <a:gd name="connsiteY34" fmla="*/ 3174823 h 3297123"/>
              <a:gd name="connsiteX35" fmla="*/ 2005586 w 4464183"/>
              <a:gd name="connsiteY35" fmla="*/ 3012898 h 3297123"/>
              <a:gd name="connsiteX36" fmla="*/ 1796036 w 4464183"/>
              <a:gd name="connsiteY36" fmla="*/ 3117673 h 3297123"/>
              <a:gd name="connsiteX37" fmla="*/ 1738886 w 4464183"/>
              <a:gd name="connsiteY37" fmla="*/ 3031948 h 3297123"/>
              <a:gd name="connsiteX38" fmla="*/ 1329311 w 4464183"/>
              <a:gd name="connsiteY38" fmla="*/ 3146248 h 3297123"/>
              <a:gd name="connsiteX39" fmla="*/ 1205486 w 4464183"/>
              <a:gd name="connsiteY39" fmla="*/ 2965273 h 3297123"/>
              <a:gd name="connsiteX40" fmla="*/ 376811 w 4464183"/>
              <a:gd name="connsiteY40" fmla="*/ 3241498 h 3297123"/>
              <a:gd name="connsiteX41" fmla="*/ 52961 w 4464183"/>
              <a:gd name="connsiteY41" fmla="*/ 2889073 h 3297123"/>
              <a:gd name="connsiteX42" fmla="*/ 1576961 w 4464183"/>
              <a:gd name="connsiteY42" fmla="*/ 898350 h 3297123"/>
              <a:gd name="connsiteX43" fmla="*/ 834011 w 4464183"/>
              <a:gd name="connsiteY43" fmla="*/ 850725 h 3297123"/>
              <a:gd name="connsiteX44" fmla="*/ 566223 w 4464183"/>
              <a:gd name="connsiteY44" fmla="*/ 220003 h 3297123"/>
              <a:gd name="connsiteX0" fmla="*/ 513262 w 4411222"/>
              <a:gd name="connsiteY0" fmla="*/ 220003 h 3297123"/>
              <a:gd name="connsiteX1" fmla="*/ 784883 w 4411222"/>
              <a:gd name="connsiteY1" fmla="*/ 115233 h 3297123"/>
              <a:gd name="connsiteX2" fmla="*/ 915009 w 4411222"/>
              <a:gd name="connsiteY2" fmla="*/ 231996 h 3297123"/>
              <a:gd name="connsiteX3" fmla="*/ 1019176 w 4411222"/>
              <a:gd name="connsiteY3" fmla="*/ 307799 h 3297123"/>
              <a:gd name="connsiteX4" fmla="*/ 1388035 w 4411222"/>
              <a:gd name="connsiteY4" fmla="*/ 933 h 3297123"/>
              <a:gd name="connsiteX5" fmla="*/ 1495426 w 4411222"/>
              <a:gd name="connsiteY5" fmla="*/ 98249 h 3297123"/>
              <a:gd name="connsiteX6" fmla="*/ 1838327 w 4411222"/>
              <a:gd name="connsiteY6" fmla="*/ 12524 h 3297123"/>
              <a:gd name="connsiteX7" fmla="*/ 2066927 w 4411222"/>
              <a:gd name="connsiteY7" fmla="*/ 288749 h 3297123"/>
              <a:gd name="connsiteX8" fmla="*/ 2745506 w 4411222"/>
              <a:gd name="connsiteY8" fmla="*/ 928 h 3297123"/>
              <a:gd name="connsiteX9" fmla="*/ 2884373 w 4411222"/>
              <a:gd name="connsiteY9" fmla="*/ 160514 h 3297123"/>
              <a:gd name="connsiteX10" fmla="*/ 3057526 w 4411222"/>
              <a:gd name="connsiteY10" fmla="*/ 164925 h 3297123"/>
              <a:gd name="connsiteX11" fmla="*/ 3295652 w 4411222"/>
              <a:gd name="connsiteY11" fmla="*/ 393525 h 3297123"/>
              <a:gd name="connsiteX12" fmla="*/ 3576485 w 4411222"/>
              <a:gd name="connsiteY12" fmla="*/ 253298 h 3297123"/>
              <a:gd name="connsiteX13" fmla="*/ 3838576 w 4411222"/>
              <a:gd name="connsiteY13" fmla="*/ 460200 h 3297123"/>
              <a:gd name="connsiteX14" fmla="*/ 4372584 w 4411222"/>
              <a:gd name="connsiteY14" fmla="*/ 427077 h 3297123"/>
              <a:gd name="connsiteX15" fmla="*/ 4349533 w 4411222"/>
              <a:gd name="connsiteY15" fmla="*/ 900998 h 3297123"/>
              <a:gd name="connsiteX16" fmla="*/ 4108195 w 4411222"/>
              <a:gd name="connsiteY16" fmla="*/ 1017764 h 3297123"/>
              <a:gd name="connsiteX17" fmla="*/ 4133850 w 4411222"/>
              <a:gd name="connsiteY17" fmla="*/ 1527000 h 3297123"/>
              <a:gd name="connsiteX18" fmla="*/ 4305300 w 4411222"/>
              <a:gd name="connsiteY18" fmla="*/ 1717499 h 3297123"/>
              <a:gd name="connsiteX19" fmla="*/ 4057650 w 4411222"/>
              <a:gd name="connsiteY19" fmla="*/ 1879424 h 3297123"/>
              <a:gd name="connsiteX20" fmla="*/ 3990975 w 4411222"/>
              <a:gd name="connsiteY20" fmla="*/ 2050875 h 3297123"/>
              <a:gd name="connsiteX21" fmla="*/ 4181475 w 4411222"/>
              <a:gd name="connsiteY21" fmla="*/ 2279474 h 3297123"/>
              <a:gd name="connsiteX22" fmla="*/ 4248150 w 4411222"/>
              <a:gd name="connsiteY22" fmla="*/ 2546174 h 3297123"/>
              <a:gd name="connsiteX23" fmla="*/ 3943350 w 4411222"/>
              <a:gd name="connsiteY23" fmla="*/ 2774774 h 3297123"/>
              <a:gd name="connsiteX24" fmla="*/ 4095750 w 4411222"/>
              <a:gd name="connsiteY24" fmla="*/ 3079573 h 3297123"/>
              <a:gd name="connsiteX25" fmla="*/ 3886200 w 4411222"/>
              <a:gd name="connsiteY25" fmla="*/ 3289123 h 3297123"/>
              <a:gd name="connsiteX26" fmla="*/ 3695700 w 4411222"/>
              <a:gd name="connsiteY26" fmla="*/ 3231973 h 3297123"/>
              <a:gd name="connsiteX27" fmla="*/ 3533775 w 4411222"/>
              <a:gd name="connsiteY27" fmla="*/ 3079573 h 3297123"/>
              <a:gd name="connsiteX28" fmla="*/ 3352800 w 4411222"/>
              <a:gd name="connsiteY28" fmla="*/ 3270073 h 3297123"/>
              <a:gd name="connsiteX29" fmla="*/ 3219450 w 4411222"/>
              <a:gd name="connsiteY29" fmla="*/ 3203398 h 3297123"/>
              <a:gd name="connsiteX30" fmla="*/ 2971800 w 4411222"/>
              <a:gd name="connsiteY30" fmla="*/ 3251023 h 3297123"/>
              <a:gd name="connsiteX31" fmla="*/ 2847975 w 4411222"/>
              <a:gd name="connsiteY31" fmla="*/ 3070048 h 3297123"/>
              <a:gd name="connsiteX32" fmla="*/ 2362200 w 4411222"/>
              <a:gd name="connsiteY32" fmla="*/ 3184348 h 3297123"/>
              <a:gd name="connsiteX33" fmla="*/ 2266950 w 4411222"/>
              <a:gd name="connsiteY33" fmla="*/ 3060523 h 3297123"/>
              <a:gd name="connsiteX34" fmla="*/ 2000250 w 4411222"/>
              <a:gd name="connsiteY34" fmla="*/ 3174823 h 3297123"/>
              <a:gd name="connsiteX35" fmla="*/ 1952625 w 4411222"/>
              <a:gd name="connsiteY35" fmla="*/ 3012898 h 3297123"/>
              <a:gd name="connsiteX36" fmla="*/ 1743075 w 4411222"/>
              <a:gd name="connsiteY36" fmla="*/ 3117673 h 3297123"/>
              <a:gd name="connsiteX37" fmla="*/ 1685925 w 4411222"/>
              <a:gd name="connsiteY37" fmla="*/ 3031948 h 3297123"/>
              <a:gd name="connsiteX38" fmla="*/ 1276350 w 4411222"/>
              <a:gd name="connsiteY38" fmla="*/ 3146248 h 3297123"/>
              <a:gd name="connsiteX39" fmla="*/ 1152525 w 4411222"/>
              <a:gd name="connsiteY39" fmla="*/ 2965273 h 3297123"/>
              <a:gd name="connsiteX40" fmla="*/ 323850 w 4411222"/>
              <a:gd name="connsiteY40" fmla="*/ 3241498 h 3297123"/>
              <a:gd name="connsiteX41" fmla="*/ 0 w 4411222"/>
              <a:gd name="connsiteY41" fmla="*/ 2889073 h 3297123"/>
              <a:gd name="connsiteX42" fmla="*/ 1524000 w 4411222"/>
              <a:gd name="connsiteY42" fmla="*/ 898350 h 3297123"/>
              <a:gd name="connsiteX43" fmla="*/ 781050 w 4411222"/>
              <a:gd name="connsiteY43" fmla="*/ 850725 h 3297123"/>
              <a:gd name="connsiteX44" fmla="*/ 513262 w 4411222"/>
              <a:gd name="connsiteY44" fmla="*/ 220003 h 3297123"/>
              <a:gd name="connsiteX0" fmla="*/ 727915 w 4625875"/>
              <a:gd name="connsiteY0" fmla="*/ 220003 h 3297123"/>
              <a:gd name="connsiteX1" fmla="*/ 999536 w 4625875"/>
              <a:gd name="connsiteY1" fmla="*/ 115233 h 3297123"/>
              <a:gd name="connsiteX2" fmla="*/ 1129662 w 4625875"/>
              <a:gd name="connsiteY2" fmla="*/ 231996 h 3297123"/>
              <a:gd name="connsiteX3" fmla="*/ 1233829 w 4625875"/>
              <a:gd name="connsiteY3" fmla="*/ 307799 h 3297123"/>
              <a:gd name="connsiteX4" fmla="*/ 1602688 w 4625875"/>
              <a:gd name="connsiteY4" fmla="*/ 933 h 3297123"/>
              <a:gd name="connsiteX5" fmla="*/ 1710079 w 4625875"/>
              <a:gd name="connsiteY5" fmla="*/ 98249 h 3297123"/>
              <a:gd name="connsiteX6" fmla="*/ 2052980 w 4625875"/>
              <a:gd name="connsiteY6" fmla="*/ 12524 h 3297123"/>
              <a:gd name="connsiteX7" fmla="*/ 2281580 w 4625875"/>
              <a:gd name="connsiteY7" fmla="*/ 288749 h 3297123"/>
              <a:gd name="connsiteX8" fmla="*/ 2960159 w 4625875"/>
              <a:gd name="connsiteY8" fmla="*/ 928 h 3297123"/>
              <a:gd name="connsiteX9" fmla="*/ 3099026 w 4625875"/>
              <a:gd name="connsiteY9" fmla="*/ 160514 h 3297123"/>
              <a:gd name="connsiteX10" fmla="*/ 3272179 w 4625875"/>
              <a:gd name="connsiteY10" fmla="*/ 164925 h 3297123"/>
              <a:gd name="connsiteX11" fmla="*/ 3510305 w 4625875"/>
              <a:gd name="connsiteY11" fmla="*/ 393525 h 3297123"/>
              <a:gd name="connsiteX12" fmla="*/ 3791138 w 4625875"/>
              <a:gd name="connsiteY12" fmla="*/ 253298 h 3297123"/>
              <a:gd name="connsiteX13" fmla="*/ 4053229 w 4625875"/>
              <a:gd name="connsiteY13" fmla="*/ 460200 h 3297123"/>
              <a:gd name="connsiteX14" fmla="*/ 4587237 w 4625875"/>
              <a:gd name="connsiteY14" fmla="*/ 427077 h 3297123"/>
              <a:gd name="connsiteX15" fmla="*/ 4564186 w 4625875"/>
              <a:gd name="connsiteY15" fmla="*/ 900998 h 3297123"/>
              <a:gd name="connsiteX16" fmla="*/ 4322848 w 4625875"/>
              <a:gd name="connsiteY16" fmla="*/ 1017764 h 3297123"/>
              <a:gd name="connsiteX17" fmla="*/ 4348503 w 4625875"/>
              <a:gd name="connsiteY17" fmla="*/ 1527000 h 3297123"/>
              <a:gd name="connsiteX18" fmla="*/ 4519953 w 4625875"/>
              <a:gd name="connsiteY18" fmla="*/ 1717499 h 3297123"/>
              <a:gd name="connsiteX19" fmla="*/ 4272303 w 4625875"/>
              <a:gd name="connsiteY19" fmla="*/ 1879424 h 3297123"/>
              <a:gd name="connsiteX20" fmla="*/ 4205628 w 4625875"/>
              <a:gd name="connsiteY20" fmla="*/ 2050875 h 3297123"/>
              <a:gd name="connsiteX21" fmla="*/ 4396128 w 4625875"/>
              <a:gd name="connsiteY21" fmla="*/ 2279474 h 3297123"/>
              <a:gd name="connsiteX22" fmla="*/ 4462803 w 4625875"/>
              <a:gd name="connsiteY22" fmla="*/ 2546174 h 3297123"/>
              <a:gd name="connsiteX23" fmla="*/ 4158003 w 4625875"/>
              <a:gd name="connsiteY23" fmla="*/ 2774774 h 3297123"/>
              <a:gd name="connsiteX24" fmla="*/ 4310403 w 4625875"/>
              <a:gd name="connsiteY24" fmla="*/ 3079573 h 3297123"/>
              <a:gd name="connsiteX25" fmla="*/ 4100853 w 4625875"/>
              <a:gd name="connsiteY25" fmla="*/ 3289123 h 3297123"/>
              <a:gd name="connsiteX26" fmla="*/ 3910353 w 4625875"/>
              <a:gd name="connsiteY26" fmla="*/ 3231973 h 3297123"/>
              <a:gd name="connsiteX27" fmla="*/ 3748428 w 4625875"/>
              <a:gd name="connsiteY27" fmla="*/ 3079573 h 3297123"/>
              <a:gd name="connsiteX28" fmla="*/ 3567453 w 4625875"/>
              <a:gd name="connsiteY28" fmla="*/ 3270073 h 3297123"/>
              <a:gd name="connsiteX29" fmla="*/ 3434103 w 4625875"/>
              <a:gd name="connsiteY29" fmla="*/ 3203398 h 3297123"/>
              <a:gd name="connsiteX30" fmla="*/ 3186453 w 4625875"/>
              <a:gd name="connsiteY30" fmla="*/ 3251023 h 3297123"/>
              <a:gd name="connsiteX31" fmla="*/ 3062628 w 4625875"/>
              <a:gd name="connsiteY31" fmla="*/ 3070048 h 3297123"/>
              <a:gd name="connsiteX32" fmla="*/ 2576853 w 4625875"/>
              <a:gd name="connsiteY32" fmla="*/ 3184348 h 3297123"/>
              <a:gd name="connsiteX33" fmla="*/ 2481603 w 4625875"/>
              <a:gd name="connsiteY33" fmla="*/ 3060523 h 3297123"/>
              <a:gd name="connsiteX34" fmla="*/ 2214903 w 4625875"/>
              <a:gd name="connsiteY34" fmla="*/ 3174823 h 3297123"/>
              <a:gd name="connsiteX35" fmla="*/ 2167278 w 4625875"/>
              <a:gd name="connsiteY35" fmla="*/ 3012898 h 3297123"/>
              <a:gd name="connsiteX36" fmla="*/ 1957728 w 4625875"/>
              <a:gd name="connsiteY36" fmla="*/ 3117673 h 3297123"/>
              <a:gd name="connsiteX37" fmla="*/ 1900578 w 4625875"/>
              <a:gd name="connsiteY37" fmla="*/ 3031948 h 3297123"/>
              <a:gd name="connsiteX38" fmla="*/ 1491003 w 4625875"/>
              <a:gd name="connsiteY38" fmla="*/ 3146248 h 3297123"/>
              <a:gd name="connsiteX39" fmla="*/ 1367178 w 4625875"/>
              <a:gd name="connsiteY39" fmla="*/ 2965273 h 3297123"/>
              <a:gd name="connsiteX40" fmla="*/ 538503 w 4625875"/>
              <a:gd name="connsiteY40" fmla="*/ 3241498 h 3297123"/>
              <a:gd name="connsiteX41" fmla="*/ 214653 w 4625875"/>
              <a:gd name="connsiteY41" fmla="*/ 2889073 h 3297123"/>
              <a:gd name="connsiteX42" fmla="*/ 90828 w 4625875"/>
              <a:gd name="connsiteY42" fmla="*/ 2631898 h 3297123"/>
              <a:gd name="connsiteX43" fmla="*/ 1738653 w 4625875"/>
              <a:gd name="connsiteY43" fmla="*/ 898350 h 3297123"/>
              <a:gd name="connsiteX44" fmla="*/ 995703 w 4625875"/>
              <a:gd name="connsiteY44" fmla="*/ 850725 h 3297123"/>
              <a:gd name="connsiteX45" fmla="*/ 727915 w 4625875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1647825 w 4535047"/>
              <a:gd name="connsiteY43" fmla="*/ 898350 h 3297123"/>
              <a:gd name="connsiteX44" fmla="*/ 904875 w 4535047"/>
              <a:gd name="connsiteY44" fmla="*/ 850725 h 3297123"/>
              <a:gd name="connsiteX45" fmla="*/ 637087 w 4535047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219076 w 4535047"/>
              <a:gd name="connsiteY43" fmla="*/ 2346148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718705 w 4616665"/>
              <a:gd name="connsiteY0" fmla="*/ 220003 h 3297123"/>
              <a:gd name="connsiteX1" fmla="*/ 990326 w 4616665"/>
              <a:gd name="connsiteY1" fmla="*/ 115233 h 3297123"/>
              <a:gd name="connsiteX2" fmla="*/ 1120452 w 4616665"/>
              <a:gd name="connsiteY2" fmla="*/ 231996 h 3297123"/>
              <a:gd name="connsiteX3" fmla="*/ 1224619 w 4616665"/>
              <a:gd name="connsiteY3" fmla="*/ 307799 h 3297123"/>
              <a:gd name="connsiteX4" fmla="*/ 1593478 w 4616665"/>
              <a:gd name="connsiteY4" fmla="*/ 933 h 3297123"/>
              <a:gd name="connsiteX5" fmla="*/ 1700869 w 4616665"/>
              <a:gd name="connsiteY5" fmla="*/ 98249 h 3297123"/>
              <a:gd name="connsiteX6" fmla="*/ 2043770 w 4616665"/>
              <a:gd name="connsiteY6" fmla="*/ 12524 h 3297123"/>
              <a:gd name="connsiteX7" fmla="*/ 2272370 w 4616665"/>
              <a:gd name="connsiteY7" fmla="*/ 288749 h 3297123"/>
              <a:gd name="connsiteX8" fmla="*/ 2950949 w 4616665"/>
              <a:gd name="connsiteY8" fmla="*/ 928 h 3297123"/>
              <a:gd name="connsiteX9" fmla="*/ 3089816 w 4616665"/>
              <a:gd name="connsiteY9" fmla="*/ 160514 h 3297123"/>
              <a:gd name="connsiteX10" fmla="*/ 3262969 w 4616665"/>
              <a:gd name="connsiteY10" fmla="*/ 164925 h 3297123"/>
              <a:gd name="connsiteX11" fmla="*/ 3501095 w 4616665"/>
              <a:gd name="connsiteY11" fmla="*/ 393525 h 3297123"/>
              <a:gd name="connsiteX12" fmla="*/ 3781928 w 4616665"/>
              <a:gd name="connsiteY12" fmla="*/ 253298 h 3297123"/>
              <a:gd name="connsiteX13" fmla="*/ 4044019 w 4616665"/>
              <a:gd name="connsiteY13" fmla="*/ 460200 h 3297123"/>
              <a:gd name="connsiteX14" fmla="*/ 4578027 w 4616665"/>
              <a:gd name="connsiteY14" fmla="*/ 427077 h 3297123"/>
              <a:gd name="connsiteX15" fmla="*/ 4554976 w 4616665"/>
              <a:gd name="connsiteY15" fmla="*/ 900998 h 3297123"/>
              <a:gd name="connsiteX16" fmla="*/ 4313638 w 4616665"/>
              <a:gd name="connsiteY16" fmla="*/ 1017764 h 3297123"/>
              <a:gd name="connsiteX17" fmla="*/ 4339293 w 4616665"/>
              <a:gd name="connsiteY17" fmla="*/ 1527000 h 3297123"/>
              <a:gd name="connsiteX18" fmla="*/ 4510743 w 4616665"/>
              <a:gd name="connsiteY18" fmla="*/ 1717499 h 3297123"/>
              <a:gd name="connsiteX19" fmla="*/ 4263093 w 4616665"/>
              <a:gd name="connsiteY19" fmla="*/ 1879424 h 3297123"/>
              <a:gd name="connsiteX20" fmla="*/ 4196418 w 4616665"/>
              <a:gd name="connsiteY20" fmla="*/ 2050875 h 3297123"/>
              <a:gd name="connsiteX21" fmla="*/ 4386918 w 4616665"/>
              <a:gd name="connsiteY21" fmla="*/ 2279474 h 3297123"/>
              <a:gd name="connsiteX22" fmla="*/ 4453593 w 4616665"/>
              <a:gd name="connsiteY22" fmla="*/ 2546174 h 3297123"/>
              <a:gd name="connsiteX23" fmla="*/ 4148793 w 4616665"/>
              <a:gd name="connsiteY23" fmla="*/ 2774774 h 3297123"/>
              <a:gd name="connsiteX24" fmla="*/ 4301193 w 4616665"/>
              <a:gd name="connsiteY24" fmla="*/ 3079573 h 3297123"/>
              <a:gd name="connsiteX25" fmla="*/ 4091643 w 4616665"/>
              <a:gd name="connsiteY25" fmla="*/ 3289123 h 3297123"/>
              <a:gd name="connsiteX26" fmla="*/ 3901143 w 4616665"/>
              <a:gd name="connsiteY26" fmla="*/ 3231973 h 3297123"/>
              <a:gd name="connsiteX27" fmla="*/ 3739218 w 4616665"/>
              <a:gd name="connsiteY27" fmla="*/ 3079573 h 3297123"/>
              <a:gd name="connsiteX28" fmla="*/ 3558243 w 4616665"/>
              <a:gd name="connsiteY28" fmla="*/ 3270073 h 3297123"/>
              <a:gd name="connsiteX29" fmla="*/ 3424893 w 4616665"/>
              <a:gd name="connsiteY29" fmla="*/ 3203398 h 3297123"/>
              <a:gd name="connsiteX30" fmla="*/ 3177243 w 4616665"/>
              <a:gd name="connsiteY30" fmla="*/ 3251023 h 3297123"/>
              <a:gd name="connsiteX31" fmla="*/ 3053418 w 4616665"/>
              <a:gd name="connsiteY31" fmla="*/ 3070048 h 3297123"/>
              <a:gd name="connsiteX32" fmla="*/ 2567643 w 4616665"/>
              <a:gd name="connsiteY32" fmla="*/ 3184348 h 3297123"/>
              <a:gd name="connsiteX33" fmla="*/ 2472393 w 4616665"/>
              <a:gd name="connsiteY33" fmla="*/ 3060523 h 3297123"/>
              <a:gd name="connsiteX34" fmla="*/ 2205693 w 4616665"/>
              <a:gd name="connsiteY34" fmla="*/ 3174823 h 3297123"/>
              <a:gd name="connsiteX35" fmla="*/ 2158068 w 4616665"/>
              <a:gd name="connsiteY35" fmla="*/ 3012898 h 3297123"/>
              <a:gd name="connsiteX36" fmla="*/ 1948518 w 4616665"/>
              <a:gd name="connsiteY36" fmla="*/ 3117673 h 3297123"/>
              <a:gd name="connsiteX37" fmla="*/ 1891368 w 4616665"/>
              <a:gd name="connsiteY37" fmla="*/ 3031948 h 3297123"/>
              <a:gd name="connsiteX38" fmla="*/ 1481793 w 4616665"/>
              <a:gd name="connsiteY38" fmla="*/ 3146248 h 3297123"/>
              <a:gd name="connsiteX39" fmla="*/ 1357968 w 4616665"/>
              <a:gd name="connsiteY39" fmla="*/ 2965273 h 3297123"/>
              <a:gd name="connsiteX40" fmla="*/ 529293 w 4616665"/>
              <a:gd name="connsiteY40" fmla="*/ 3241498 h 3297123"/>
              <a:gd name="connsiteX41" fmla="*/ 205443 w 4616665"/>
              <a:gd name="connsiteY41" fmla="*/ 2889073 h 3297123"/>
              <a:gd name="connsiteX42" fmla="*/ 81618 w 4616665"/>
              <a:gd name="connsiteY42" fmla="*/ 2631898 h 3297123"/>
              <a:gd name="connsiteX43" fmla="*/ 129244 w 4616665"/>
              <a:gd name="connsiteY43" fmla="*/ 2527123 h 3297123"/>
              <a:gd name="connsiteX44" fmla="*/ 1729443 w 4616665"/>
              <a:gd name="connsiteY44" fmla="*/ 898350 h 3297123"/>
              <a:gd name="connsiteX45" fmla="*/ 986493 w 4616665"/>
              <a:gd name="connsiteY45" fmla="*/ 850725 h 3297123"/>
              <a:gd name="connsiteX46" fmla="*/ 718705 w 4616665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333376 w 4535047"/>
              <a:gd name="connsiteY44" fmla="*/ 2155648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708637 w 4606597"/>
              <a:gd name="connsiteY0" fmla="*/ 220003 h 3297123"/>
              <a:gd name="connsiteX1" fmla="*/ 980258 w 4606597"/>
              <a:gd name="connsiteY1" fmla="*/ 115233 h 3297123"/>
              <a:gd name="connsiteX2" fmla="*/ 1110384 w 4606597"/>
              <a:gd name="connsiteY2" fmla="*/ 231996 h 3297123"/>
              <a:gd name="connsiteX3" fmla="*/ 1214551 w 4606597"/>
              <a:gd name="connsiteY3" fmla="*/ 307799 h 3297123"/>
              <a:gd name="connsiteX4" fmla="*/ 1583410 w 4606597"/>
              <a:gd name="connsiteY4" fmla="*/ 933 h 3297123"/>
              <a:gd name="connsiteX5" fmla="*/ 1690801 w 4606597"/>
              <a:gd name="connsiteY5" fmla="*/ 98249 h 3297123"/>
              <a:gd name="connsiteX6" fmla="*/ 2033702 w 4606597"/>
              <a:gd name="connsiteY6" fmla="*/ 12524 h 3297123"/>
              <a:gd name="connsiteX7" fmla="*/ 2262302 w 4606597"/>
              <a:gd name="connsiteY7" fmla="*/ 288749 h 3297123"/>
              <a:gd name="connsiteX8" fmla="*/ 2940881 w 4606597"/>
              <a:gd name="connsiteY8" fmla="*/ 928 h 3297123"/>
              <a:gd name="connsiteX9" fmla="*/ 3079748 w 4606597"/>
              <a:gd name="connsiteY9" fmla="*/ 160514 h 3297123"/>
              <a:gd name="connsiteX10" fmla="*/ 3252901 w 4606597"/>
              <a:gd name="connsiteY10" fmla="*/ 164925 h 3297123"/>
              <a:gd name="connsiteX11" fmla="*/ 3491027 w 4606597"/>
              <a:gd name="connsiteY11" fmla="*/ 393525 h 3297123"/>
              <a:gd name="connsiteX12" fmla="*/ 3771860 w 4606597"/>
              <a:gd name="connsiteY12" fmla="*/ 253298 h 3297123"/>
              <a:gd name="connsiteX13" fmla="*/ 4033951 w 4606597"/>
              <a:gd name="connsiteY13" fmla="*/ 460200 h 3297123"/>
              <a:gd name="connsiteX14" fmla="*/ 4567959 w 4606597"/>
              <a:gd name="connsiteY14" fmla="*/ 427077 h 3297123"/>
              <a:gd name="connsiteX15" fmla="*/ 4544908 w 4606597"/>
              <a:gd name="connsiteY15" fmla="*/ 900998 h 3297123"/>
              <a:gd name="connsiteX16" fmla="*/ 4303570 w 4606597"/>
              <a:gd name="connsiteY16" fmla="*/ 1017764 h 3297123"/>
              <a:gd name="connsiteX17" fmla="*/ 4329225 w 4606597"/>
              <a:gd name="connsiteY17" fmla="*/ 1527000 h 3297123"/>
              <a:gd name="connsiteX18" fmla="*/ 4500675 w 4606597"/>
              <a:gd name="connsiteY18" fmla="*/ 1717499 h 3297123"/>
              <a:gd name="connsiteX19" fmla="*/ 4253025 w 4606597"/>
              <a:gd name="connsiteY19" fmla="*/ 1879424 h 3297123"/>
              <a:gd name="connsiteX20" fmla="*/ 4186350 w 4606597"/>
              <a:gd name="connsiteY20" fmla="*/ 2050875 h 3297123"/>
              <a:gd name="connsiteX21" fmla="*/ 4376850 w 4606597"/>
              <a:gd name="connsiteY21" fmla="*/ 2279474 h 3297123"/>
              <a:gd name="connsiteX22" fmla="*/ 4443525 w 4606597"/>
              <a:gd name="connsiteY22" fmla="*/ 2546174 h 3297123"/>
              <a:gd name="connsiteX23" fmla="*/ 4138725 w 4606597"/>
              <a:gd name="connsiteY23" fmla="*/ 2774774 h 3297123"/>
              <a:gd name="connsiteX24" fmla="*/ 4291125 w 4606597"/>
              <a:gd name="connsiteY24" fmla="*/ 3079573 h 3297123"/>
              <a:gd name="connsiteX25" fmla="*/ 4081575 w 4606597"/>
              <a:gd name="connsiteY25" fmla="*/ 3289123 h 3297123"/>
              <a:gd name="connsiteX26" fmla="*/ 3891075 w 4606597"/>
              <a:gd name="connsiteY26" fmla="*/ 3231973 h 3297123"/>
              <a:gd name="connsiteX27" fmla="*/ 3729150 w 4606597"/>
              <a:gd name="connsiteY27" fmla="*/ 3079573 h 3297123"/>
              <a:gd name="connsiteX28" fmla="*/ 3548175 w 4606597"/>
              <a:gd name="connsiteY28" fmla="*/ 3270073 h 3297123"/>
              <a:gd name="connsiteX29" fmla="*/ 3414825 w 4606597"/>
              <a:gd name="connsiteY29" fmla="*/ 3203398 h 3297123"/>
              <a:gd name="connsiteX30" fmla="*/ 3167175 w 4606597"/>
              <a:gd name="connsiteY30" fmla="*/ 3251023 h 3297123"/>
              <a:gd name="connsiteX31" fmla="*/ 3043350 w 4606597"/>
              <a:gd name="connsiteY31" fmla="*/ 3070048 h 3297123"/>
              <a:gd name="connsiteX32" fmla="*/ 2557575 w 4606597"/>
              <a:gd name="connsiteY32" fmla="*/ 3184348 h 3297123"/>
              <a:gd name="connsiteX33" fmla="*/ 2462325 w 4606597"/>
              <a:gd name="connsiteY33" fmla="*/ 3060523 h 3297123"/>
              <a:gd name="connsiteX34" fmla="*/ 2195625 w 4606597"/>
              <a:gd name="connsiteY34" fmla="*/ 3174823 h 3297123"/>
              <a:gd name="connsiteX35" fmla="*/ 2148000 w 4606597"/>
              <a:gd name="connsiteY35" fmla="*/ 3012898 h 3297123"/>
              <a:gd name="connsiteX36" fmla="*/ 1938450 w 4606597"/>
              <a:gd name="connsiteY36" fmla="*/ 3117673 h 3297123"/>
              <a:gd name="connsiteX37" fmla="*/ 1881300 w 4606597"/>
              <a:gd name="connsiteY37" fmla="*/ 3031948 h 3297123"/>
              <a:gd name="connsiteX38" fmla="*/ 1471725 w 4606597"/>
              <a:gd name="connsiteY38" fmla="*/ 3146248 h 3297123"/>
              <a:gd name="connsiteX39" fmla="*/ 1347900 w 4606597"/>
              <a:gd name="connsiteY39" fmla="*/ 2965273 h 3297123"/>
              <a:gd name="connsiteX40" fmla="*/ 519225 w 4606597"/>
              <a:gd name="connsiteY40" fmla="*/ 3241498 h 3297123"/>
              <a:gd name="connsiteX41" fmla="*/ 195375 w 4606597"/>
              <a:gd name="connsiteY41" fmla="*/ 2889073 h 3297123"/>
              <a:gd name="connsiteX42" fmla="*/ 71550 w 4606597"/>
              <a:gd name="connsiteY42" fmla="*/ 2631898 h 3297123"/>
              <a:gd name="connsiteX43" fmla="*/ 119176 w 4606597"/>
              <a:gd name="connsiteY43" fmla="*/ 2527123 h 3297123"/>
              <a:gd name="connsiteX44" fmla="*/ 100126 w 4606597"/>
              <a:gd name="connsiteY44" fmla="*/ 2393773 h 3297123"/>
              <a:gd name="connsiteX45" fmla="*/ 1719375 w 4606597"/>
              <a:gd name="connsiteY45" fmla="*/ 898350 h 3297123"/>
              <a:gd name="connsiteX46" fmla="*/ 976425 w 4606597"/>
              <a:gd name="connsiteY46" fmla="*/ 850725 h 3297123"/>
              <a:gd name="connsiteX47" fmla="*/ 708637 w 4606597"/>
              <a:gd name="connsiteY47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663298 w 4561258"/>
              <a:gd name="connsiteY0" fmla="*/ 220003 h 3297123"/>
              <a:gd name="connsiteX1" fmla="*/ 934919 w 4561258"/>
              <a:gd name="connsiteY1" fmla="*/ 115233 h 3297123"/>
              <a:gd name="connsiteX2" fmla="*/ 1065045 w 4561258"/>
              <a:gd name="connsiteY2" fmla="*/ 231996 h 3297123"/>
              <a:gd name="connsiteX3" fmla="*/ 1169212 w 4561258"/>
              <a:gd name="connsiteY3" fmla="*/ 307799 h 3297123"/>
              <a:gd name="connsiteX4" fmla="*/ 1538071 w 4561258"/>
              <a:gd name="connsiteY4" fmla="*/ 933 h 3297123"/>
              <a:gd name="connsiteX5" fmla="*/ 1645462 w 4561258"/>
              <a:gd name="connsiteY5" fmla="*/ 98249 h 3297123"/>
              <a:gd name="connsiteX6" fmla="*/ 1988363 w 4561258"/>
              <a:gd name="connsiteY6" fmla="*/ 12524 h 3297123"/>
              <a:gd name="connsiteX7" fmla="*/ 2216963 w 4561258"/>
              <a:gd name="connsiteY7" fmla="*/ 288749 h 3297123"/>
              <a:gd name="connsiteX8" fmla="*/ 2895542 w 4561258"/>
              <a:gd name="connsiteY8" fmla="*/ 928 h 3297123"/>
              <a:gd name="connsiteX9" fmla="*/ 3034409 w 4561258"/>
              <a:gd name="connsiteY9" fmla="*/ 160514 h 3297123"/>
              <a:gd name="connsiteX10" fmla="*/ 3207562 w 4561258"/>
              <a:gd name="connsiteY10" fmla="*/ 164925 h 3297123"/>
              <a:gd name="connsiteX11" fmla="*/ 3445688 w 4561258"/>
              <a:gd name="connsiteY11" fmla="*/ 393525 h 3297123"/>
              <a:gd name="connsiteX12" fmla="*/ 3726521 w 4561258"/>
              <a:gd name="connsiteY12" fmla="*/ 253298 h 3297123"/>
              <a:gd name="connsiteX13" fmla="*/ 3988612 w 4561258"/>
              <a:gd name="connsiteY13" fmla="*/ 460200 h 3297123"/>
              <a:gd name="connsiteX14" fmla="*/ 4522620 w 4561258"/>
              <a:gd name="connsiteY14" fmla="*/ 427077 h 3297123"/>
              <a:gd name="connsiteX15" fmla="*/ 4499569 w 4561258"/>
              <a:gd name="connsiteY15" fmla="*/ 900998 h 3297123"/>
              <a:gd name="connsiteX16" fmla="*/ 4258231 w 4561258"/>
              <a:gd name="connsiteY16" fmla="*/ 1017764 h 3297123"/>
              <a:gd name="connsiteX17" fmla="*/ 4283886 w 4561258"/>
              <a:gd name="connsiteY17" fmla="*/ 1527000 h 3297123"/>
              <a:gd name="connsiteX18" fmla="*/ 4455336 w 4561258"/>
              <a:gd name="connsiteY18" fmla="*/ 1717499 h 3297123"/>
              <a:gd name="connsiteX19" fmla="*/ 4207686 w 4561258"/>
              <a:gd name="connsiteY19" fmla="*/ 1879424 h 3297123"/>
              <a:gd name="connsiteX20" fmla="*/ 4141011 w 4561258"/>
              <a:gd name="connsiteY20" fmla="*/ 2050875 h 3297123"/>
              <a:gd name="connsiteX21" fmla="*/ 4331511 w 4561258"/>
              <a:gd name="connsiteY21" fmla="*/ 2279474 h 3297123"/>
              <a:gd name="connsiteX22" fmla="*/ 4398186 w 4561258"/>
              <a:gd name="connsiteY22" fmla="*/ 2546174 h 3297123"/>
              <a:gd name="connsiteX23" fmla="*/ 4093386 w 4561258"/>
              <a:gd name="connsiteY23" fmla="*/ 2774774 h 3297123"/>
              <a:gd name="connsiteX24" fmla="*/ 4245786 w 4561258"/>
              <a:gd name="connsiteY24" fmla="*/ 3079573 h 3297123"/>
              <a:gd name="connsiteX25" fmla="*/ 4036236 w 4561258"/>
              <a:gd name="connsiteY25" fmla="*/ 3289123 h 3297123"/>
              <a:gd name="connsiteX26" fmla="*/ 3845736 w 4561258"/>
              <a:gd name="connsiteY26" fmla="*/ 3231973 h 3297123"/>
              <a:gd name="connsiteX27" fmla="*/ 3683811 w 4561258"/>
              <a:gd name="connsiteY27" fmla="*/ 3079573 h 3297123"/>
              <a:gd name="connsiteX28" fmla="*/ 3502836 w 4561258"/>
              <a:gd name="connsiteY28" fmla="*/ 3270073 h 3297123"/>
              <a:gd name="connsiteX29" fmla="*/ 3369486 w 4561258"/>
              <a:gd name="connsiteY29" fmla="*/ 3203398 h 3297123"/>
              <a:gd name="connsiteX30" fmla="*/ 3121836 w 4561258"/>
              <a:gd name="connsiteY30" fmla="*/ 3251023 h 3297123"/>
              <a:gd name="connsiteX31" fmla="*/ 2998011 w 4561258"/>
              <a:gd name="connsiteY31" fmla="*/ 3070048 h 3297123"/>
              <a:gd name="connsiteX32" fmla="*/ 2512236 w 4561258"/>
              <a:gd name="connsiteY32" fmla="*/ 3184348 h 3297123"/>
              <a:gd name="connsiteX33" fmla="*/ 2416986 w 4561258"/>
              <a:gd name="connsiteY33" fmla="*/ 3060523 h 3297123"/>
              <a:gd name="connsiteX34" fmla="*/ 2150286 w 4561258"/>
              <a:gd name="connsiteY34" fmla="*/ 3174823 h 3297123"/>
              <a:gd name="connsiteX35" fmla="*/ 2102661 w 4561258"/>
              <a:gd name="connsiteY35" fmla="*/ 3012898 h 3297123"/>
              <a:gd name="connsiteX36" fmla="*/ 1893111 w 4561258"/>
              <a:gd name="connsiteY36" fmla="*/ 3117673 h 3297123"/>
              <a:gd name="connsiteX37" fmla="*/ 1835961 w 4561258"/>
              <a:gd name="connsiteY37" fmla="*/ 3031948 h 3297123"/>
              <a:gd name="connsiteX38" fmla="*/ 1426386 w 4561258"/>
              <a:gd name="connsiteY38" fmla="*/ 3146248 h 3297123"/>
              <a:gd name="connsiteX39" fmla="*/ 1302561 w 4561258"/>
              <a:gd name="connsiteY39" fmla="*/ 2965273 h 3297123"/>
              <a:gd name="connsiteX40" fmla="*/ 473886 w 4561258"/>
              <a:gd name="connsiteY40" fmla="*/ 3241498 h 3297123"/>
              <a:gd name="connsiteX41" fmla="*/ 150036 w 4561258"/>
              <a:gd name="connsiteY41" fmla="*/ 2889073 h 3297123"/>
              <a:gd name="connsiteX42" fmla="*/ 26211 w 4561258"/>
              <a:gd name="connsiteY42" fmla="*/ 2631898 h 3297123"/>
              <a:gd name="connsiteX43" fmla="*/ 73837 w 4561258"/>
              <a:gd name="connsiteY43" fmla="*/ 2527123 h 3297123"/>
              <a:gd name="connsiteX44" fmla="*/ 54787 w 4561258"/>
              <a:gd name="connsiteY44" fmla="*/ 2393773 h 3297123"/>
              <a:gd name="connsiteX45" fmla="*/ 130987 w 4561258"/>
              <a:gd name="connsiteY45" fmla="*/ 2317573 h 3297123"/>
              <a:gd name="connsiteX46" fmla="*/ 1674036 w 4561258"/>
              <a:gd name="connsiteY46" fmla="*/ 898350 h 3297123"/>
              <a:gd name="connsiteX47" fmla="*/ 931086 w 4561258"/>
              <a:gd name="connsiteY47" fmla="*/ 850725 h 3297123"/>
              <a:gd name="connsiteX48" fmla="*/ 663298 w 4561258"/>
              <a:gd name="connsiteY48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647825 w 4535047"/>
              <a:gd name="connsiteY46" fmla="*/ 898350 h 3297123"/>
              <a:gd name="connsiteX47" fmla="*/ 904875 w 4535047"/>
              <a:gd name="connsiteY47" fmla="*/ 850725 h 3297123"/>
              <a:gd name="connsiteX48" fmla="*/ 637087 w 4535047"/>
              <a:gd name="connsiteY48" fmla="*/ 220003 h 3297123"/>
              <a:gd name="connsiteX0" fmla="*/ 702329 w 4600289"/>
              <a:gd name="connsiteY0" fmla="*/ 220003 h 3297123"/>
              <a:gd name="connsiteX1" fmla="*/ 973950 w 4600289"/>
              <a:gd name="connsiteY1" fmla="*/ 115233 h 3297123"/>
              <a:gd name="connsiteX2" fmla="*/ 1104076 w 4600289"/>
              <a:gd name="connsiteY2" fmla="*/ 231996 h 3297123"/>
              <a:gd name="connsiteX3" fmla="*/ 1208243 w 4600289"/>
              <a:gd name="connsiteY3" fmla="*/ 307799 h 3297123"/>
              <a:gd name="connsiteX4" fmla="*/ 1577102 w 4600289"/>
              <a:gd name="connsiteY4" fmla="*/ 933 h 3297123"/>
              <a:gd name="connsiteX5" fmla="*/ 1684493 w 4600289"/>
              <a:gd name="connsiteY5" fmla="*/ 98249 h 3297123"/>
              <a:gd name="connsiteX6" fmla="*/ 2027394 w 4600289"/>
              <a:gd name="connsiteY6" fmla="*/ 12524 h 3297123"/>
              <a:gd name="connsiteX7" fmla="*/ 2255994 w 4600289"/>
              <a:gd name="connsiteY7" fmla="*/ 288749 h 3297123"/>
              <a:gd name="connsiteX8" fmla="*/ 2934573 w 4600289"/>
              <a:gd name="connsiteY8" fmla="*/ 928 h 3297123"/>
              <a:gd name="connsiteX9" fmla="*/ 3073440 w 4600289"/>
              <a:gd name="connsiteY9" fmla="*/ 160514 h 3297123"/>
              <a:gd name="connsiteX10" fmla="*/ 3246593 w 4600289"/>
              <a:gd name="connsiteY10" fmla="*/ 164925 h 3297123"/>
              <a:gd name="connsiteX11" fmla="*/ 3484719 w 4600289"/>
              <a:gd name="connsiteY11" fmla="*/ 393525 h 3297123"/>
              <a:gd name="connsiteX12" fmla="*/ 3765552 w 4600289"/>
              <a:gd name="connsiteY12" fmla="*/ 253298 h 3297123"/>
              <a:gd name="connsiteX13" fmla="*/ 4027643 w 4600289"/>
              <a:gd name="connsiteY13" fmla="*/ 460200 h 3297123"/>
              <a:gd name="connsiteX14" fmla="*/ 4561651 w 4600289"/>
              <a:gd name="connsiteY14" fmla="*/ 427077 h 3297123"/>
              <a:gd name="connsiteX15" fmla="*/ 4538600 w 4600289"/>
              <a:gd name="connsiteY15" fmla="*/ 900998 h 3297123"/>
              <a:gd name="connsiteX16" fmla="*/ 4297262 w 4600289"/>
              <a:gd name="connsiteY16" fmla="*/ 1017764 h 3297123"/>
              <a:gd name="connsiteX17" fmla="*/ 4322917 w 4600289"/>
              <a:gd name="connsiteY17" fmla="*/ 1527000 h 3297123"/>
              <a:gd name="connsiteX18" fmla="*/ 4494367 w 4600289"/>
              <a:gd name="connsiteY18" fmla="*/ 1717499 h 3297123"/>
              <a:gd name="connsiteX19" fmla="*/ 4246717 w 4600289"/>
              <a:gd name="connsiteY19" fmla="*/ 1879424 h 3297123"/>
              <a:gd name="connsiteX20" fmla="*/ 4180042 w 4600289"/>
              <a:gd name="connsiteY20" fmla="*/ 2050875 h 3297123"/>
              <a:gd name="connsiteX21" fmla="*/ 4370542 w 4600289"/>
              <a:gd name="connsiteY21" fmla="*/ 2279474 h 3297123"/>
              <a:gd name="connsiteX22" fmla="*/ 4437217 w 4600289"/>
              <a:gd name="connsiteY22" fmla="*/ 2546174 h 3297123"/>
              <a:gd name="connsiteX23" fmla="*/ 4132417 w 4600289"/>
              <a:gd name="connsiteY23" fmla="*/ 2774774 h 3297123"/>
              <a:gd name="connsiteX24" fmla="*/ 4284817 w 4600289"/>
              <a:gd name="connsiteY24" fmla="*/ 3079573 h 3297123"/>
              <a:gd name="connsiteX25" fmla="*/ 4075267 w 4600289"/>
              <a:gd name="connsiteY25" fmla="*/ 3289123 h 3297123"/>
              <a:gd name="connsiteX26" fmla="*/ 3884767 w 4600289"/>
              <a:gd name="connsiteY26" fmla="*/ 3231973 h 3297123"/>
              <a:gd name="connsiteX27" fmla="*/ 3722842 w 4600289"/>
              <a:gd name="connsiteY27" fmla="*/ 3079573 h 3297123"/>
              <a:gd name="connsiteX28" fmla="*/ 3541867 w 4600289"/>
              <a:gd name="connsiteY28" fmla="*/ 3270073 h 3297123"/>
              <a:gd name="connsiteX29" fmla="*/ 3408517 w 4600289"/>
              <a:gd name="connsiteY29" fmla="*/ 3203398 h 3297123"/>
              <a:gd name="connsiteX30" fmla="*/ 3160867 w 4600289"/>
              <a:gd name="connsiteY30" fmla="*/ 3251023 h 3297123"/>
              <a:gd name="connsiteX31" fmla="*/ 3037042 w 4600289"/>
              <a:gd name="connsiteY31" fmla="*/ 3070048 h 3297123"/>
              <a:gd name="connsiteX32" fmla="*/ 2551267 w 4600289"/>
              <a:gd name="connsiteY32" fmla="*/ 3184348 h 3297123"/>
              <a:gd name="connsiteX33" fmla="*/ 2456017 w 4600289"/>
              <a:gd name="connsiteY33" fmla="*/ 3060523 h 3297123"/>
              <a:gd name="connsiteX34" fmla="*/ 2189317 w 4600289"/>
              <a:gd name="connsiteY34" fmla="*/ 3174823 h 3297123"/>
              <a:gd name="connsiteX35" fmla="*/ 2141692 w 4600289"/>
              <a:gd name="connsiteY35" fmla="*/ 3012898 h 3297123"/>
              <a:gd name="connsiteX36" fmla="*/ 1932142 w 4600289"/>
              <a:gd name="connsiteY36" fmla="*/ 3117673 h 3297123"/>
              <a:gd name="connsiteX37" fmla="*/ 1874992 w 4600289"/>
              <a:gd name="connsiteY37" fmla="*/ 3031948 h 3297123"/>
              <a:gd name="connsiteX38" fmla="*/ 1465417 w 4600289"/>
              <a:gd name="connsiteY38" fmla="*/ 3146248 h 3297123"/>
              <a:gd name="connsiteX39" fmla="*/ 1341592 w 4600289"/>
              <a:gd name="connsiteY39" fmla="*/ 2965273 h 3297123"/>
              <a:gd name="connsiteX40" fmla="*/ 512917 w 4600289"/>
              <a:gd name="connsiteY40" fmla="*/ 3241498 h 3297123"/>
              <a:gd name="connsiteX41" fmla="*/ 189067 w 4600289"/>
              <a:gd name="connsiteY41" fmla="*/ 2889073 h 3297123"/>
              <a:gd name="connsiteX42" fmla="*/ 65242 w 4600289"/>
              <a:gd name="connsiteY42" fmla="*/ 2631898 h 3297123"/>
              <a:gd name="connsiteX43" fmla="*/ 112868 w 4600289"/>
              <a:gd name="connsiteY43" fmla="*/ 2527123 h 3297123"/>
              <a:gd name="connsiteX44" fmla="*/ 93818 w 4600289"/>
              <a:gd name="connsiteY44" fmla="*/ 2393773 h 3297123"/>
              <a:gd name="connsiteX45" fmla="*/ 170018 w 4600289"/>
              <a:gd name="connsiteY45" fmla="*/ 2317573 h 3297123"/>
              <a:gd name="connsiteX46" fmla="*/ 84293 w 4600289"/>
              <a:gd name="connsiteY46" fmla="*/ 2041348 h 3297123"/>
              <a:gd name="connsiteX47" fmla="*/ 1713067 w 4600289"/>
              <a:gd name="connsiteY47" fmla="*/ 898350 h 3297123"/>
              <a:gd name="connsiteX48" fmla="*/ 970117 w 4600289"/>
              <a:gd name="connsiteY48" fmla="*/ 850725 h 3297123"/>
              <a:gd name="connsiteX49" fmla="*/ 702329 w 4600289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1647825 w 4535047"/>
              <a:gd name="connsiteY47" fmla="*/ 898350 h 3297123"/>
              <a:gd name="connsiteX48" fmla="*/ 904875 w 4535047"/>
              <a:gd name="connsiteY48" fmla="*/ 850725 h 3297123"/>
              <a:gd name="connsiteX49" fmla="*/ 637087 w 4535047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1647825 w 4535047"/>
              <a:gd name="connsiteY48" fmla="*/ 898350 h 3297123"/>
              <a:gd name="connsiteX49" fmla="*/ 904875 w 4535047"/>
              <a:gd name="connsiteY49" fmla="*/ 850725 h 3297123"/>
              <a:gd name="connsiteX50" fmla="*/ 637087 w 4535047"/>
              <a:gd name="connsiteY50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1647825 w 4535047"/>
              <a:gd name="connsiteY49" fmla="*/ 898350 h 3297123"/>
              <a:gd name="connsiteX50" fmla="*/ 904875 w 4535047"/>
              <a:gd name="connsiteY50" fmla="*/ 850725 h 3297123"/>
              <a:gd name="connsiteX51" fmla="*/ 637087 w 4535047"/>
              <a:gd name="connsiteY51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52377 w 4550337"/>
              <a:gd name="connsiteY0" fmla="*/ 220003 h 3297123"/>
              <a:gd name="connsiteX1" fmla="*/ 923998 w 4550337"/>
              <a:gd name="connsiteY1" fmla="*/ 115233 h 3297123"/>
              <a:gd name="connsiteX2" fmla="*/ 1054124 w 4550337"/>
              <a:gd name="connsiteY2" fmla="*/ 231996 h 3297123"/>
              <a:gd name="connsiteX3" fmla="*/ 1158291 w 4550337"/>
              <a:gd name="connsiteY3" fmla="*/ 307799 h 3297123"/>
              <a:gd name="connsiteX4" fmla="*/ 1527150 w 4550337"/>
              <a:gd name="connsiteY4" fmla="*/ 933 h 3297123"/>
              <a:gd name="connsiteX5" fmla="*/ 1634541 w 4550337"/>
              <a:gd name="connsiteY5" fmla="*/ 98249 h 3297123"/>
              <a:gd name="connsiteX6" fmla="*/ 1977442 w 4550337"/>
              <a:gd name="connsiteY6" fmla="*/ 12524 h 3297123"/>
              <a:gd name="connsiteX7" fmla="*/ 2206042 w 4550337"/>
              <a:gd name="connsiteY7" fmla="*/ 288749 h 3297123"/>
              <a:gd name="connsiteX8" fmla="*/ 2884621 w 4550337"/>
              <a:gd name="connsiteY8" fmla="*/ 928 h 3297123"/>
              <a:gd name="connsiteX9" fmla="*/ 3023488 w 4550337"/>
              <a:gd name="connsiteY9" fmla="*/ 160514 h 3297123"/>
              <a:gd name="connsiteX10" fmla="*/ 3196641 w 4550337"/>
              <a:gd name="connsiteY10" fmla="*/ 164925 h 3297123"/>
              <a:gd name="connsiteX11" fmla="*/ 3434767 w 4550337"/>
              <a:gd name="connsiteY11" fmla="*/ 393525 h 3297123"/>
              <a:gd name="connsiteX12" fmla="*/ 3715600 w 4550337"/>
              <a:gd name="connsiteY12" fmla="*/ 253298 h 3297123"/>
              <a:gd name="connsiteX13" fmla="*/ 3977691 w 4550337"/>
              <a:gd name="connsiteY13" fmla="*/ 460200 h 3297123"/>
              <a:gd name="connsiteX14" fmla="*/ 4511699 w 4550337"/>
              <a:gd name="connsiteY14" fmla="*/ 427077 h 3297123"/>
              <a:gd name="connsiteX15" fmla="*/ 4488648 w 4550337"/>
              <a:gd name="connsiteY15" fmla="*/ 900998 h 3297123"/>
              <a:gd name="connsiteX16" fmla="*/ 4247310 w 4550337"/>
              <a:gd name="connsiteY16" fmla="*/ 1017764 h 3297123"/>
              <a:gd name="connsiteX17" fmla="*/ 4272965 w 4550337"/>
              <a:gd name="connsiteY17" fmla="*/ 1527000 h 3297123"/>
              <a:gd name="connsiteX18" fmla="*/ 4444415 w 4550337"/>
              <a:gd name="connsiteY18" fmla="*/ 1717499 h 3297123"/>
              <a:gd name="connsiteX19" fmla="*/ 4196765 w 4550337"/>
              <a:gd name="connsiteY19" fmla="*/ 1879424 h 3297123"/>
              <a:gd name="connsiteX20" fmla="*/ 4130090 w 4550337"/>
              <a:gd name="connsiteY20" fmla="*/ 2050875 h 3297123"/>
              <a:gd name="connsiteX21" fmla="*/ 4320590 w 4550337"/>
              <a:gd name="connsiteY21" fmla="*/ 2279474 h 3297123"/>
              <a:gd name="connsiteX22" fmla="*/ 4387265 w 4550337"/>
              <a:gd name="connsiteY22" fmla="*/ 2546174 h 3297123"/>
              <a:gd name="connsiteX23" fmla="*/ 4082465 w 4550337"/>
              <a:gd name="connsiteY23" fmla="*/ 2774774 h 3297123"/>
              <a:gd name="connsiteX24" fmla="*/ 4234865 w 4550337"/>
              <a:gd name="connsiteY24" fmla="*/ 3079573 h 3297123"/>
              <a:gd name="connsiteX25" fmla="*/ 4025315 w 4550337"/>
              <a:gd name="connsiteY25" fmla="*/ 3289123 h 3297123"/>
              <a:gd name="connsiteX26" fmla="*/ 3834815 w 4550337"/>
              <a:gd name="connsiteY26" fmla="*/ 3231973 h 3297123"/>
              <a:gd name="connsiteX27" fmla="*/ 3672890 w 4550337"/>
              <a:gd name="connsiteY27" fmla="*/ 3079573 h 3297123"/>
              <a:gd name="connsiteX28" fmla="*/ 3491915 w 4550337"/>
              <a:gd name="connsiteY28" fmla="*/ 3270073 h 3297123"/>
              <a:gd name="connsiteX29" fmla="*/ 3358565 w 4550337"/>
              <a:gd name="connsiteY29" fmla="*/ 3203398 h 3297123"/>
              <a:gd name="connsiteX30" fmla="*/ 3110915 w 4550337"/>
              <a:gd name="connsiteY30" fmla="*/ 3251023 h 3297123"/>
              <a:gd name="connsiteX31" fmla="*/ 2987090 w 4550337"/>
              <a:gd name="connsiteY31" fmla="*/ 3070048 h 3297123"/>
              <a:gd name="connsiteX32" fmla="*/ 2501315 w 4550337"/>
              <a:gd name="connsiteY32" fmla="*/ 3184348 h 3297123"/>
              <a:gd name="connsiteX33" fmla="*/ 2406065 w 4550337"/>
              <a:gd name="connsiteY33" fmla="*/ 3060523 h 3297123"/>
              <a:gd name="connsiteX34" fmla="*/ 2139365 w 4550337"/>
              <a:gd name="connsiteY34" fmla="*/ 3174823 h 3297123"/>
              <a:gd name="connsiteX35" fmla="*/ 2091740 w 4550337"/>
              <a:gd name="connsiteY35" fmla="*/ 3012898 h 3297123"/>
              <a:gd name="connsiteX36" fmla="*/ 1882190 w 4550337"/>
              <a:gd name="connsiteY36" fmla="*/ 3117673 h 3297123"/>
              <a:gd name="connsiteX37" fmla="*/ 1825040 w 4550337"/>
              <a:gd name="connsiteY37" fmla="*/ 3031948 h 3297123"/>
              <a:gd name="connsiteX38" fmla="*/ 1415465 w 4550337"/>
              <a:gd name="connsiteY38" fmla="*/ 3146248 h 3297123"/>
              <a:gd name="connsiteX39" fmla="*/ 1291640 w 4550337"/>
              <a:gd name="connsiteY39" fmla="*/ 2965273 h 3297123"/>
              <a:gd name="connsiteX40" fmla="*/ 462965 w 4550337"/>
              <a:gd name="connsiteY40" fmla="*/ 3241498 h 3297123"/>
              <a:gd name="connsiteX41" fmla="*/ 139115 w 4550337"/>
              <a:gd name="connsiteY41" fmla="*/ 2889073 h 3297123"/>
              <a:gd name="connsiteX42" fmla="*/ 15290 w 4550337"/>
              <a:gd name="connsiteY42" fmla="*/ 2631898 h 3297123"/>
              <a:gd name="connsiteX43" fmla="*/ 62916 w 4550337"/>
              <a:gd name="connsiteY43" fmla="*/ 2527123 h 3297123"/>
              <a:gd name="connsiteX44" fmla="*/ 43866 w 4550337"/>
              <a:gd name="connsiteY44" fmla="*/ 2393773 h 3297123"/>
              <a:gd name="connsiteX45" fmla="*/ 120066 w 4550337"/>
              <a:gd name="connsiteY45" fmla="*/ 2317573 h 3297123"/>
              <a:gd name="connsiteX46" fmla="*/ 34341 w 4550337"/>
              <a:gd name="connsiteY46" fmla="*/ 2041348 h 3297123"/>
              <a:gd name="connsiteX47" fmla="*/ 367716 w 4550337"/>
              <a:gd name="connsiteY47" fmla="*/ 1755598 h 3297123"/>
              <a:gd name="connsiteX48" fmla="*/ 367716 w 4550337"/>
              <a:gd name="connsiteY48" fmla="*/ 1688923 h 3297123"/>
              <a:gd name="connsiteX49" fmla="*/ 215316 w 4550337"/>
              <a:gd name="connsiteY49" fmla="*/ 1727023 h 3297123"/>
              <a:gd name="connsiteX50" fmla="*/ 120066 w 4550337"/>
              <a:gd name="connsiteY50" fmla="*/ 1307923 h 3297123"/>
              <a:gd name="connsiteX51" fmla="*/ 224841 w 4550337"/>
              <a:gd name="connsiteY51" fmla="*/ 1241248 h 3297123"/>
              <a:gd name="connsiteX52" fmla="*/ 62916 w 4550337"/>
              <a:gd name="connsiteY52" fmla="*/ 907873 h 3297123"/>
              <a:gd name="connsiteX53" fmla="*/ 1663115 w 4550337"/>
              <a:gd name="connsiteY53" fmla="*/ 898350 h 3297123"/>
              <a:gd name="connsiteX54" fmla="*/ 920165 w 4550337"/>
              <a:gd name="connsiteY54" fmla="*/ 850725 h 3297123"/>
              <a:gd name="connsiteX55" fmla="*/ 652377 w 455033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14300 w 4535047"/>
              <a:gd name="connsiteY54" fmla="*/ 30780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35047" h="3303648">
                <a:moveTo>
                  <a:pt x="637087" y="226528"/>
                </a:moveTo>
                <a:lnTo>
                  <a:pt x="908708" y="121758"/>
                </a:lnTo>
                <a:cubicBezTo>
                  <a:pt x="1015583" y="182904"/>
                  <a:pt x="979584" y="177375"/>
                  <a:pt x="1038834" y="238521"/>
                </a:cubicBezTo>
                <a:cubicBezTo>
                  <a:pt x="1048156" y="251089"/>
                  <a:pt x="1133679" y="301756"/>
                  <a:pt x="1143001" y="314324"/>
                </a:cubicBezTo>
                <a:lnTo>
                  <a:pt x="1511860" y="7458"/>
                </a:lnTo>
                <a:cubicBezTo>
                  <a:pt x="1674657" y="151022"/>
                  <a:pt x="1561229" y="56460"/>
                  <a:pt x="1619251" y="104774"/>
                </a:cubicBezTo>
                <a:cubicBezTo>
                  <a:pt x="1635562" y="128931"/>
                  <a:pt x="1757364" y="57149"/>
                  <a:pt x="1962152" y="19049"/>
                </a:cubicBezTo>
                <a:cubicBezTo>
                  <a:pt x="1919290" y="-57151"/>
                  <a:pt x="2120518" y="236882"/>
                  <a:pt x="2190752" y="295274"/>
                </a:cubicBezTo>
                <a:cubicBezTo>
                  <a:pt x="2426470" y="208859"/>
                  <a:pt x="2652663" y="46243"/>
                  <a:pt x="2869331" y="7453"/>
                </a:cubicBezTo>
                <a:cubicBezTo>
                  <a:pt x="2928320" y="16198"/>
                  <a:pt x="2911109" y="43994"/>
                  <a:pt x="3008198" y="167039"/>
                </a:cubicBezTo>
                <a:cubicBezTo>
                  <a:pt x="3076076" y="197547"/>
                  <a:pt x="3127092" y="161190"/>
                  <a:pt x="3181351" y="171450"/>
                </a:cubicBezTo>
                <a:cubicBezTo>
                  <a:pt x="3235610" y="181710"/>
                  <a:pt x="3317109" y="247209"/>
                  <a:pt x="3419477" y="400050"/>
                </a:cubicBezTo>
                <a:cubicBezTo>
                  <a:pt x="3614688" y="493008"/>
                  <a:pt x="3543199" y="338315"/>
                  <a:pt x="3700310" y="259823"/>
                </a:cubicBezTo>
                <a:cubicBezTo>
                  <a:pt x="3744760" y="275698"/>
                  <a:pt x="3913855" y="437762"/>
                  <a:pt x="3962401" y="466725"/>
                </a:cubicBezTo>
                <a:cubicBezTo>
                  <a:pt x="4010947" y="495688"/>
                  <a:pt x="4225512" y="388711"/>
                  <a:pt x="4496409" y="433602"/>
                </a:cubicBezTo>
                <a:cubicBezTo>
                  <a:pt x="4215675" y="1105926"/>
                  <a:pt x="4439767" y="625724"/>
                  <a:pt x="4473358" y="907523"/>
                </a:cubicBezTo>
                <a:cubicBezTo>
                  <a:pt x="4678662" y="1070270"/>
                  <a:pt x="4312466" y="966317"/>
                  <a:pt x="4232020" y="1024289"/>
                </a:cubicBezTo>
                <a:cubicBezTo>
                  <a:pt x="4142147" y="1000359"/>
                  <a:pt x="4309448" y="1386005"/>
                  <a:pt x="4257675" y="1533525"/>
                </a:cubicBezTo>
                <a:cubicBezTo>
                  <a:pt x="4434988" y="1670785"/>
                  <a:pt x="4479925" y="1671637"/>
                  <a:pt x="4429125" y="1724024"/>
                </a:cubicBezTo>
                <a:cubicBezTo>
                  <a:pt x="4383088" y="1779586"/>
                  <a:pt x="4260850" y="1865311"/>
                  <a:pt x="4181475" y="1885949"/>
                </a:cubicBezTo>
                <a:cubicBezTo>
                  <a:pt x="4102100" y="1906587"/>
                  <a:pt x="4219575" y="2065338"/>
                  <a:pt x="4114800" y="2057400"/>
                </a:cubicBezTo>
                <a:cubicBezTo>
                  <a:pt x="4010025" y="2049463"/>
                  <a:pt x="4402137" y="2327274"/>
                  <a:pt x="4305300" y="2285999"/>
                </a:cubicBezTo>
                <a:cubicBezTo>
                  <a:pt x="4208463" y="2244724"/>
                  <a:pt x="4465637" y="2554286"/>
                  <a:pt x="4371975" y="2552699"/>
                </a:cubicBezTo>
                <a:cubicBezTo>
                  <a:pt x="4278313" y="2551112"/>
                  <a:pt x="4238625" y="2838449"/>
                  <a:pt x="4067175" y="2781299"/>
                </a:cubicBezTo>
                <a:cubicBezTo>
                  <a:pt x="3895725" y="2724149"/>
                  <a:pt x="4291012" y="3117848"/>
                  <a:pt x="4219575" y="3086098"/>
                </a:cubicBezTo>
                <a:cubicBezTo>
                  <a:pt x="4148138" y="3054348"/>
                  <a:pt x="4140200" y="3355973"/>
                  <a:pt x="4010025" y="3295648"/>
                </a:cubicBezTo>
                <a:cubicBezTo>
                  <a:pt x="3879850" y="3235323"/>
                  <a:pt x="3956050" y="3359148"/>
                  <a:pt x="3819525" y="3238498"/>
                </a:cubicBezTo>
                <a:cubicBezTo>
                  <a:pt x="3683000" y="3117848"/>
                  <a:pt x="3775075" y="3214686"/>
                  <a:pt x="3657600" y="3086098"/>
                </a:cubicBezTo>
                <a:cubicBezTo>
                  <a:pt x="3549650" y="3167061"/>
                  <a:pt x="3668712" y="3068635"/>
                  <a:pt x="3476625" y="3276598"/>
                </a:cubicBezTo>
                <a:cubicBezTo>
                  <a:pt x="3398838" y="3243261"/>
                  <a:pt x="3476625" y="3281360"/>
                  <a:pt x="3343275" y="3209923"/>
                </a:cubicBezTo>
                <a:cubicBezTo>
                  <a:pt x="3248025" y="3094036"/>
                  <a:pt x="3387725" y="3184523"/>
                  <a:pt x="3095625" y="3257548"/>
                </a:cubicBezTo>
                <a:cubicBezTo>
                  <a:pt x="2971800" y="3125786"/>
                  <a:pt x="3213100" y="3468685"/>
                  <a:pt x="2971800" y="3076573"/>
                </a:cubicBezTo>
                <a:cubicBezTo>
                  <a:pt x="2884487" y="2932110"/>
                  <a:pt x="2954338" y="3047998"/>
                  <a:pt x="2486025" y="3190873"/>
                </a:cubicBezTo>
                <a:cubicBezTo>
                  <a:pt x="2347912" y="3049585"/>
                  <a:pt x="2530475" y="3448048"/>
                  <a:pt x="2390775" y="3067048"/>
                </a:cubicBezTo>
                <a:cubicBezTo>
                  <a:pt x="2232025" y="3103561"/>
                  <a:pt x="2390775" y="3055935"/>
                  <a:pt x="2124075" y="3181348"/>
                </a:cubicBezTo>
                <a:cubicBezTo>
                  <a:pt x="2054225" y="3051173"/>
                  <a:pt x="2155825" y="3398835"/>
                  <a:pt x="2076450" y="3019423"/>
                </a:cubicBezTo>
                <a:cubicBezTo>
                  <a:pt x="2049463" y="2878136"/>
                  <a:pt x="2081213" y="3047998"/>
                  <a:pt x="1866900" y="3124198"/>
                </a:cubicBezTo>
                <a:cubicBezTo>
                  <a:pt x="1822450" y="3024186"/>
                  <a:pt x="1893888" y="3103560"/>
                  <a:pt x="1809750" y="3038473"/>
                </a:cubicBezTo>
                <a:cubicBezTo>
                  <a:pt x="1624013" y="3119436"/>
                  <a:pt x="1760538" y="3070223"/>
                  <a:pt x="1400175" y="3152773"/>
                </a:cubicBezTo>
                <a:cubicBezTo>
                  <a:pt x="1341438" y="3078161"/>
                  <a:pt x="1358900" y="3127372"/>
                  <a:pt x="1276350" y="2971798"/>
                </a:cubicBezTo>
                <a:cubicBezTo>
                  <a:pt x="1281112" y="2825748"/>
                  <a:pt x="976312" y="3030535"/>
                  <a:pt x="447675" y="3248023"/>
                </a:cubicBezTo>
                <a:cubicBezTo>
                  <a:pt x="347663" y="3214686"/>
                  <a:pt x="428625" y="3286123"/>
                  <a:pt x="123825" y="2895598"/>
                </a:cubicBezTo>
                <a:cubicBezTo>
                  <a:pt x="103188" y="2790823"/>
                  <a:pt x="98425" y="2903535"/>
                  <a:pt x="0" y="2638423"/>
                </a:cubicBezTo>
                <a:cubicBezTo>
                  <a:pt x="25400" y="2549523"/>
                  <a:pt x="-36511" y="2613023"/>
                  <a:pt x="47626" y="2533648"/>
                </a:cubicBezTo>
                <a:cubicBezTo>
                  <a:pt x="120651" y="2452686"/>
                  <a:pt x="95251" y="2566985"/>
                  <a:pt x="28576" y="2400298"/>
                </a:cubicBezTo>
                <a:cubicBezTo>
                  <a:pt x="73026" y="2333623"/>
                  <a:pt x="25401" y="2382835"/>
                  <a:pt x="104776" y="2324098"/>
                </a:cubicBezTo>
                <a:cubicBezTo>
                  <a:pt x="182563" y="2255836"/>
                  <a:pt x="114301" y="2332035"/>
                  <a:pt x="19051" y="2047873"/>
                </a:cubicBezTo>
                <a:cubicBezTo>
                  <a:pt x="80963" y="1951036"/>
                  <a:pt x="80964" y="1952623"/>
                  <a:pt x="352426" y="1762123"/>
                </a:cubicBezTo>
                <a:cubicBezTo>
                  <a:pt x="433388" y="1700211"/>
                  <a:pt x="136526" y="1838323"/>
                  <a:pt x="352426" y="1695448"/>
                </a:cubicBezTo>
                <a:cubicBezTo>
                  <a:pt x="393701" y="1662111"/>
                  <a:pt x="327026" y="1712910"/>
                  <a:pt x="200026" y="1733548"/>
                </a:cubicBezTo>
                <a:cubicBezTo>
                  <a:pt x="252413" y="1697036"/>
                  <a:pt x="25401" y="1490660"/>
                  <a:pt x="104776" y="1314448"/>
                </a:cubicBezTo>
                <a:cubicBezTo>
                  <a:pt x="195264" y="1214436"/>
                  <a:pt x="95251" y="1344610"/>
                  <a:pt x="209551" y="1247773"/>
                </a:cubicBezTo>
                <a:cubicBezTo>
                  <a:pt x="92076" y="1127123"/>
                  <a:pt x="17464" y="1162048"/>
                  <a:pt x="47626" y="914398"/>
                </a:cubicBezTo>
                <a:cubicBezTo>
                  <a:pt x="103189" y="854073"/>
                  <a:pt x="57151" y="915985"/>
                  <a:pt x="247651" y="704848"/>
                </a:cubicBezTo>
                <a:cubicBezTo>
                  <a:pt x="104776" y="446086"/>
                  <a:pt x="73025" y="309562"/>
                  <a:pt x="133350" y="304800"/>
                </a:cubicBezTo>
                <a:cubicBezTo>
                  <a:pt x="-25400" y="200025"/>
                  <a:pt x="225425" y="219075"/>
                  <a:pt x="552450" y="0"/>
                </a:cubicBezTo>
                <a:cubicBezTo>
                  <a:pt x="669562" y="177109"/>
                  <a:pt x="596175" y="125619"/>
                  <a:pt x="637087" y="226528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441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5-Point Star 2"/>
          <p:cNvSpPr/>
          <p:nvPr/>
        </p:nvSpPr>
        <p:spPr>
          <a:xfrm>
            <a:off x="5580112" y="1916832"/>
            <a:ext cx="3204201" cy="4320480"/>
          </a:xfrm>
          <a:custGeom>
            <a:avLst/>
            <a:gdLst>
              <a:gd name="connsiteX0" fmla="*/ 2 w 2232248"/>
              <a:gd name="connsiteY0" fmla="*/ 797632 h 2088232"/>
              <a:gd name="connsiteX1" fmla="*/ 852648 w 2232248"/>
              <a:gd name="connsiteY1" fmla="*/ 797637 h 2088232"/>
              <a:gd name="connsiteX2" fmla="*/ 1116124 w 2232248"/>
              <a:gd name="connsiteY2" fmla="*/ 0 h 2088232"/>
              <a:gd name="connsiteX3" fmla="*/ 1379600 w 2232248"/>
              <a:gd name="connsiteY3" fmla="*/ 797637 h 2088232"/>
              <a:gd name="connsiteX4" fmla="*/ 2232246 w 2232248"/>
              <a:gd name="connsiteY4" fmla="*/ 797632 h 2088232"/>
              <a:gd name="connsiteX5" fmla="*/ 1542438 w 2232248"/>
              <a:gd name="connsiteY5" fmla="*/ 1290593 h 2088232"/>
              <a:gd name="connsiteX6" fmla="*/ 1805925 w 2232248"/>
              <a:gd name="connsiteY6" fmla="*/ 2088227 h 2088232"/>
              <a:gd name="connsiteX7" fmla="*/ 1116124 w 2232248"/>
              <a:gd name="connsiteY7" fmla="*/ 1595256 h 2088232"/>
              <a:gd name="connsiteX8" fmla="*/ 426323 w 2232248"/>
              <a:gd name="connsiteY8" fmla="*/ 2088227 h 2088232"/>
              <a:gd name="connsiteX9" fmla="*/ 689810 w 2232248"/>
              <a:gd name="connsiteY9" fmla="*/ 1290593 h 2088232"/>
              <a:gd name="connsiteX10" fmla="*/ 2 w 2232248"/>
              <a:gd name="connsiteY10" fmla="*/ 797632 h 2088232"/>
              <a:gd name="connsiteX0" fmla="*/ 0 w 2346544"/>
              <a:gd name="connsiteY0" fmla="*/ 0 h 2319295"/>
              <a:gd name="connsiteX1" fmla="*/ 966946 w 2346544"/>
              <a:gd name="connsiteY1" fmla="*/ 10287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46544"/>
              <a:gd name="connsiteY0" fmla="*/ 0 h 2319295"/>
              <a:gd name="connsiteX1" fmla="*/ 328771 w 2346544"/>
              <a:gd name="connsiteY1" fmla="*/ 2286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08444"/>
              <a:gd name="connsiteY0" fmla="*/ 0 h 2252620"/>
              <a:gd name="connsiteX1" fmla="*/ 290671 w 2308444"/>
              <a:gd name="connsiteY1" fmla="*/ 161930 h 2252620"/>
              <a:gd name="connsiteX2" fmla="*/ 1192322 w 2308444"/>
              <a:gd name="connsiteY2" fmla="*/ 164393 h 2252620"/>
              <a:gd name="connsiteX3" fmla="*/ 1455798 w 2308444"/>
              <a:gd name="connsiteY3" fmla="*/ 962030 h 2252620"/>
              <a:gd name="connsiteX4" fmla="*/ 2308444 w 2308444"/>
              <a:gd name="connsiteY4" fmla="*/ 962025 h 2252620"/>
              <a:gd name="connsiteX5" fmla="*/ 1618636 w 2308444"/>
              <a:gd name="connsiteY5" fmla="*/ 1454986 h 2252620"/>
              <a:gd name="connsiteX6" fmla="*/ 1882123 w 2308444"/>
              <a:gd name="connsiteY6" fmla="*/ 2252620 h 2252620"/>
              <a:gd name="connsiteX7" fmla="*/ 1192322 w 2308444"/>
              <a:gd name="connsiteY7" fmla="*/ 1759649 h 2252620"/>
              <a:gd name="connsiteX8" fmla="*/ 502521 w 2308444"/>
              <a:gd name="connsiteY8" fmla="*/ 2252620 h 2252620"/>
              <a:gd name="connsiteX9" fmla="*/ 766008 w 2308444"/>
              <a:gd name="connsiteY9" fmla="*/ 1454986 h 2252620"/>
              <a:gd name="connsiteX10" fmla="*/ 0 w 2308444"/>
              <a:gd name="connsiteY10" fmla="*/ 0 h 225262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20797 w 2308444"/>
              <a:gd name="connsiteY2" fmla="*/ 164388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112898 w 2308444"/>
              <a:gd name="connsiteY4" fmla="*/ 2667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2308444 w 2308444"/>
              <a:gd name="connsiteY5" fmla="*/ 1181095 h 2471690"/>
              <a:gd name="connsiteX6" fmla="*/ 1618636 w 2308444"/>
              <a:gd name="connsiteY6" fmla="*/ 1674056 h 2471690"/>
              <a:gd name="connsiteX7" fmla="*/ 1882123 w 2308444"/>
              <a:gd name="connsiteY7" fmla="*/ 2471690 h 2471690"/>
              <a:gd name="connsiteX8" fmla="*/ 1192322 w 2308444"/>
              <a:gd name="connsiteY8" fmla="*/ 1978719 h 2471690"/>
              <a:gd name="connsiteX9" fmla="*/ 502521 w 2308444"/>
              <a:gd name="connsiteY9" fmla="*/ 2471690 h 2471690"/>
              <a:gd name="connsiteX10" fmla="*/ 766008 w 2308444"/>
              <a:gd name="connsiteY10" fmla="*/ 1674056 h 2471690"/>
              <a:gd name="connsiteX11" fmla="*/ 0 w 2308444"/>
              <a:gd name="connsiteY11" fmla="*/ 219070 h 24716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1058364 w 2308444"/>
              <a:gd name="connsiteY5" fmla="*/ 249716 h 2471690"/>
              <a:gd name="connsiteX6" fmla="*/ 2308444 w 2308444"/>
              <a:gd name="connsiteY6" fmla="*/ 1181095 h 2471690"/>
              <a:gd name="connsiteX7" fmla="*/ 1618636 w 2308444"/>
              <a:gd name="connsiteY7" fmla="*/ 1674056 h 2471690"/>
              <a:gd name="connsiteX8" fmla="*/ 1882123 w 2308444"/>
              <a:gd name="connsiteY8" fmla="*/ 2471690 h 2471690"/>
              <a:gd name="connsiteX9" fmla="*/ 1192322 w 2308444"/>
              <a:gd name="connsiteY9" fmla="*/ 1978719 h 2471690"/>
              <a:gd name="connsiteX10" fmla="*/ 502521 w 2308444"/>
              <a:gd name="connsiteY10" fmla="*/ 2471690 h 2471690"/>
              <a:gd name="connsiteX11" fmla="*/ 766008 w 2308444"/>
              <a:gd name="connsiteY11" fmla="*/ 1674056 h 2471690"/>
              <a:gd name="connsiteX12" fmla="*/ 0 w 2308444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322362 h 2574982"/>
              <a:gd name="connsiteX1" fmla="*/ 271621 w 1882123"/>
              <a:gd name="connsiteY1" fmla="*/ 217592 h 2574982"/>
              <a:gd name="connsiteX2" fmla="*/ 401747 w 1882123"/>
              <a:gd name="connsiteY2" fmla="*/ 334355 h 2574982"/>
              <a:gd name="connsiteX3" fmla="*/ 420189 w 1882123"/>
              <a:gd name="connsiteY3" fmla="*/ 438733 h 2574982"/>
              <a:gd name="connsiteX4" fmla="*/ 874773 w 1882123"/>
              <a:gd name="connsiteY4" fmla="*/ 103292 h 2574982"/>
              <a:gd name="connsiteX5" fmla="*/ 1058364 w 1882123"/>
              <a:gd name="connsiteY5" fmla="*/ 353008 h 2574982"/>
              <a:gd name="connsiteX6" fmla="*/ 955894 w 1882123"/>
              <a:gd name="connsiteY6" fmla="*/ 179487 h 2574982"/>
              <a:gd name="connsiteX7" fmla="*/ 1723411 w 1882123"/>
              <a:gd name="connsiteY7" fmla="*/ 119998 h 2574982"/>
              <a:gd name="connsiteX8" fmla="*/ 1882123 w 1882123"/>
              <a:gd name="connsiteY8" fmla="*/ 2574982 h 2574982"/>
              <a:gd name="connsiteX9" fmla="*/ 1192322 w 1882123"/>
              <a:gd name="connsiteY9" fmla="*/ 2082011 h 2574982"/>
              <a:gd name="connsiteX10" fmla="*/ 502521 w 1882123"/>
              <a:gd name="connsiteY10" fmla="*/ 2574982 h 2574982"/>
              <a:gd name="connsiteX11" fmla="*/ 766008 w 1882123"/>
              <a:gd name="connsiteY11" fmla="*/ 1777348 h 2574982"/>
              <a:gd name="connsiteX12" fmla="*/ 0 w 1882123"/>
              <a:gd name="connsiteY12" fmla="*/ 322362 h 2574982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1622644 w 1882123"/>
              <a:gd name="connsiteY6" fmla="*/ 20954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3590 w 1882123"/>
              <a:gd name="connsiteY6" fmla="*/ 87791 h 2471690"/>
              <a:gd name="connsiteX7" fmla="*/ 1622644 w 1882123"/>
              <a:gd name="connsiteY7" fmla="*/ 209545 h 2471690"/>
              <a:gd name="connsiteX8" fmla="*/ 1723411 w 1882123"/>
              <a:gd name="connsiteY8" fmla="*/ 16706 h 2471690"/>
              <a:gd name="connsiteX9" fmla="*/ 1882123 w 1882123"/>
              <a:gd name="connsiteY9" fmla="*/ 2471690 h 2471690"/>
              <a:gd name="connsiteX10" fmla="*/ 1192322 w 1882123"/>
              <a:gd name="connsiteY10" fmla="*/ 1978719 h 2471690"/>
              <a:gd name="connsiteX11" fmla="*/ 502521 w 1882123"/>
              <a:gd name="connsiteY11" fmla="*/ 2471690 h 2471690"/>
              <a:gd name="connsiteX12" fmla="*/ 766008 w 1882123"/>
              <a:gd name="connsiteY12" fmla="*/ 1674056 h 2471690"/>
              <a:gd name="connsiteX13" fmla="*/ 0 w 1882123"/>
              <a:gd name="connsiteY13" fmla="*/ 219070 h 2471690"/>
              <a:gd name="connsiteX0" fmla="*/ 0 w 2050507"/>
              <a:gd name="connsiteY0" fmla="*/ 219070 h 2471690"/>
              <a:gd name="connsiteX1" fmla="*/ 271621 w 2050507"/>
              <a:gd name="connsiteY1" fmla="*/ 114300 h 2471690"/>
              <a:gd name="connsiteX2" fmla="*/ 401747 w 2050507"/>
              <a:gd name="connsiteY2" fmla="*/ 231063 h 2471690"/>
              <a:gd name="connsiteX3" fmla="*/ 420189 w 2050507"/>
              <a:gd name="connsiteY3" fmla="*/ 335441 h 2471690"/>
              <a:gd name="connsiteX4" fmla="*/ 874773 w 2050507"/>
              <a:gd name="connsiteY4" fmla="*/ 0 h 2471690"/>
              <a:gd name="connsiteX5" fmla="*/ 1210764 w 2050507"/>
              <a:gd name="connsiteY5" fmla="*/ 544991 h 2471690"/>
              <a:gd name="connsiteX6" fmla="*/ 2048965 w 2050507"/>
              <a:gd name="connsiteY6" fmla="*/ 564041 h 2471690"/>
              <a:gd name="connsiteX7" fmla="*/ 953590 w 2050507"/>
              <a:gd name="connsiteY7" fmla="*/ 87791 h 2471690"/>
              <a:gd name="connsiteX8" fmla="*/ 1622644 w 2050507"/>
              <a:gd name="connsiteY8" fmla="*/ 209545 h 2471690"/>
              <a:gd name="connsiteX9" fmla="*/ 1723411 w 2050507"/>
              <a:gd name="connsiteY9" fmla="*/ 16706 h 2471690"/>
              <a:gd name="connsiteX10" fmla="*/ 1882123 w 2050507"/>
              <a:gd name="connsiteY10" fmla="*/ 2471690 h 2471690"/>
              <a:gd name="connsiteX11" fmla="*/ 1192322 w 2050507"/>
              <a:gd name="connsiteY11" fmla="*/ 1978719 h 2471690"/>
              <a:gd name="connsiteX12" fmla="*/ 502521 w 2050507"/>
              <a:gd name="connsiteY12" fmla="*/ 2471690 h 2471690"/>
              <a:gd name="connsiteX13" fmla="*/ 766008 w 2050507"/>
              <a:gd name="connsiteY13" fmla="*/ 1674056 h 2471690"/>
              <a:gd name="connsiteX14" fmla="*/ 0 w 2050507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1210764 w 2306140"/>
              <a:gd name="connsiteY5" fmla="*/ 544991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28457 h 2481077"/>
              <a:gd name="connsiteX1" fmla="*/ 271621 w 2306140"/>
              <a:gd name="connsiteY1" fmla="*/ 123687 h 2481077"/>
              <a:gd name="connsiteX2" fmla="*/ 401747 w 2306140"/>
              <a:gd name="connsiteY2" fmla="*/ 240450 h 2481077"/>
              <a:gd name="connsiteX3" fmla="*/ 420189 w 2306140"/>
              <a:gd name="connsiteY3" fmla="*/ 344828 h 2481077"/>
              <a:gd name="connsiteX4" fmla="*/ 874773 w 2306140"/>
              <a:gd name="connsiteY4" fmla="*/ 9387 h 2481077"/>
              <a:gd name="connsiteX5" fmla="*/ 982164 w 2306140"/>
              <a:gd name="connsiteY5" fmla="*/ 106703 h 2481077"/>
              <a:gd name="connsiteX6" fmla="*/ 1353640 w 2306140"/>
              <a:gd name="connsiteY6" fmla="*/ 11453 h 2481077"/>
              <a:gd name="connsiteX7" fmla="*/ 2306140 w 2306140"/>
              <a:gd name="connsiteY7" fmla="*/ 306728 h 2481077"/>
              <a:gd name="connsiteX8" fmla="*/ 1622644 w 2306140"/>
              <a:gd name="connsiteY8" fmla="*/ 218932 h 2481077"/>
              <a:gd name="connsiteX9" fmla="*/ 1723411 w 2306140"/>
              <a:gd name="connsiteY9" fmla="*/ 26093 h 2481077"/>
              <a:gd name="connsiteX10" fmla="*/ 1882123 w 2306140"/>
              <a:gd name="connsiteY10" fmla="*/ 2481077 h 2481077"/>
              <a:gd name="connsiteX11" fmla="*/ 1192322 w 2306140"/>
              <a:gd name="connsiteY11" fmla="*/ 1988106 h 2481077"/>
              <a:gd name="connsiteX12" fmla="*/ 502521 w 2306140"/>
              <a:gd name="connsiteY12" fmla="*/ 2481077 h 2481077"/>
              <a:gd name="connsiteX13" fmla="*/ 766008 w 2306140"/>
              <a:gd name="connsiteY13" fmla="*/ 1683443 h 2481077"/>
              <a:gd name="connsiteX14" fmla="*/ 0 w 2306140"/>
              <a:gd name="connsiteY14" fmla="*/ 228457 h 2481077"/>
              <a:gd name="connsiteX0" fmla="*/ 0 w 2306140"/>
              <a:gd name="connsiteY0" fmla="*/ 219469 h 2472089"/>
              <a:gd name="connsiteX1" fmla="*/ 271621 w 2306140"/>
              <a:gd name="connsiteY1" fmla="*/ 114699 h 2472089"/>
              <a:gd name="connsiteX2" fmla="*/ 401747 w 2306140"/>
              <a:gd name="connsiteY2" fmla="*/ 231462 h 2472089"/>
              <a:gd name="connsiteX3" fmla="*/ 420189 w 2306140"/>
              <a:gd name="connsiteY3" fmla="*/ 335840 h 2472089"/>
              <a:gd name="connsiteX4" fmla="*/ 874773 w 2306140"/>
              <a:gd name="connsiteY4" fmla="*/ 399 h 2472089"/>
              <a:gd name="connsiteX5" fmla="*/ 982164 w 2306140"/>
              <a:gd name="connsiteY5" fmla="*/ 97715 h 2472089"/>
              <a:gd name="connsiteX6" fmla="*/ 1325065 w 2306140"/>
              <a:gd name="connsiteY6" fmla="*/ 11990 h 2472089"/>
              <a:gd name="connsiteX7" fmla="*/ 2306140 w 2306140"/>
              <a:gd name="connsiteY7" fmla="*/ 297740 h 2472089"/>
              <a:gd name="connsiteX8" fmla="*/ 1622644 w 2306140"/>
              <a:gd name="connsiteY8" fmla="*/ 209944 h 2472089"/>
              <a:gd name="connsiteX9" fmla="*/ 1723411 w 2306140"/>
              <a:gd name="connsiteY9" fmla="*/ 17105 h 2472089"/>
              <a:gd name="connsiteX10" fmla="*/ 1882123 w 2306140"/>
              <a:gd name="connsiteY10" fmla="*/ 2472089 h 2472089"/>
              <a:gd name="connsiteX11" fmla="*/ 1192322 w 2306140"/>
              <a:gd name="connsiteY11" fmla="*/ 1979118 h 2472089"/>
              <a:gd name="connsiteX12" fmla="*/ 502521 w 2306140"/>
              <a:gd name="connsiteY12" fmla="*/ 2472089 h 2472089"/>
              <a:gd name="connsiteX13" fmla="*/ 766008 w 2306140"/>
              <a:gd name="connsiteY13" fmla="*/ 1674455 h 2472089"/>
              <a:gd name="connsiteX14" fmla="*/ 0 w 2306140"/>
              <a:gd name="connsiteY14" fmla="*/ 219469 h 2472089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25065 w 2306140"/>
              <a:gd name="connsiteY6" fmla="*/ 1159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723411 w 2460844"/>
              <a:gd name="connsiteY9" fmla="*/ 1670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220290 w 2460844"/>
              <a:gd name="connsiteY7" fmla="*/ 46879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553665 w 2460844"/>
              <a:gd name="connsiteY7" fmla="*/ 287816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20002 h 2472622"/>
              <a:gd name="connsiteX1" fmla="*/ 271621 w 2460844"/>
              <a:gd name="connsiteY1" fmla="*/ 115232 h 2472622"/>
              <a:gd name="connsiteX2" fmla="*/ 401747 w 2460844"/>
              <a:gd name="connsiteY2" fmla="*/ 231995 h 2472622"/>
              <a:gd name="connsiteX3" fmla="*/ 420189 w 2460844"/>
              <a:gd name="connsiteY3" fmla="*/ 336373 h 2472622"/>
              <a:gd name="connsiteX4" fmla="*/ 874773 w 2460844"/>
              <a:gd name="connsiteY4" fmla="*/ 932 h 2472622"/>
              <a:gd name="connsiteX5" fmla="*/ 982164 w 2460844"/>
              <a:gd name="connsiteY5" fmla="*/ 98248 h 2472622"/>
              <a:gd name="connsiteX6" fmla="*/ 1325065 w 2460844"/>
              <a:gd name="connsiteY6" fmla="*/ 12523 h 2472622"/>
              <a:gd name="connsiteX7" fmla="*/ 1553665 w 2460844"/>
              <a:gd name="connsiteY7" fmla="*/ 288748 h 2472622"/>
              <a:gd name="connsiteX8" fmla="*/ 2460844 w 2460844"/>
              <a:gd name="connsiteY8" fmla="*/ 762927 h 2472622"/>
              <a:gd name="connsiteX9" fmla="*/ 1551961 w 2460844"/>
              <a:gd name="connsiteY9" fmla="*/ 951088 h 2472622"/>
              <a:gd name="connsiteX10" fmla="*/ 1882123 w 2460844"/>
              <a:gd name="connsiteY10" fmla="*/ 2472622 h 2472622"/>
              <a:gd name="connsiteX11" fmla="*/ 1192322 w 2460844"/>
              <a:gd name="connsiteY11" fmla="*/ 1979651 h 2472622"/>
              <a:gd name="connsiteX12" fmla="*/ 502521 w 2460844"/>
              <a:gd name="connsiteY12" fmla="*/ 2472622 h 2472622"/>
              <a:gd name="connsiteX13" fmla="*/ 766008 w 2460844"/>
              <a:gd name="connsiteY13" fmla="*/ 1674988 h 2472622"/>
              <a:gd name="connsiteX14" fmla="*/ 0 w 2460844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32244"/>
              <a:gd name="connsiteY0" fmla="*/ 223053 h 2475673"/>
              <a:gd name="connsiteX1" fmla="*/ 271621 w 2232244"/>
              <a:gd name="connsiteY1" fmla="*/ 118283 h 2475673"/>
              <a:gd name="connsiteX2" fmla="*/ 401747 w 2232244"/>
              <a:gd name="connsiteY2" fmla="*/ 235046 h 2475673"/>
              <a:gd name="connsiteX3" fmla="*/ 420189 w 2232244"/>
              <a:gd name="connsiteY3" fmla="*/ 339424 h 2475673"/>
              <a:gd name="connsiteX4" fmla="*/ 874773 w 2232244"/>
              <a:gd name="connsiteY4" fmla="*/ 3983 h 2475673"/>
              <a:gd name="connsiteX5" fmla="*/ 982164 w 2232244"/>
              <a:gd name="connsiteY5" fmla="*/ 101299 h 2475673"/>
              <a:gd name="connsiteX6" fmla="*/ 1325065 w 2232244"/>
              <a:gd name="connsiteY6" fmla="*/ 15574 h 2475673"/>
              <a:gd name="connsiteX7" fmla="*/ 1553665 w 2232244"/>
              <a:gd name="connsiteY7" fmla="*/ 291799 h 2475673"/>
              <a:gd name="connsiteX8" fmla="*/ 2232244 w 2232244"/>
              <a:gd name="connsiteY8" fmla="*/ 3978 h 2475673"/>
              <a:gd name="connsiteX9" fmla="*/ 1551961 w 2232244"/>
              <a:gd name="connsiteY9" fmla="*/ 954139 h 2475673"/>
              <a:gd name="connsiteX10" fmla="*/ 1882123 w 2232244"/>
              <a:gd name="connsiteY10" fmla="*/ 2475673 h 2475673"/>
              <a:gd name="connsiteX11" fmla="*/ 1192322 w 2232244"/>
              <a:gd name="connsiteY11" fmla="*/ 1982702 h 2475673"/>
              <a:gd name="connsiteX12" fmla="*/ 502521 w 2232244"/>
              <a:gd name="connsiteY12" fmla="*/ 2475673 h 2475673"/>
              <a:gd name="connsiteX13" fmla="*/ 766008 w 2232244"/>
              <a:gd name="connsiteY13" fmla="*/ 1678039 h 2475673"/>
              <a:gd name="connsiteX14" fmla="*/ 0 w 2232244"/>
              <a:gd name="connsiteY14" fmla="*/ 223053 h 2475673"/>
              <a:gd name="connsiteX0" fmla="*/ 0 w 2234326"/>
              <a:gd name="connsiteY0" fmla="*/ 220003 h 2472623"/>
              <a:gd name="connsiteX1" fmla="*/ 271621 w 2234326"/>
              <a:gd name="connsiteY1" fmla="*/ 115233 h 2472623"/>
              <a:gd name="connsiteX2" fmla="*/ 401747 w 2234326"/>
              <a:gd name="connsiteY2" fmla="*/ 231996 h 2472623"/>
              <a:gd name="connsiteX3" fmla="*/ 420189 w 2234326"/>
              <a:gd name="connsiteY3" fmla="*/ 336374 h 2472623"/>
              <a:gd name="connsiteX4" fmla="*/ 874773 w 2234326"/>
              <a:gd name="connsiteY4" fmla="*/ 933 h 2472623"/>
              <a:gd name="connsiteX5" fmla="*/ 982164 w 2234326"/>
              <a:gd name="connsiteY5" fmla="*/ 98249 h 2472623"/>
              <a:gd name="connsiteX6" fmla="*/ 1325065 w 2234326"/>
              <a:gd name="connsiteY6" fmla="*/ 12524 h 2472623"/>
              <a:gd name="connsiteX7" fmla="*/ 1553665 w 2234326"/>
              <a:gd name="connsiteY7" fmla="*/ 288749 h 2472623"/>
              <a:gd name="connsiteX8" fmla="*/ 2232244 w 2234326"/>
              <a:gd name="connsiteY8" fmla="*/ 928 h 2472623"/>
              <a:gd name="connsiteX9" fmla="*/ 1551961 w 2234326"/>
              <a:gd name="connsiteY9" fmla="*/ 951089 h 2472623"/>
              <a:gd name="connsiteX10" fmla="*/ 1882123 w 2234326"/>
              <a:gd name="connsiteY10" fmla="*/ 2472623 h 2472623"/>
              <a:gd name="connsiteX11" fmla="*/ 1192322 w 2234326"/>
              <a:gd name="connsiteY11" fmla="*/ 1979652 h 2472623"/>
              <a:gd name="connsiteX12" fmla="*/ 502521 w 2234326"/>
              <a:gd name="connsiteY12" fmla="*/ 2472623 h 2472623"/>
              <a:gd name="connsiteX13" fmla="*/ 766008 w 2234326"/>
              <a:gd name="connsiteY13" fmla="*/ 1674989 h 2472623"/>
              <a:gd name="connsiteX14" fmla="*/ 0 w 2234326"/>
              <a:gd name="connsiteY14" fmla="*/ 220003 h 2472623"/>
              <a:gd name="connsiteX0" fmla="*/ 0 w 2468070"/>
              <a:gd name="connsiteY0" fmla="*/ 220003 h 2472623"/>
              <a:gd name="connsiteX1" fmla="*/ 271621 w 2468070"/>
              <a:gd name="connsiteY1" fmla="*/ 115233 h 2472623"/>
              <a:gd name="connsiteX2" fmla="*/ 401747 w 2468070"/>
              <a:gd name="connsiteY2" fmla="*/ 231996 h 2472623"/>
              <a:gd name="connsiteX3" fmla="*/ 420189 w 2468070"/>
              <a:gd name="connsiteY3" fmla="*/ 336374 h 2472623"/>
              <a:gd name="connsiteX4" fmla="*/ 874773 w 2468070"/>
              <a:gd name="connsiteY4" fmla="*/ 933 h 2472623"/>
              <a:gd name="connsiteX5" fmla="*/ 982164 w 2468070"/>
              <a:gd name="connsiteY5" fmla="*/ 98249 h 2472623"/>
              <a:gd name="connsiteX6" fmla="*/ 1325065 w 2468070"/>
              <a:gd name="connsiteY6" fmla="*/ 12524 h 2472623"/>
              <a:gd name="connsiteX7" fmla="*/ 1553665 w 2468070"/>
              <a:gd name="connsiteY7" fmla="*/ 288749 h 2472623"/>
              <a:gd name="connsiteX8" fmla="*/ 2232244 w 2468070"/>
              <a:gd name="connsiteY8" fmla="*/ 928 h 2472623"/>
              <a:gd name="connsiteX9" fmla="*/ 1551961 w 2468070"/>
              <a:gd name="connsiteY9" fmla="*/ 951089 h 2472623"/>
              <a:gd name="connsiteX10" fmla="*/ 2468065 w 2468070"/>
              <a:gd name="connsiteY10" fmla="*/ 212550 h 2472623"/>
              <a:gd name="connsiteX11" fmla="*/ 1882123 w 2468070"/>
              <a:gd name="connsiteY11" fmla="*/ 2472623 h 2472623"/>
              <a:gd name="connsiteX12" fmla="*/ 1192322 w 2468070"/>
              <a:gd name="connsiteY12" fmla="*/ 1979652 h 2472623"/>
              <a:gd name="connsiteX13" fmla="*/ 502521 w 2468070"/>
              <a:gd name="connsiteY13" fmla="*/ 2472623 h 2472623"/>
              <a:gd name="connsiteX14" fmla="*/ 766008 w 2468070"/>
              <a:gd name="connsiteY14" fmla="*/ 1674989 h 2472623"/>
              <a:gd name="connsiteX15" fmla="*/ 0 w 2468070"/>
              <a:gd name="connsiteY15" fmla="*/ 220003 h 2472623"/>
              <a:gd name="connsiteX0" fmla="*/ 0 w 2410920"/>
              <a:gd name="connsiteY0" fmla="*/ 220003 h 2472623"/>
              <a:gd name="connsiteX1" fmla="*/ 271621 w 2410920"/>
              <a:gd name="connsiteY1" fmla="*/ 115233 h 2472623"/>
              <a:gd name="connsiteX2" fmla="*/ 401747 w 2410920"/>
              <a:gd name="connsiteY2" fmla="*/ 231996 h 2472623"/>
              <a:gd name="connsiteX3" fmla="*/ 420189 w 2410920"/>
              <a:gd name="connsiteY3" fmla="*/ 336374 h 2472623"/>
              <a:gd name="connsiteX4" fmla="*/ 874773 w 2410920"/>
              <a:gd name="connsiteY4" fmla="*/ 933 h 2472623"/>
              <a:gd name="connsiteX5" fmla="*/ 982164 w 2410920"/>
              <a:gd name="connsiteY5" fmla="*/ 98249 h 2472623"/>
              <a:gd name="connsiteX6" fmla="*/ 1325065 w 2410920"/>
              <a:gd name="connsiteY6" fmla="*/ 12524 h 2472623"/>
              <a:gd name="connsiteX7" fmla="*/ 1553665 w 2410920"/>
              <a:gd name="connsiteY7" fmla="*/ 288749 h 2472623"/>
              <a:gd name="connsiteX8" fmla="*/ 2232244 w 2410920"/>
              <a:gd name="connsiteY8" fmla="*/ 928 h 2472623"/>
              <a:gd name="connsiteX9" fmla="*/ 1551961 w 2410920"/>
              <a:gd name="connsiteY9" fmla="*/ 951089 h 2472623"/>
              <a:gd name="connsiteX10" fmla="*/ 2410915 w 2410920"/>
              <a:gd name="connsiteY10" fmla="*/ 136350 h 2472623"/>
              <a:gd name="connsiteX11" fmla="*/ 1882123 w 2410920"/>
              <a:gd name="connsiteY11" fmla="*/ 2472623 h 2472623"/>
              <a:gd name="connsiteX12" fmla="*/ 1192322 w 2410920"/>
              <a:gd name="connsiteY12" fmla="*/ 1979652 h 2472623"/>
              <a:gd name="connsiteX13" fmla="*/ 502521 w 2410920"/>
              <a:gd name="connsiteY13" fmla="*/ 2472623 h 2472623"/>
              <a:gd name="connsiteX14" fmla="*/ 766008 w 2410920"/>
              <a:gd name="connsiteY14" fmla="*/ 1674989 h 2472623"/>
              <a:gd name="connsiteX15" fmla="*/ 0 w 2410920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799736"/>
              <a:gd name="connsiteY0" fmla="*/ 220003 h 2472623"/>
              <a:gd name="connsiteX1" fmla="*/ 271621 w 2799736"/>
              <a:gd name="connsiteY1" fmla="*/ 115233 h 2472623"/>
              <a:gd name="connsiteX2" fmla="*/ 401747 w 2799736"/>
              <a:gd name="connsiteY2" fmla="*/ 231996 h 2472623"/>
              <a:gd name="connsiteX3" fmla="*/ 420189 w 2799736"/>
              <a:gd name="connsiteY3" fmla="*/ 336374 h 2472623"/>
              <a:gd name="connsiteX4" fmla="*/ 874773 w 2799736"/>
              <a:gd name="connsiteY4" fmla="*/ 933 h 2472623"/>
              <a:gd name="connsiteX5" fmla="*/ 982164 w 2799736"/>
              <a:gd name="connsiteY5" fmla="*/ 98249 h 2472623"/>
              <a:gd name="connsiteX6" fmla="*/ 1325065 w 2799736"/>
              <a:gd name="connsiteY6" fmla="*/ 12524 h 2472623"/>
              <a:gd name="connsiteX7" fmla="*/ 1553665 w 2799736"/>
              <a:gd name="connsiteY7" fmla="*/ 288749 h 2472623"/>
              <a:gd name="connsiteX8" fmla="*/ 2232244 w 2799736"/>
              <a:gd name="connsiteY8" fmla="*/ 928 h 2472623"/>
              <a:gd name="connsiteX9" fmla="*/ 2799736 w 2799736"/>
              <a:gd name="connsiteY9" fmla="*/ 865364 h 2472623"/>
              <a:gd name="connsiteX10" fmla="*/ 2410915 w 2799736"/>
              <a:gd name="connsiteY10" fmla="*/ 136350 h 2472623"/>
              <a:gd name="connsiteX11" fmla="*/ 1882123 w 2799736"/>
              <a:gd name="connsiteY11" fmla="*/ 2472623 h 2472623"/>
              <a:gd name="connsiteX12" fmla="*/ 1192322 w 2799736"/>
              <a:gd name="connsiteY12" fmla="*/ 1979652 h 2472623"/>
              <a:gd name="connsiteX13" fmla="*/ 502521 w 2799736"/>
              <a:gd name="connsiteY13" fmla="*/ 2472623 h 2472623"/>
              <a:gd name="connsiteX14" fmla="*/ 766008 w 2799736"/>
              <a:gd name="connsiteY14" fmla="*/ 1674989 h 2472623"/>
              <a:gd name="connsiteX15" fmla="*/ 0 w 2799736"/>
              <a:gd name="connsiteY15" fmla="*/ 220003 h 2472623"/>
              <a:gd name="connsiteX0" fmla="*/ 0 w 3134829"/>
              <a:gd name="connsiteY0" fmla="*/ 220003 h 2472623"/>
              <a:gd name="connsiteX1" fmla="*/ 271621 w 3134829"/>
              <a:gd name="connsiteY1" fmla="*/ 115233 h 2472623"/>
              <a:gd name="connsiteX2" fmla="*/ 401747 w 3134829"/>
              <a:gd name="connsiteY2" fmla="*/ 231996 h 2472623"/>
              <a:gd name="connsiteX3" fmla="*/ 420189 w 3134829"/>
              <a:gd name="connsiteY3" fmla="*/ 336374 h 2472623"/>
              <a:gd name="connsiteX4" fmla="*/ 874773 w 3134829"/>
              <a:gd name="connsiteY4" fmla="*/ 933 h 2472623"/>
              <a:gd name="connsiteX5" fmla="*/ 982164 w 3134829"/>
              <a:gd name="connsiteY5" fmla="*/ 98249 h 2472623"/>
              <a:gd name="connsiteX6" fmla="*/ 1325065 w 3134829"/>
              <a:gd name="connsiteY6" fmla="*/ 12524 h 2472623"/>
              <a:gd name="connsiteX7" fmla="*/ 1553665 w 3134829"/>
              <a:gd name="connsiteY7" fmla="*/ 288749 h 2472623"/>
              <a:gd name="connsiteX8" fmla="*/ 2232244 w 3134829"/>
              <a:gd name="connsiteY8" fmla="*/ 928 h 2472623"/>
              <a:gd name="connsiteX9" fmla="*/ 2799736 w 3134829"/>
              <a:gd name="connsiteY9" fmla="*/ 865364 h 2472623"/>
              <a:gd name="connsiteX10" fmla="*/ 3134815 w 3134829"/>
              <a:gd name="connsiteY10" fmla="*/ 412575 h 2472623"/>
              <a:gd name="connsiteX11" fmla="*/ 1882123 w 3134829"/>
              <a:gd name="connsiteY11" fmla="*/ 2472623 h 2472623"/>
              <a:gd name="connsiteX12" fmla="*/ 1192322 w 3134829"/>
              <a:gd name="connsiteY12" fmla="*/ 1979652 h 2472623"/>
              <a:gd name="connsiteX13" fmla="*/ 502521 w 3134829"/>
              <a:gd name="connsiteY13" fmla="*/ 2472623 h 2472623"/>
              <a:gd name="connsiteX14" fmla="*/ 766008 w 3134829"/>
              <a:gd name="connsiteY14" fmla="*/ 1674989 h 2472623"/>
              <a:gd name="connsiteX15" fmla="*/ 0 w 3134829"/>
              <a:gd name="connsiteY15" fmla="*/ 220003 h 2472623"/>
              <a:gd name="connsiteX0" fmla="*/ 0 w 3134821"/>
              <a:gd name="connsiteY0" fmla="*/ 220003 h 2472623"/>
              <a:gd name="connsiteX1" fmla="*/ 271621 w 3134821"/>
              <a:gd name="connsiteY1" fmla="*/ 115233 h 2472623"/>
              <a:gd name="connsiteX2" fmla="*/ 401747 w 3134821"/>
              <a:gd name="connsiteY2" fmla="*/ 231996 h 2472623"/>
              <a:gd name="connsiteX3" fmla="*/ 420189 w 3134821"/>
              <a:gd name="connsiteY3" fmla="*/ 336374 h 2472623"/>
              <a:gd name="connsiteX4" fmla="*/ 874773 w 3134821"/>
              <a:gd name="connsiteY4" fmla="*/ 933 h 2472623"/>
              <a:gd name="connsiteX5" fmla="*/ 982164 w 3134821"/>
              <a:gd name="connsiteY5" fmla="*/ 98249 h 2472623"/>
              <a:gd name="connsiteX6" fmla="*/ 1325065 w 3134821"/>
              <a:gd name="connsiteY6" fmla="*/ 12524 h 2472623"/>
              <a:gd name="connsiteX7" fmla="*/ 1553665 w 3134821"/>
              <a:gd name="connsiteY7" fmla="*/ 288749 h 2472623"/>
              <a:gd name="connsiteX8" fmla="*/ 2232244 w 3134821"/>
              <a:gd name="connsiteY8" fmla="*/ 928 h 2472623"/>
              <a:gd name="connsiteX9" fmla="*/ 2371111 w 3134821"/>
              <a:gd name="connsiteY9" fmla="*/ 160514 h 2472623"/>
              <a:gd name="connsiteX10" fmla="*/ 3134815 w 3134821"/>
              <a:gd name="connsiteY10" fmla="*/ 412575 h 2472623"/>
              <a:gd name="connsiteX11" fmla="*/ 1882123 w 3134821"/>
              <a:gd name="connsiteY11" fmla="*/ 2472623 h 2472623"/>
              <a:gd name="connsiteX12" fmla="*/ 1192322 w 3134821"/>
              <a:gd name="connsiteY12" fmla="*/ 1979652 h 2472623"/>
              <a:gd name="connsiteX13" fmla="*/ 502521 w 3134821"/>
              <a:gd name="connsiteY13" fmla="*/ 2472623 h 2472623"/>
              <a:gd name="connsiteX14" fmla="*/ 766008 w 3134821"/>
              <a:gd name="connsiteY14" fmla="*/ 1674989 h 2472623"/>
              <a:gd name="connsiteX15" fmla="*/ 0 w 3134821"/>
              <a:gd name="connsiteY15" fmla="*/ 220003 h 2472623"/>
              <a:gd name="connsiteX0" fmla="*/ 0 w 2696680"/>
              <a:gd name="connsiteY0" fmla="*/ 220003 h 2472623"/>
              <a:gd name="connsiteX1" fmla="*/ 271621 w 2696680"/>
              <a:gd name="connsiteY1" fmla="*/ 115233 h 2472623"/>
              <a:gd name="connsiteX2" fmla="*/ 401747 w 2696680"/>
              <a:gd name="connsiteY2" fmla="*/ 231996 h 2472623"/>
              <a:gd name="connsiteX3" fmla="*/ 420189 w 2696680"/>
              <a:gd name="connsiteY3" fmla="*/ 336374 h 2472623"/>
              <a:gd name="connsiteX4" fmla="*/ 874773 w 2696680"/>
              <a:gd name="connsiteY4" fmla="*/ 933 h 2472623"/>
              <a:gd name="connsiteX5" fmla="*/ 982164 w 2696680"/>
              <a:gd name="connsiteY5" fmla="*/ 98249 h 2472623"/>
              <a:gd name="connsiteX6" fmla="*/ 1325065 w 2696680"/>
              <a:gd name="connsiteY6" fmla="*/ 12524 h 2472623"/>
              <a:gd name="connsiteX7" fmla="*/ 1553665 w 2696680"/>
              <a:gd name="connsiteY7" fmla="*/ 288749 h 2472623"/>
              <a:gd name="connsiteX8" fmla="*/ 2232244 w 2696680"/>
              <a:gd name="connsiteY8" fmla="*/ 928 h 2472623"/>
              <a:gd name="connsiteX9" fmla="*/ 2371111 w 2696680"/>
              <a:gd name="connsiteY9" fmla="*/ 160514 h 2472623"/>
              <a:gd name="connsiteX10" fmla="*/ 2696665 w 2696680"/>
              <a:gd name="connsiteY10" fmla="*/ 222075 h 2472623"/>
              <a:gd name="connsiteX11" fmla="*/ 1882123 w 2696680"/>
              <a:gd name="connsiteY11" fmla="*/ 2472623 h 2472623"/>
              <a:gd name="connsiteX12" fmla="*/ 1192322 w 2696680"/>
              <a:gd name="connsiteY12" fmla="*/ 1979652 h 2472623"/>
              <a:gd name="connsiteX13" fmla="*/ 502521 w 2696680"/>
              <a:gd name="connsiteY13" fmla="*/ 2472623 h 2472623"/>
              <a:gd name="connsiteX14" fmla="*/ 766008 w 2696680"/>
              <a:gd name="connsiteY14" fmla="*/ 1674989 h 2472623"/>
              <a:gd name="connsiteX15" fmla="*/ 0 w 2696680"/>
              <a:gd name="connsiteY15" fmla="*/ 220003 h 2472623"/>
              <a:gd name="connsiteX0" fmla="*/ 0 w 2744447"/>
              <a:gd name="connsiteY0" fmla="*/ 220003 h 2472623"/>
              <a:gd name="connsiteX1" fmla="*/ 271621 w 2744447"/>
              <a:gd name="connsiteY1" fmla="*/ 115233 h 2472623"/>
              <a:gd name="connsiteX2" fmla="*/ 401747 w 2744447"/>
              <a:gd name="connsiteY2" fmla="*/ 231996 h 2472623"/>
              <a:gd name="connsiteX3" fmla="*/ 420189 w 2744447"/>
              <a:gd name="connsiteY3" fmla="*/ 336374 h 2472623"/>
              <a:gd name="connsiteX4" fmla="*/ 874773 w 2744447"/>
              <a:gd name="connsiteY4" fmla="*/ 933 h 2472623"/>
              <a:gd name="connsiteX5" fmla="*/ 982164 w 2744447"/>
              <a:gd name="connsiteY5" fmla="*/ 98249 h 2472623"/>
              <a:gd name="connsiteX6" fmla="*/ 1325065 w 2744447"/>
              <a:gd name="connsiteY6" fmla="*/ 12524 h 2472623"/>
              <a:gd name="connsiteX7" fmla="*/ 1553665 w 2744447"/>
              <a:gd name="connsiteY7" fmla="*/ 288749 h 2472623"/>
              <a:gd name="connsiteX8" fmla="*/ 2232244 w 2744447"/>
              <a:gd name="connsiteY8" fmla="*/ 928 h 2472623"/>
              <a:gd name="connsiteX9" fmla="*/ 2371111 w 2744447"/>
              <a:gd name="connsiteY9" fmla="*/ 160514 h 2472623"/>
              <a:gd name="connsiteX10" fmla="*/ 2610939 w 2744447"/>
              <a:gd name="connsiteY10" fmla="*/ 164925 h 2472623"/>
              <a:gd name="connsiteX11" fmla="*/ 2696665 w 2744447"/>
              <a:gd name="connsiteY11" fmla="*/ 222075 h 2472623"/>
              <a:gd name="connsiteX12" fmla="*/ 1882123 w 2744447"/>
              <a:gd name="connsiteY12" fmla="*/ 2472623 h 2472623"/>
              <a:gd name="connsiteX13" fmla="*/ 1192322 w 2744447"/>
              <a:gd name="connsiteY13" fmla="*/ 1979652 h 2472623"/>
              <a:gd name="connsiteX14" fmla="*/ 502521 w 2744447"/>
              <a:gd name="connsiteY14" fmla="*/ 2472623 h 2472623"/>
              <a:gd name="connsiteX15" fmla="*/ 766008 w 2744447"/>
              <a:gd name="connsiteY15" fmla="*/ 1674989 h 2472623"/>
              <a:gd name="connsiteX16" fmla="*/ 0 w 2744447"/>
              <a:gd name="connsiteY16" fmla="*/ 220003 h 2472623"/>
              <a:gd name="connsiteX0" fmla="*/ 0 w 3461138"/>
              <a:gd name="connsiteY0" fmla="*/ 220003 h 2472623"/>
              <a:gd name="connsiteX1" fmla="*/ 271621 w 3461138"/>
              <a:gd name="connsiteY1" fmla="*/ 115233 h 2472623"/>
              <a:gd name="connsiteX2" fmla="*/ 401747 w 3461138"/>
              <a:gd name="connsiteY2" fmla="*/ 231996 h 2472623"/>
              <a:gd name="connsiteX3" fmla="*/ 420189 w 3461138"/>
              <a:gd name="connsiteY3" fmla="*/ 336374 h 2472623"/>
              <a:gd name="connsiteX4" fmla="*/ 874773 w 3461138"/>
              <a:gd name="connsiteY4" fmla="*/ 933 h 2472623"/>
              <a:gd name="connsiteX5" fmla="*/ 982164 w 3461138"/>
              <a:gd name="connsiteY5" fmla="*/ 98249 h 2472623"/>
              <a:gd name="connsiteX6" fmla="*/ 1325065 w 3461138"/>
              <a:gd name="connsiteY6" fmla="*/ 12524 h 2472623"/>
              <a:gd name="connsiteX7" fmla="*/ 1553665 w 3461138"/>
              <a:gd name="connsiteY7" fmla="*/ 288749 h 2472623"/>
              <a:gd name="connsiteX8" fmla="*/ 2232244 w 3461138"/>
              <a:gd name="connsiteY8" fmla="*/ 928 h 2472623"/>
              <a:gd name="connsiteX9" fmla="*/ 2371111 w 3461138"/>
              <a:gd name="connsiteY9" fmla="*/ 160514 h 2472623"/>
              <a:gd name="connsiteX10" fmla="*/ 2610939 w 3461138"/>
              <a:gd name="connsiteY10" fmla="*/ 164925 h 2472623"/>
              <a:gd name="connsiteX11" fmla="*/ 3449140 w 3461138"/>
              <a:gd name="connsiteY11" fmla="*/ 869775 h 2472623"/>
              <a:gd name="connsiteX12" fmla="*/ 1882123 w 3461138"/>
              <a:gd name="connsiteY12" fmla="*/ 2472623 h 2472623"/>
              <a:gd name="connsiteX13" fmla="*/ 1192322 w 3461138"/>
              <a:gd name="connsiteY13" fmla="*/ 1979652 h 2472623"/>
              <a:gd name="connsiteX14" fmla="*/ 502521 w 3461138"/>
              <a:gd name="connsiteY14" fmla="*/ 2472623 h 2472623"/>
              <a:gd name="connsiteX15" fmla="*/ 766008 w 3461138"/>
              <a:gd name="connsiteY15" fmla="*/ 1674989 h 2472623"/>
              <a:gd name="connsiteX16" fmla="*/ 0 w 3461138"/>
              <a:gd name="connsiteY16" fmla="*/ 220003 h 2472623"/>
              <a:gd name="connsiteX0" fmla="*/ 0 w 3460697"/>
              <a:gd name="connsiteY0" fmla="*/ 220003 h 2472623"/>
              <a:gd name="connsiteX1" fmla="*/ 271621 w 3460697"/>
              <a:gd name="connsiteY1" fmla="*/ 115233 h 2472623"/>
              <a:gd name="connsiteX2" fmla="*/ 401747 w 3460697"/>
              <a:gd name="connsiteY2" fmla="*/ 231996 h 2472623"/>
              <a:gd name="connsiteX3" fmla="*/ 420189 w 3460697"/>
              <a:gd name="connsiteY3" fmla="*/ 336374 h 2472623"/>
              <a:gd name="connsiteX4" fmla="*/ 874773 w 3460697"/>
              <a:gd name="connsiteY4" fmla="*/ 933 h 2472623"/>
              <a:gd name="connsiteX5" fmla="*/ 982164 w 3460697"/>
              <a:gd name="connsiteY5" fmla="*/ 98249 h 2472623"/>
              <a:gd name="connsiteX6" fmla="*/ 1325065 w 3460697"/>
              <a:gd name="connsiteY6" fmla="*/ 12524 h 2472623"/>
              <a:gd name="connsiteX7" fmla="*/ 1553665 w 3460697"/>
              <a:gd name="connsiteY7" fmla="*/ 288749 h 2472623"/>
              <a:gd name="connsiteX8" fmla="*/ 2232244 w 3460697"/>
              <a:gd name="connsiteY8" fmla="*/ 928 h 2472623"/>
              <a:gd name="connsiteX9" fmla="*/ 2371111 w 3460697"/>
              <a:gd name="connsiteY9" fmla="*/ 160514 h 2472623"/>
              <a:gd name="connsiteX10" fmla="*/ 2572839 w 3460697"/>
              <a:gd name="connsiteY10" fmla="*/ 164925 h 2472623"/>
              <a:gd name="connsiteX11" fmla="*/ 3449140 w 3460697"/>
              <a:gd name="connsiteY11" fmla="*/ 869775 h 2472623"/>
              <a:gd name="connsiteX12" fmla="*/ 1882123 w 3460697"/>
              <a:gd name="connsiteY12" fmla="*/ 2472623 h 2472623"/>
              <a:gd name="connsiteX13" fmla="*/ 1192322 w 3460697"/>
              <a:gd name="connsiteY13" fmla="*/ 1979652 h 2472623"/>
              <a:gd name="connsiteX14" fmla="*/ 502521 w 3460697"/>
              <a:gd name="connsiteY14" fmla="*/ 2472623 h 2472623"/>
              <a:gd name="connsiteX15" fmla="*/ 766008 w 3460697"/>
              <a:gd name="connsiteY15" fmla="*/ 1674989 h 2472623"/>
              <a:gd name="connsiteX16" fmla="*/ 0 w 3460697"/>
              <a:gd name="connsiteY16" fmla="*/ 220003 h 2472623"/>
              <a:gd name="connsiteX0" fmla="*/ 0 w 3460387"/>
              <a:gd name="connsiteY0" fmla="*/ 220003 h 2472623"/>
              <a:gd name="connsiteX1" fmla="*/ 271621 w 3460387"/>
              <a:gd name="connsiteY1" fmla="*/ 115233 h 2472623"/>
              <a:gd name="connsiteX2" fmla="*/ 401747 w 3460387"/>
              <a:gd name="connsiteY2" fmla="*/ 231996 h 2472623"/>
              <a:gd name="connsiteX3" fmla="*/ 420189 w 3460387"/>
              <a:gd name="connsiteY3" fmla="*/ 336374 h 2472623"/>
              <a:gd name="connsiteX4" fmla="*/ 874773 w 3460387"/>
              <a:gd name="connsiteY4" fmla="*/ 933 h 2472623"/>
              <a:gd name="connsiteX5" fmla="*/ 982164 w 3460387"/>
              <a:gd name="connsiteY5" fmla="*/ 98249 h 2472623"/>
              <a:gd name="connsiteX6" fmla="*/ 1325065 w 3460387"/>
              <a:gd name="connsiteY6" fmla="*/ 12524 h 2472623"/>
              <a:gd name="connsiteX7" fmla="*/ 1553665 w 3460387"/>
              <a:gd name="connsiteY7" fmla="*/ 288749 h 2472623"/>
              <a:gd name="connsiteX8" fmla="*/ 2232244 w 3460387"/>
              <a:gd name="connsiteY8" fmla="*/ 928 h 2472623"/>
              <a:gd name="connsiteX9" fmla="*/ 2371111 w 3460387"/>
              <a:gd name="connsiteY9" fmla="*/ 160514 h 2472623"/>
              <a:gd name="connsiteX10" fmla="*/ 2544264 w 3460387"/>
              <a:gd name="connsiteY10" fmla="*/ 164925 h 2472623"/>
              <a:gd name="connsiteX11" fmla="*/ 3449140 w 3460387"/>
              <a:gd name="connsiteY11" fmla="*/ 869775 h 2472623"/>
              <a:gd name="connsiteX12" fmla="*/ 1882123 w 3460387"/>
              <a:gd name="connsiteY12" fmla="*/ 2472623 h 2472623"/>
              <a:gd name="connsiteX13" fmla="*/ 1192322 w 3460387"/>
              <a:gd name="connsiteY13" fmla="*/ 1979652 h 2472623"/>
              <a:gd name="connsiteX14" fmla="*/ 502521 w 3460387"/>
              <a:gd name="connsiteY14" fmla="*/ 2472623 h 2472623"/>
              <a:gd name="connsiteX15" fmla="*/ 766008 w 3460387"/>
              <a:gd name="connsiteY15" fmla="*/ 1674989 h 2472623"/>
              <a:gd name="connsiteX16" fmla="*/ 0 w 3460387"/>
              <a:gd name="connsiteY16" fmla="*/ 220003 h 2472623"/>
              <a:gd name="connsiteX0" fmla="*/ 0 w 2717971"/>
              <a:gd name="connsiteY0" fmla="*/ 220003 h 2472623"/>
              <a:gd name="connsiteX1" fmla="*/ 271621 w 2717971"/>
              <a:gd name="connsiteY1" fmla="*/ 115233 h 2472623"/>
              <a:gd name="connsiteX2" fmla="*/ 401747 w 2717971"/>
              <a:gd name="connsiteY2" fmla="*/ 231996 h 2472623"/>
              <a:gd name="connsiteX3" fmla="*/ 420189 w 2717971"/>
              <a:gd name="connsiteY3" fmla="*/ 336374 h 2472623"/>
              <a:gd name="connsiteX4" fmla="*/ 874773 w 2717971"/>
              <a:gd name="connsiteY4" fmla="*/ 933 h 2472623"/>
              <a:gd name="connsiteX5" fmla="*/ 982164 w 2717971"/>
              <a:gd name="connsiteY5" fmla="*/ 98249 h 2472623"/>
              <a:gd name="connsiteX6" fmla="*/ 1325065 w 2717971"/>
              <a:gd name="connsiteY6" fmla="*/ 12524 h 2472623"/>
              <a:gd name="connsiteX7" fmla="*/ 1553665 w 2717971"/>
              <a:gd name="connsiteY7" fmla="*/ 288749 h 2472623"/>
              <a:gd name="connsiteX8" fmla="*/ 2232244 w 2717971"/>
              <a:gd name="connsiteY8" fmla="*/ 928 h 2472623"/>
              <a:gd name="connsiteX9" fmla="*/ 2371111 w 2717971"/>
              <a:gd name="connsiteY9" fmla="*/ 160514 h 2472623"/>
              <a:gd name="connsiteX10" fmla="*/ 2544264 w 2717971"/>
              <a:gd name="connsiteY10" fmla="*/ 164925 h 2472623"/>
              <a:gd name="connsiteX11" fmla="*/ 2677615 w 2717971"/>
              <a:gd name="connsiteY11" fmla="*/ 517350 h 2472623"/>
              <a:gd name="connsiteX12" fmla="*/ 1882123 w 2717971"/>
              <a:gd name="connsiteY12" fmla="*/ 2472623 h 2472623"/>
              <a:gd name="connsiteX13" fmla="*/ 1192322 w 2717971"/>
              <a:gd name="connsiteY13" fmla="*/ 1979652 h 2472623"/>
              <a:gd name="connsiteX14" fmla="*/ 502521 w 2717971"/>
              <a:gd name="connsiteY14" fmla="*/ 2472623 h 2472623"/>
              <a:gd name="connsiteX15" fmla="*/ 766008 w 2717971"/>
              <a:gd name="connsiteY15" fmla="*/ 1674989 h 2472623"/>
              <a:gd name="connsiteX16" fmla="*/ 0 w 2717971"/>
              <a:gd name="connsiteY16" fmla="*/ 220003 h 2472623"/>
              <a:gd name="connsiteX0" fmla="*/ 0 w 2812349"/>
              <a:gd name="connsiteY0" fmla="*/ 220003 h 2472623"/>
              <a:gd name="connsiteX1" fmla="*/ 271621 w 2812349"/>
              <a:gd name="connsiteY1" fmla="*/ 115233 h 2472623"/>
              <a:gd name="connsiteX2" fmla="*/ 401747 w 2812349"/>
              <a:gd name="connsiteY2" fmla="*/ 231996 h 2472623"/>
              <a:gd name="connsiteX3" fmla="*/ 420189 w 2812349"/>
              <a:gd name="connsiteY3" fmla="*/ 336374 h 2472623"/>
              <a:gd name="connsiteX4" fmla="*/ 874773 w 2812349"/>
              <a:gd name="connsiteY4" fmla="*/ 933 h 2472623"/>
              <a:gd name="connsiteX5" fmla="*/ 982164 w 2812349"/>
              <a:gd name="connsiteY5" fmla="*/ 98249 h 2472623"/>
              <a:gd name="connsiteX6" fmla="*/ 1325065 w 2812349"/>
              <a:gd name="connsiteY6" fmla="*/ 12524 h 2472623"/>
              <a:gd name="connsiteX7" fmla="*/ 1553665 w 2812349"/>
              <a:gd name="connsiteY7" fmla="*/ 288749 h 2472623"/>
              <a:gd name="connsiteX8" fmla="*/ 2232244 w 2812349"/>
              <a:gd name="connsiteY8" fmla="*/ 928 h 2472623"/>
              <a:gd name="connsiteX9" fmla="*/ 2371111 w 2812349"/>
              <a:gd name="connsiteY9" fmla="*/ 160514 h 2472623"/>
              <a:gd name="connsiteX10" fmla="*/ 2544264 w 2812349"/>
              <a:gd name="connsiteY10" fmla="*/ 164925 h 2472623"/>
              <a:gd name="connsiteX11" fmla="*/ 2782390 w 2812349"/>
              <a:gd name="connsiteY11" fmla="*/ 393525 h 2472623"/>
              <a:gd name="connsiteX12" fmla="*/ 1882123 w 2812349"/>
              <a:gd name="connsiteY12" fmla="*/ 2472623 h 2472623"/>
              <a:gd name="connsiteX13" fmla="*/ 1192322 w 2812349"/>
              <a:gd name="connsiteY13" fmla="*/ 1979652 h 2472623"/>
              <a:gd name="connsiteX14" fmla="*/ 502521 w 2812349"/>
              <a:gd name="connsiteY14" fmla="*/ 2472623 h 2472623"/>
              <a:gd name="connsiteX15" fmla="*/ 766008 w 2812349"/>
              <a:gd name="connsiteY15" fmla="*/ 1674989 h 2472623"/>
              <a:gd name="connsiteX16" fmla="*/ 0 w 2812349"/>
              <a:gd name="connsiteY16" fmla="*/ 220003 h 2472623"/>
              <a:gd name="connsiteX0" fmla="*/ 0 w 2782390"/>
              <a:gd name="connsiteY0" fmla="*/ 220003 h 2472623"/>
              <a:gd name="connsiteX1" fmla="*/ 271621 w 2782390"/>
              <a:gd name="connsiteY1" fmla="*/ 115233 h 2472623"/>
              <a:gd name="connsiteX2" fmla="*/ 401747 w 2782390"/>
              <a:gd name="connsiteY2" fmla="*/ 231996 h 2472623"/>
              <a:gd name="connsiteX3" fmla="*/ 420189 w 2782390"/>
              <a:gd name="connsiteY3" fmla="*/ 336374 h 2472623"/>
              <a:gd name="connsiteX4" fmla="*/ 874773 w 2782390"/>
              <a:gd name="connsiteY4" fmla="*/ 933 h 2472623"/>
              <a:gd name="connsiteX5" fmla="*/ 982164 w 2782390"/>
              <a:gd name="connsiteY5" fmla="*/ 98249 h 2472623"/>
              <a:gd name="connsiteX6" fmla="*/ 1325065 w 2782390"/>
              <a:gd name="connsiteY6" fmla="*/ 12524 h 2472623"/>
              <a:gd name="connsiteX7" fmla="*/ 1553665 w 2782390"/>
              <a:gd name="connsiteY7" fmla="*/ 288749 h 2472623"/>
              <a:gd name="connsiteX8" fmla="*/ 2232244 w 2782390"/>
              <a:gd name="connsiteY8" fmla="*/ 928 h 2472623"/>
              <a:gd name="connsiteX9" fmla="*/ 2371111 w 2782390"/>
              <a:gd name="connsiteY9" fmla="*/ 160514 h 2472623"/>
              <a:gd name="connsiteX10" fmla="*/ 2544264 w 2782390"/>
              <a:gd name="connsiteY10" fmla="*/ 164925 h 2472623"/>
              <a:gd name="connsiteX11" fmla="*/ 2782390 w 2782390"/>
              <a:gd name="connsiteY11" fmla="*/ 393525 h 2472623"/>
              <a:gd name="connsiteX12" fmla="*/ 1882123 w 2782390"/>
              <a:gd name="connsiteY12" fmla="*/ 2472623 h 2472623"/>
              <a:gd name="connsiteX13" fmla="*/ 1192322 w 2782390"/>
              <a:gd name="connsiteY13" fmla="*/ 1979652 h 2472623"/>
              <a:gd name="connsiteX14" fmla="*/ 502521 w 2782390"/>
              <a:gd name="connsiteY14" fmla="*/ 2472623 h 2472623"/>
              <a:gd name="connsiteX15" fmla="*/ 766008 w 2782390"/>
              <a:gd name="connsiteY15" fmla="*/ 1674989 h 2472623"/>
              <a:gd name="connsiteX16" fmla="*/ 0 w 2782390"/>
              <a:gd name="connsiteY16" fmla="*/ 220003 h 2472623"/>
              <a:gd name="connsiteX0" fmla="*/ 0 w 2812848"/>
              <a:gd name="connsiteY0" fmla="*/ 220003 h 2472623"/>
              <a:gd name="connsiteX1" fmla="*/ 271621 w 2812848"/>
              <a:gd name="connsiteY1" fmla="*/ 115233 h 2472623"/>
              <a:gd name="connsiteX2" fmla="*/ 401747 w 2812848"/>
              <a:gd name="connsiteY2" fmla="*/ 231996 h 2472623"/>
              <a:gd name="connsiteX3" fmla="*/ 420189 w 2812848"/>
              <a:gd name="connsiteY3" fmla="*/ 336374 h 2472623"/>
              <a:gd name="connsiteX4" fmla="*/ 874773 w 2812848"/>
              <a:gd name="connsiteY4" fmla="*/ 933 h 2472623"/>
              <a:gd name="connsiteX5" fmla="*/ 982164 w 2812848"/>
              <a:gd name="connsiteY5" fmla="*/ 98249 h 2472623"/>
              <a:gd name="connsiteX6" fmla="*/ 1325065 w 2812848"/>
              <a:gd name="connsiteY6" fmla="*/ 12524 h 2472623"/>
              <a:gd name="connsiteX7" fmla="*/ 1553665 w 2812848"/>
              <a:gd name="connsiteY7" fmla="*/ 288749 h 2472623"/>
              <a:gd name="connsiteX8" fmla="*/ 2232244 w 2812848"/>
              <a:gd name="connsiteY8" fmla="*/ 928 h 2472623"/>
              <a:gd name="connsiteX9" fmla="*/ 2371111 w 2812848"/>
              <a:gd name="connsiteY9" fmla="*/ 160514 h 2472623"/>
              <a:gd name="connsiteX10" fmla="*/ 2544264 w 2812848"/>
              <a:gd name="connsiteY10" fmla="*/ 164925 h 2472623"/>
              <a:gd name="connsiteX11" fmla="*/ 2782390 w 2812848"/>
              <a:gd name="connsiteY11" fmla="*/ 393525 h 2472623"/>
              <a:gd name="connsiteX12" fmla="*/ 1882123 w 2812848"/>
              <a:gd name="connsiteY12" fmla="*/ 2472623 h 2472623"/>
              <a:gd name="connsiteX13" fmla="*/ 1192322 w 2812848"/>
              <a:gd name="connsiteY13" fmla="*/ 1979652 h 2472623"/>
              <a:gd name="connsiteX14" fmla="*/ 502521 w 2812848"/>
              <a:gd name="connsiteY14" fmla="*/ 2472623 h 2472623"/>
              <a:gd name="connsiteX15" fmla="*/ 766008 w 2812848"/>
              <a:gd name="connsiteY15" fmla="*/ 1674989 h 2472623"/>
              <a:gd name="connsiteX16" fmla="*/ 0 w 2812848"/>
              <a:gd name="connsiteY16" fmla="*/ 220003 h 2472623"/>
              <a:gd name="connsiteX0" fmla="*/ 0 w 3068390"/>
              <a:gd name="connsiteY0" fmla="*/ 220003 h 2472623"/>
              <a:gd name="connsiteX1" fmla="*/ 271621 w 3068390"/>
              <a:gd name="connsiteY1" fmla="*/ 115233 h 2472623"/>
              <a:gd name="connsiteX2" fmla="*/ 401747 w 3068390"/>
              <a:gd name="connsiteY2" fmla="*/ 231996 h 2472623"/>
              <a:gd name="connsiteX3" fmla="*/ 420189 w 3068390"/>
              <a:gd name="connsiteY3" fmla="*/ 336374 h 2472623"/>
              <a:gd name="connsiteX4" fmla="*/ 874773 w 3068390"/>
              <a:gd name="connsiteY4" fmla="*/ 933 h 2472623"/>
              <a:gd name="connsiteX5" fmla="*/ 982164 w 3068390"/>
              <a:gd name="connsiteY5" fmla="*/ 98249 h 2472623"/>
              <a:gd name="connsiteX6" fmla="*/ 1325065 w 3068390"/>
              <a:gd name="connsiteY6" fmla="*/ 12524 h 2472623"/>
              <a:gd name="connsiteX7" fmla="*/ 1553665 w 3068390"/>
              <a:gd name="connsiteY7" fmla="*/ 288749 h 2472623"/>
              <a:gd name="connsiteX8" fmla="*/ 2232244 w 3068390"/>
              <a:gd name="connsiteY8" fmla="*/ 928 h 2472623"/>
              <a:gd name="connsiteX9" fmla="*/ 2371111 w 3068390"/>
              <a:gd name="connsiteY9" fmla="*/ 160514 h 2472623"/>
              <a:gd name="connsiteX10" fmla="*/ 2544264 w 3068390"/>
              <a:gd name="connsiteY10" fmla="*/ 164925 h 2472623"/>
              <a:gd name="connsiteX11" fmla="*/ 2782390 w 3068390"/>
              <a:gd name="connsiteY11" fmla="*/ 393525 h 2472623"/>
              <a:gd name="connsiteX12" fmla="*/ 2929873 w 3068390"/>
              <a:gd name="connsiteY12" fmla="*/ 1043873 h 2472623"/>
              <a:gd name="connsiteX13" fmla="*/ 1192322 w 3068390"/>
              <a:gd name="connsiteY13" fmla="*/ 1979652 h 2472623"/>
              <a:gd name="connsiteX14" fmla="*/ 502521 w 3068390"/>
              <a:gd name="connsiteY14" fmla="*/ 2472623 h 2472623"/>
              <a:gd name="connsiteX15" fmla="*/ 766008 w 3068390"/>
              <a:gd name="connsiteY15" fmla="*/ 1674989 h 2472623"/>
              <a:gd name="connsiteX16" fmla="*/ 0 w 3068390"/>
              <a:gd name="connsiteY16" fmla="*/ 220003 h 2472623"/>
              <a:gd name="connsiteX0" fmla="*/ 0 w 3173626"/>
              <a:gd name="connsiteY0" fmla="*/ 225963 h 2478583"/>
              <a:gd name="connsiteX1" fmla="*/ 271621 w 3173626"/>
              <a:gd name="connsiteY1" fmla="*/ 121193 h 2478583"/>
              <a:gd name="connsiteX2" fmla="*/ 401747 w 3173626"/>
              <a:gd name="connsiteY2" fmla="*/ 237956 h 2478583"/>
              <a:gd name="connsiteX3" fmla="*/ 420189 w 3173626"/>
              <a:gd name="connsiteY3" fmla="*/ 342334 h 2478583"/>
              <a:gd name="connsiteX4" fmla="*/ 874773 w 3173626"/>
              <a:gd name="connsiteY4" fmla="*/ 6893 h 2478583"/>
              <a:gd name="connsiteX5" fmla="*/ 982164 w 3173626"/>
              <a:gd name="connsiteY5" fmla="*/ 104209 h 2478583"/>
              <a:gd name="connsiteX6" fmla="*/ 1325065 w 3173626"/>
              <a:gd name="connsiteY6" fmla="*/ 18484 h 2478583"/>
              <a:gd name="connsiteX7" fmla="*/ 1553665 w 3173626"/>
              <a:gd name="connsiteY7" fmla="*/ 294709 h 2478583"/>
              <a:gd name="connsiteX8" fmla="*/ 2232244 w 3173626"/>
              <a:gd name="connsiteY8" fmla="*/ 6888 h 2478583"/>
              <a:gd name="connsiteX9" fmla="*/ 2371111 w 3173626"/>
              <a:gd name="connsiteY9" fmla="*/ 166474 h 2478583"/>
              <a:gd name="connsiteX10" fmla="*/ 2544264 w 3173626"/>
              <a:gd name="connsiteY10" fmla="*/ 170885 h 2478583"/>
              <a:gd name="connsiteX11" fmla="*/ 2782390 w 3173626"/>
              <a:gd name="connsiteY11" fmla="*/ 399485 h 2478583"/>
              <a:gd name="connsiteX12" fmla="*/ 3063223 w 3173626"/>
              <a:gd name="connsiteY12" fmla="*/ 259258 h 2478583"/>
              <a:gd name="connsiteX13" fmla="*/ 1192322 w 3173626"/>
              <a:gd name="connsiteY13" fmla="*/ 1985612 h 2478583"/>
              <a:gd name="connsiteX14" fmla="*/ 502521 w 3173626"/>
              <a:gd name="connsiteY14" fmla="*/ 2478583 h 2478583"/>
              <a:gd name="connsiteX15" fmla="*/ 766008 w 3173626"/>
              <a:gd name="connsiteY15" fmla="*/ 1680949 h 2478583"/>
              <a:gd name="connsiteX16" fmla="*/ 0 w 3173626"/>
              <a:gd name="connsiteY16" fmla="*/ 225963 h 2478583"/>
              <a:gd name="connsiteX0" fmla="*/ 0 w 3063223"/>
              <a:gd name="connsiteY0" fmla="*/ 220003 h 2472623"/>
              <a:gd name="connsiteX1" fmla="*/ 271621 w 3063223"/>
              <a:gd name="connsiteY1" fmla="*/ 115233 h 2472623"/>
              <a:gd name="connsiteX2" fmla="*/ 401747 w 3063223"/>
              <a:gd name="connsiteY2" fmla="*/ 231996 h 2472623"/>
              <a:gd name="connsiteX3" fmla="*/ 420189 w 3063223"/>
              <a:gd name="connsiteY3" fmla="*/ 336374 h 2472623"/>
              <a:gd name="connsiteX4" fmla="*/ 874773 w 3063223"/>
              <a:gd name="connsiteY4" fmla="*/ 933 h 2472623"/>
              <a:gd name="connsiteX5" fmla="*/ 982164 w 3063223"/>
              <a:gd name="connsiteY5" fmla="*/ 98249 h 2472623"/>
              <a:gd name="connsiteX6" fmla="*/ 1325065 w 3063223"/>
              <a:gd name="connsiteY6" fmla="*/ 12524 h 2472623"/>
              <a:gd name="connsiteX7" fmla="*/ 1553665 w 3063223"/>
              <a:gd name="connsiteY7" fmla="*/ 288749 h 2472623"/>
              <a:gd name="connsiteX8" fmla="*/ 2232244 w 3063223"/>
              <a:gd name="connsiteY8" fmla="*/ 928 h 2472623"/>
              <a:gd name="connsiteX9" fmla="*/ 2371111 w 3063223"/>
              <a:gd name="connsiteY9" fmla="*/ 160514 h 2472623"/>
              <a:gd name="connsiteX10" fmla="*/ 2544264 w 3063223"/>
              <a:gd name="connsiteY10" fmla="*/ 164925 h 2472623"/>
              <a:gd name="connsiteX11" fmla="*/ 2782390 w 3063223"/>
              <a:gd name="connsiteY11" fmla="*/ 393525 h 2472623"/>
              <a:gd name="connsiteX12" fmla="*/ 3063223 w 3063223"/>
              <a:gd name="connsiteY12" fmla="*/ 253298 h 2472623"/>
              <a:gd name="connsiteX13" fmla="*/ 1192322 w 3063223"/>
              <a:gd name="connsiteY13" fmla="*/ 1979652 h 2472623"/>
              <a:gd name="connsiteX14" fmla="*/ 502521 w 3063223"/>
              <a:gd name="connsiteY14" fmla="*/ 2472623 h 2472623"/>
              <a:gd name="connsiteX15" fmla="*/ 766008 w 3063223"/>
              <a:gd name="connsiteY15" fmla="*/ 1674989 h 2472623"/>
              <a:gd name="connsiteX16" fmla="*/ 0 w 3063223"/>
              <a:gd name="connsiteY16" fmla="*/ 220003 h 2472623"/>
              <a:gd name="connsiteX0" fmla="*/ 0 w 3063870"/>
              <a:gd name="connsiteY0" fmla="*/ 220003 h 2472623"/>
              <a:gd name="connsiteX1" fmla="*/ 271621 w 3063870"/>
              <a:gd name="connsiteY1" fmla="*/ 115233 h 2472623"/>
              <a:gd name="connsiteX2" fmla="*/ 401747 w 3063870"/>
              <a:gd name="connsiteY2" fmla="*/ 231996 h 2472623"/>
              <a:gd name="connsiteX3" fmla="*/ 420189 w 3063870"/>
              <a:gd name="connsiteY3" fmla="*/ 336374 h 2472623"/>
              <a:gd name="connsiteX4" fmla="*/ 874773 w 3063870"/>
              <a:gd name="connsiteY4" fmla="*/ 933 h 2472623"/>
              <a:gd name="connsiteX5" fmla="*/ 982164 w 3063870"/>
              <a:gd name="connsiteY5" fmla="*/ 98249 h 2472623"/>
              <a:gd name="connsiteX6" fmla="*/ 1325065 w 3063870"/>
              <a:gd name="connsiteY6" fmla="*/ 12524 h 2472623"/>
              <a:gd name="connsiteX7" fmla="*/ 1553665 w 3063870"/>
              <a:gd name="connsiteY7" fmla="*/ 288749 h 2472623"/>
              <a:gd name="connsiteX8" fmla="*/ 2232244 w 3063870"/>
              <a:gd name="connsiteY8" fmla="*/ 928 h 2472623"/>
              <a:gd name="connsiteX9" fmla="*/ 2371111 w 3063870"/>
              <a:gd name="connsiteY9" fmla="*/ 160514 h 2472623"/>
              <a:gd name="connsiteX10" fmla="*/ 2544264 w 3063870"/>
              <a:gd name="connsiteY10" fmla="*/ 164925 h 2472623"/>
              <a:gd name="connsiteX11" fmla="*/ 2782390 w 3063870"/>
              <a:gd name="connsiteY11" fmla="*/ 393525 h 2472623"/>
              <a:gd name="connsiteX12" fmla="*/ 3063223 w 3063870"/>
              <a:gd name="connsiteY12" fmla="*/ 253298 h 2472623"/>
              <a:gd name="connsiteX13" fmla="*/ 1192322 w 3063870"/>
              <a:gd name="connsiteY13" fmla="*/ 1979652 h 2472623"/>
              <a:gd name="connsiteX14" fmla="*/ 502521 w 3063870"/>
              <a:gd name="connsiteY14" fmla="*/ 2472623 h 2472623"/>
              <a:gd name="connsiteX15" fmla="*/ 766008 w 3063870"/>
              <a:gd name="connsiteY15" fmla="*/ 1674989 h 2472623"/>
              <a:gd name="connsiteX16" fmla="*/ 0 w 3063870"/>
              <a:gd name="connsiteY16" fmla="*/ 220003 h 2472623"/>
              <a:gd name="connsiteX0" fmla="*/ 0 w 3278402"/>
              <a:gd name="connsiteY0" fmla="*/ 220003 h 2472623"/>
              <a:gd name="connsiteX1" fmla="*/ 271621 w 3278402"/>
              <a:gd name="connsiteY1" fmla="*/ 115233 h 2472623"/>
              <a:gd name="connsiteX2" fmla="*/ 401747 w 3278402"/>
              <a:gd name="connsiteY2" fmla="*/ 231996 h 2472623"/>
              <a:gd name="connsiteX3" fmla="*/ 420189 w 3278402"/>
              <a:gd name="connsiteY3" fmla="*/ 336374 h 2472623"/>
              <a:gd name="connsiteX4" fmla="*/ 874773 w 3278402"/>
              <a:gd name="connsiteY4" fmla="*/ 933 h 2472623"/>
              <a:gd name="connsiteX5" fmla="*/ 982164 w 3278402"/>
              <a:gd name="connsiteY5" fmla="*/ 98249 h 2472623"/>
              <a:gd name="connsiteX6" fmla="*/ 1325065 w 3278402"/>
              <a:gd name="connsiteY6" fmla="*/ 12524 h 2472623"/>
              <a:gd name="connsiteX7" fmla="*/ 1553665 w 3278402"/>
              <a:gd name="connsiteY7" fmla="*/ 288749 h 2472623"/>
              <a:gd name="connsiteX8" fmla="*/ 2232244 w 3278402"/>
              <a:gd name="connsiteY8" fmla="*/ 928 h 2472623"/>
              <a:gd name="connsiteX9" fmla="*/ 2371111 w 3278402"/>
              <a:gd name="connsiteY9" fmla="*/ 160514 h 2472623"/>
              <a:gd name="connsiteX10" fmla="*/ 2544264 w 3278402"/>
              <a:gd name="connsiteY10" fmla="*/ 164925 h 2472623"/>
              <a:gd name="connsiteX11" fmla="*/ 2782390 w 3278402"/>
              <a:gd name="connsiteY11" fmla="*/ 393525 h 2472623"/>
              <a:gd name="connsiteX12" fmla="*/ 3063223 w 3278402"/>
              <a:gd name="connsiteY12" fmla="*/ 253298 h 2472623"/>
              <a:gd name="connsiteX13" fmla="*/ 2963972 w 3278402"/>
              <a:gd name="connsiteY13" fmla="*/ 808077 h 2472623"/>
              <a:gd name="connsiteX14" fmla="*/ 502521 w 3278402"/>
              <a:gd name="connsiteY14" fmla="*/ 2472623 h 2472623"/>
              <a:gd name="connsiteX15" fmla="*/ 766008 w 3278402"/>
              <a:gd name="connsiteY15" fmla="*/ 1674989 h 2472623"/>
              <a:gd name="connsiteX16" fmla="*/ 0 w 3278402"/>
              <a:gd name="connsiteY16" fmla="*/ 220003 h 2472623"/>
              <a:gd name="connsiteX0" fmla="*/ 0 w 3545553"/>
              <a:gd name="connsiteY0" fmla="*/ 220003 h 2472623"/>
              <a:gd name="connsiteX1" fmla="*/ 271621 w 3545553"/>
              <a:gd name="connsiteY1" fmla="*/ 115233 h 2472623"/>
              <a:gd name="connsiteX2" fmla="*/ 401747 w 3545553"/>
              <a:gd name="connsiteY2" fmla="*/ 231996 h 2472623"/>
              <a:gd name="connsiteX3" fmla="*/ 420189 w 3545553"/>
              <a:gd name="connsiteY3" fmla="*/ 336374 h 2472623"/>
              <a:gd name="connsiteX4" fmla="*/ 874773 w 3545553"/>
              <a:gd name="connsiteY4" fmla="*/ 933 h 2472623"/>
              <a:gd name="connsiteX5" fmla="*/ 982164 w 3545553"/>
              <a:gd name="connsiteY5" fmla="*/ 98249 h 2472623"/>
              <a:gd name="connsiteX6" fmla="*/ 1325065 w 3545553"/>
              <a:gd name="connsiteY6" fmla="*/ 12524 h 2472623"/>
              <a:gd name="connsiteX7" fmla="*/ 1553665 w 3545553"/>
              <a:gd name="connsiteY7" fmla="*/ 288749 h 2472623"/>
              <a:gd name="connsiteX8" fmla="*/ 2232244 w 3545553"/>
              <a:gd name="connsiteY8" fmla="*/ 928 h 2472623"/>
              <a:gd name="connsiteX9" fmla="*/ 2371111 w 3545553"/>
              <a:gd name="connsiteY9" fmla="*/ 160514 h 2472623"/>
              <a:gd name="connsiteX10" fmla="*/ 2544264 w 3545553"/>
              <a:gd name="connsiteY10" fmla="*/ 164925 h 2472623"/>
              <a:gd name="connsiteX11" fmla="*/ 2782390 w 3545553"/>
              <a:gd name="connsiteY11" fmla="*/ 393525 h 2472623"/>
              <a:gd name="connsiteX12" fmla="*/ 3063223 w 3545553"/>
              <a:gd name="connsiteY12" fmla="*/ 253298 h 2472623"/>
              <a:gd name="connsiteX13" fmla="*/ 3316397 w 3545553"/>
              <a:gd name="connsiteY13" fmla="*/ 417552 h 2472623"/>
              <a:gd name="connsiteX14" fmla="*/ 502521 w 3545553"/>
              <a:gd name="connsiteY14" fmla="*/ 2472623 h 2472623"/>
              <a:gd name="connsiteX15" fmla="*/ 766008 w 3545553"/>
              <a:gd name="connsiteY15" fmla="*/ 1674989 h 2472623"/>
              <a:gd name="connsiteX16" fmla="*/ 0 w 3545553"/>
              <a:gd name="connsiteY16" fmla="*/ 220003 h 2472623"/>
              <a:gd name="connsiteX0" fmla="*/ 0 w 3789655"/>
              <a:gd name="connsiteY0" fmla="*/ 220003 h 2472623"/>
              <a:gd name="connsiteX1" fmla="*/ 271621 w 3789655"/>
              <a:gd name="connsiteY1" fmla="*/ 115233 h 2472623"/>
              <a:gd name="connsiteX2" fmla="*/ 401747 w 3789655"/>
              <a:gd name="connsiteY2" fmla="*/ 231996 h 2472623"/>
              <a:gd name="connsiteX3" fmla="*/ 420189 w 3789655"/>
              <a:gd name="connsiteY3" fmla="*/ 336374 h 2472623"/>
              <a:gd name="connsiteX4" fmla="*/ 874773 w 3789655"/>
              <a:gd name="connsiteY4" fmla="*/ 933 h 2472623"/>
              <a:gd name="connsiteX5" fmla="*/ 982164 w 3789655"/>
              <a:gd name="connsiteY5" fmla="*/ 98249 h 2472623"/>
              <a:gd name="connsiteX6" fmla="*/ 1325065 w 3789655"/>
              <a:gd name="connsiteY6" fmla="*/ 12524 h 2472623"/>
              <a:gd name="connsiteX7" fmla="*/ 1553665 w 3789655"/>
              <a:gd name="connsiteY7" fmla="*/ 288749 h 2472623"/>
              <a:gd name="connsiteX8" fmla="*/ 2232244 w 3789655"/>
              <a:gd name="connsiteY8" fmla="*/ 928 h 2472623"/>
              <a:gd name="connsiteX9" fmla="*/ 2371111 w 3789655"/>
              <a:gd name="connsiteY9" fmla="*/ 160514 h 2472623"/>
              <a:gd name="connsiteX10" fmla="*/ 2544264 w 3789655"/>
              <a:gd name="connsiteY10" fmla="*/ 164925 h 2472623"/>
              <a:gd name="connsiteX11" fmla="*/ 2782390 w 3789655"/>
              <a:gd name="connsiteY11" fmla="*/ 393525 h 2472623"/>
              <a:gd name="connsiteX12" fmla="*/ 3063223 w 3789655"/>
              <a:gd name="connsiteY12" fmla="*/ 253298 h 2472623"/>
              <a:gd name="connsiteX13" fmla="*/ 3602147 w 3789655"/>
              <a:gd name="connsiteY13" fmla="*/ 550902 h 2472623"/>
              <a:gd name="connsiteX14" fmla="*/ 502521 w 3789655"/>
              <a:gd name="connsiteY14" fmla="*/ 2472623 h 2472623"/>
              <a:gd name="connsiteX15" fmla="*/ 766008 w 3789655"/>
              <a:gd name="connsiteY15" fmla="*/ 1674989 h 2472623"/>
              <a:gd name="connsiteX16" fmla="*/ 0 w 3789655"/>
              <a:gd name="connsiteY16" fmla="*/ 220003 h 2472623"/>
              <a:gd name="connsiteX0" fmla="*/ 0 w 3602147"/>
              <a:gd name="connsiteY0" fmla="*/ 220003 h 2472623"/>
              <a:gd name="connsiteX1" fmla="*/ 271621 w 3602147"/>
              <a:gd name="connsiteY1" fmla="*/ 115233 h 2472623"/>
              <a:gd name="connsiteX2" fmla="*/ 401747 w 3602147"/>
              <a:gd name="connsiteY2" fmla="*/ 231996 h 2472623"/>
              <a:gd name="connsiteX3" fmla="*/ 420189 w 3602147"/>
              <a:gd name="connsiteY3" fmla="*/ 336374 h 2472623"/>
              <a:gd name="connsiteX4" fmla="*/ 874773 w 3602147"/>
              <a:gd name="connsiteY4" fmla="*/ 933 h 2472623"/>
              <a:gd name="connsiteX5" fmla="*/ 982164 w 3602147"/>
              <a:gd name="connsiteY5" fmla="*/ 98249 h 2472623"/>
              <a:gd name="connsiteX6" fmla="*/ 1325065 w 3602147"/>
              <a:gd name="connsiteY6" fmla="*/ 12524 h 2472623"/>
              <a:gd name="connsiteX7" fmla="*/ 1553665 w 3602147"/>
              <a:gd name="connsiteY7" fmla="*/ 288749 h 2472623"/>
              <a:gd name="connsiteX8" fmla="*/ 2232244 w 3602147"/>
              <a:gd name="connsiteY8" fmla="*/ 928 h 2472623"/>
              <a:gd name="connsiteX9" fmla="*/ 2371111 w 3602147"/>
              <a:gd name="connsiteY9" fmla="*/ 160514 h 2472623"/>
              <a:gd name="connsiteX10" fmla="*/ 2544264 w 3602147"/>
              <a:gd name="connsiteY10" fmla="*/ 164925 h 2472623"/>
              <a:gd name="connsiteX11" fmla="*/ 2782390 w 3602147"/>
              <a:gd name="connsiteY11" fmla="*/ 393525 h 2472623"/>
              <a:gd name="connsiteX12" fmla="*/ 3063223 w 3602147"/>
              <a:gd name="connsiteY12" fmla="*/ 253298 h 2472623"/>
              <a:gd name="connsiteX13" fmla="*/ 3602147 w 3602147"/>
              <a:gd name="connsiteY13" fmla="*/ 550902 h 2472623"/>
              <a:gd name="connsiteX14" fmla="*/ 502521 w 3602147"/>
              <a:gd name="connsiteY14" fmla="*/ 2472623 h 2472623"/>
              <a:gd name="connsiteX15" fmla="*/ 766008 w 3602147"/>
              <a:gd name="connsiteY15" fmla="*/ 1674989 h 2472623"/>
              <a:gd name="connsiteX16" fmla="*/ 0 w 3602147"/>
              <a:gd name="connsiteY16" fmla="*/ 220003 h 2472623"/>
              <a:gd name="connsiteX0" fmla="*/ 0 w 3354497"/>
              <a:gd name="connsiteY0" fmla="*/ 220003 h 2472623"/>
              <a:gd name="connsiteX1" fmla="*/ 271621 w 3354497"/>
              <a:gd name="connsiteY1" fmla="*/ 115233 h 2472623"/>
              <a:gd name="connsiteX2" fmla="*/ 401747 w 3354497"/>
              <a:gd name="connsiteY2" fmla="*/ 231996 h 2472623"/>
              <a:gd name="connsiteX3" fmla="*/ 420189 w 3354497"/>
              <a:gd name="connsiteY3" fmla="*/ 336374 h 2472623"/>
              <a:gd name="connsiteX4" fmla="*/ 874773 w 3354497"/>
              <a:gd name="connsiteY4" fmla="*/ 933 h 2472623"/>
              <a:gd name="connsiteX5" fmla="*/ 982164 w 3354497"/>
              <a:gd name="connsiteY5" fmla="*/ 98249 h 2472623"/>
              <a:gd name="connsiteX6" fmla="*/ 1325065 w 3354497"/>
              <a:gd name="connsiteY6" fmla="*/ 12524 h 2472623"/>
              <a:gd name="connsiteX7" fmla="*/ 1553665 w 3354497"/>
              <a:gd name="connsiteY7" fmla="*/ 288749 h 2472623"/>
              <a:gd name="connsiteX8" fmla="*/ 2232244 w 3354497"/>
              <a:gd name="connsiteY8" fmla="*/ 928 h 2472623"/>
              <a:gd name="connsiteX9" fmla="*/ 2371111 w 3354497"/>
              <a:gd name="connsiteY9" fmla="*/ 160514 h 2472623"/>
              <a:gd name="connsiteX10" fmla="*/ 2544264 w 3354497"/>
              <a:gd name="connsiteY10" fmla="*/ 164925 h 2472623"/>
              <a:gd name="connsiteX11" fmla="*/ 2782390 w 3354497"/>
              <a:gd name="connsiteY11" fmla="*/ 393525 h 2472623"/>
              <a:gd name="connsiteX12" fmla="*/ 3063223 w 3354497"/>
              <a:gd name="connsiteY12" fmla="*/ 253298 h 2472623"/>
              <a:gd name="connsiteX13" fmla="*/ 3354497 w 3354497"/>
              <a:gd name="connsiteY13" fmla="*/ 427077 h 2472623"/>
              <a:gd name="connsiteX14" fmla="*/ 502521 w 3354497"/>
              <a:gd name="connsiteY14" fmla="*/ 2472623 h 2472623"/>
              <a:gd name="connsiteX15" fmla="*/ 766008 w 3354497"/>
              <a:gd name="connsiteY15" fmla="*/ 1674989 h 2472623"/>
              <a:gd name="connsiteX16" fmla="*/ 0 w 3354497"/>
              <a:gd name="connsiteY16" fmla="*/ 220003 h 2472623"/>
              <a:gd name="connsiteX0" fmla="*/ 0 w 3503109"/>
              <a:gd name="connsiteY0" fmla="*/ 220003 h 2472623"/>
              <a:gd name="connsiteX1" fmla="*/ 271621 w 3503109"/>
              <a:gd name="connsiteY1" fmla="*/ 115233 h 2472623"/>
              <a:gd name="connsiteX2" fmla="*/ 401747 w 3503109"/>
              <a:gd name="connsiteY2" fmla="*/ 231996 h 2472623"/>
              <a:gd name="connsiteX3" fmla="*/ 420189 w 3503109"/>
              <a:gd name="connsiteY3" fmla="*/ 336374 h 2472623"/>
              <a:gd name="connsiteX4" fmla="*/ 874773 w 3503109"/>
              <a:gd name="connsiteY4" fmla="*/ 933 h 2472623"/>
              <a:gd name="connsiteX5" fmla="*/ 982164 w 3503109"/>
              <a:gd name="connsiteY5" fmla="*/ 98249 h 2472623"/>
              <a:gd name="connsiteX6" fmla="*/ 1325065 w 3503109"/>
              <a:gd name="connsiteY6" fmla="*/ 12524 h 2472623"/>
              <a:gd name="connsiteX7" fmla="*/ 1553665 w 3503109"/>
              <a:gd name="connsiteY7" fmla="*/ 288749 h 2472623"/>
              <a:gd name="connsiteX8" fmla="*/ 2232244 w 3503109"/>
              <a:gd name="connsiteY8" fmla="*/ 928 h 2472623"/>
              <a:gd name="connsiteX9" fmla="*/ 2371111 w 3503109"/>
              <a:gd name="connsiteY9" fmla="*/ 160514 h 2472623"/>
              <a:gd name="connsiteX10" fmla="*/ 2544264 w 3503109"/>
              <a:gd name="connsiteY10" fmla="*/ 164925 h 2472623"/>
              <a:gd name="connsiteX11" fmla="*/ 2782390 w 3503109"/>
              <a:gd name="connsiteY11" fmla="*/ 393525 h 2472623"/>
              <a:gd name="connsiteX12" fmla="*/ 3063223 w 3503109"/>
              <a:gd name="connsiteY12" fmla="*/ 253298 h 2472623"/>
              <a:gd name="connsiteX13" fmla="*/ 3115764 w 3503109"/>
              <a:gd name="connsiteY13" fmla="*/ 355425 h 2472623"/>
              <a:gd name="connsiteX14" fmla="*/ 3354497 w 3503109"/>
              <a:gd name="connsiteY14" fmla="*/ 427077 h 2472623"/>
              <a:gd name="connsiteX15" fmla="*/ 502521 w 3503109"/>
              <a:gd name="connsiteY15" fmla="*/ 2472623 h 2472623"/>
              <a:gd name="connsiteX16" fmla="*/ 766008 w 3503109"/>
              <a:gd name="connsiteY16" fmla="*/ 1674989 h 2472623"/>
              <a:gd name="connsiteX17" fmla="*/ 0 w 3503109"/>
              <a:gd name="connsiteY17" fmla="*/ 220003 h 2472623"/>
              <a:gd name="connsiteX0" fmla="*/ 0 w 4026499"/>
              <a:gd name="connsiteY0" fmla="*/ 220003 h 2472623"/>
              <a:gd name="connsiteX1" fmla="*/ 271621 w 4026499"/>
              <a:gd name="connsiteY1" fmla="*/ 115233 h 2472623"/>
              <a:gd name="connsiteX2" fmla="*/ 401747 w 4026499"/>
              <a:gd name="connsiteY2" fmla="*/ 231996 h 2472623"/>
              <a:gd name="connsiteX3" fmla="*/ 420189 w 4026499"/>
              <a:gd name="connsiteY3" fmla="*/ 336374 h 2472623"/>
              <a:gd name="connsiteX4" fmla="*/ 874773 w 4026499"/>
              <a:gd name="connsiteY4" fmla="*/ 933 h 2472623"/>
              <a:gd name="connsiteX5" fmla="*/ 982164 w 4026499"/>
              <a:gd name="connsiteY5" fmla="*/ 98249 h 2472623"/>
              <a:gd name="connsiteX6" fmla="*/ 1325065 w 4026499"/>
              <a:gd name="connsiteY6" fmla="*/ 12524 h 2472623"/>
              <a:gd name="connsiteX7" fmla="*/ 1553665 w 4026499"/>
              <a:gd name="connsiteY7" fmla="*/ 288749 h 2472623"/>
              <a:gd name="connsiteX8" fmla="*/ 2232244 w 4026499"/>
              <a:gd name="connsiteY8" fmla="*/ 928 h 2472623"/>
              <a:gd name="connsiteX9" fmla="*/ 2371111 w 4026499"/>
              <a:gd name="connsiteY9" fmla="*/ 160514 h 2472623"/>
              <a:gd name="connsiteX10" fmla="*/ 2544264 w 4026499"/>
              <a:gd name="connsiteY10" fmla="*/ 164925 h 2472623"/>
              <a:gd name="connsiteX11" fmla="*/ 2782390 w 4026499"/>
              <a:gd name="connsiteY11" fmla="*/ 393525 h 2472623"/>
              <a:gd name="connsiteX12" fmla="*/ 3063223 w 4026499"/>
              <a:gd name="connsiteY12" fmla="*/ 253298 h 2472623"/>
              <a:gd name="connsiteX13" fmla="*/ 3115764 w 4026499"/>
              <a:gd name="connsiteY13" fmla="*/ 355425 h 2472623"/>
              <a:gd name="connsiteX14" fmla="*/ 3935522 w 4026499"/>
              <a:gd name="connsiteY14" fmla="*/ 998577 h 2472623"/>
              <a:gd name="connsiteX15" fmla="*/ 502521 w 4026499"/>
              <a:gd name="connsiteY15" fmla="*/ 2472623 h 2472623"/>
              <a:gd name="connsiteX16" fmla="*/ 766008 w 4026499"/>
              <a:gd name="connsiteY16" fmla="*/ 1674989 h 2472623"/>
              <a:gd name="connsiteX17" fmla="*/ 0 w 4026499"/>
              <a:gd name="connsiteY17" fmla="*/ 220003 h 2472623"/>
              <a:gd name="connsiteX0" fmla="*/ 0 w 4041344"/>
              <a:gd name="connsiteY0" fmla="*/ 220003 h 2472623"/>
              <a:gd name="connsiteX1" fmla="*/ 271621 w 4041344"/>
              <a:gd name="connsiteY1" fmla="*/ 115233 h 2472623"/>
              <a:gd name="connsiteX2" fmla="*/ 401747 w 4041344"/>
              <a:gd name="connsiteY2" fmla="*/ 231996 h 2472623"/>
              <a:gd name="connsiteX3" fmla="*/ 420189 w 4041344"/>
              <a:gd name="connsiteY3" fmla="*/ 336374 h 2472623"/>
              <a:gd name="connsiteX4" fmla="*/ 874773 w 4041344"/>
              <a:gd name="connsiteY4" fmla="*/ 933 h 2472623"/>
              <a:gd name="connsiteX5" fmla="*/ 982164 w 4041344"/>
              <a:gd name="connsiteY5" fmla="*/ 98249 h 2472623"/>
              <a:gd name="connsiteX6" fmla="*/ 1325065 w 4041344"/>
              <a:gd name="connsiteY6" fmla="*/ 12524 h 2472623"/>
              <a:gd name="connsiteX7" fmla="*/ 1553665 w 4041344"/>
              <a:gd name="connsiteY7" fmla="*/ 288749 h 2472623"/>
              <a:gd name="connsiteX8" fmla="*/ 2232244 w 4041344"/>
              <a:gd name="connsiteY8" fmla="*/ 928 h 2472623"/>
              <a:gd name="connsiteX9" fmla="*/ 2371111 w 4041344"/>
              <a:gd name="connsiteY9" fmla="*/ 160514 h 2472623"/>
              <a:gd name="connsiteX10" fmla="*/ 2544264 w 4041344"/>
              <a:gd name="connsiteY10" fmla="*/ 164925 h 2472623"/>
              <a:gd name="connsiteX11" fmla="*/ 2782390 w 4041344"/>
              <a:gd name="connsiteY11" fmla="*/ 393525 h 2472623"/>
              <a:gd name="connsiteX12" fmla="*/ 3063223 w 4041344"/>
              <a:gd name="connsiteY12" fmla="*/ 253298 h 2472623"/>
              <a:gd name="connsiteX13" fmla="*/ 3325314 w 4041344"/>
              <a:gd name="connsiteY13" fmla="*/ 460200 h 2472623"/>
              <a:gd name="connsiteX14" fmla="*/ 3935522 w 4041344"/>
              <a:gd name="connsiteY14" fmla="*/ 998577 h 2472623"/>
              <a:gd name="connsiteX15" fmla="*/ 502521 w 4041344"/>
              <a:gd name="connsiteY15" fmla="*/ 2472623 h 2472623"/>
              <a:gd name="connsiteX16" fmla="*/ 766008 w 4041344"/>
              <a:gd name="connsiteY16" fmla="*/ 1674989 h 2472623"/>
              <a:gd name="connsiteX17" fmla="*/ 0 w 4041344"/>
              <a:gd name="connsiteY17" fmla="*/ 220003 h 2472623"/>
              <a:gd name="connsiteX0" fmla="*/ 0 w 3937362"/>
              <a:gd name="connsiteY0" fmla="*/ 220003 h 2472623"/>
              <a:gd name="connsiteX1" fmla="*/ 271621 w 3937362"/>
              <a:gd name="connsiteY1" fmla="*/ 115233 h 2472623"/>
              <a:gd name="connsiteX2" fmla="*/ 401747 w 3937362"/>
              <a:gd name="connsiteY2" fmla="*/ 231996 h 2472623"/>
              <a:gd name="connsiteX3" fmla="*/ 420189 w 3937362"/>
              <a:gd name="connsiteY3" fmla="*/ 336374 h 2472623"/>
              <a:gd name="connsiteX4" fmla="*/ 874773 w 3937362"/>
              <a:gd name="connsiteY4" fmla="*/ 933 h 2472623"/>
              <a:gd name="connsiteX5" fmla="*/ 982164 w 3937362"/>
              <a:gd name="connsiteY5" fmla="*/ 98249 h 2472623"/>
              <a:gd name="connsiteX6" fmla="*/ 1325065 w 3937362"/>
              <a:gd name="connsiteY6" fmla="*/ 12524 h 2472623"/>
              <a:gd name="connsiteX7" fmla="*/ 1553665 w 3937362"/>
              <a:gd name="connsiteY7" fmla="*/ 288749 h 2472623"/>
              <a:gd name="connsiteX8" fmla="*/ 2232244 w 3937362"/>
              <a:gd name="connsiteY8" fmla="*/ 928 h 2472623"/>
              <a:gd name="connsiteX9" fmla="*/ 2371111 w 3937362"/>
              <a:gd name="connsiteY9" fmla="*/ 160514 h 2472623"/>
              <a:gd name="connsiteX10" fmla="*/ 2544264 w 3937362"/>
              <a:gd name="connsiteY10" fmla="*/ 164925 h 2472623"/>
              <a:gd name="connsiteX11" fmla="*/ 2782390 w 3937362"/>
              <a:gd name="connsiteY11" fmla="*/ 393525 h 2472623"/>
              <a:gd name="connsiteX12" fmla="*/ 3063223 w 3937362"/>
              <a:gd name="connsiteY12" fmla="*/ 253298 h 2472623"/>
              <a:gd name="connsiteX13" fmla="*/ 3325314 w 3937362"/>
              <a:gd name="connsiteY13" fmla="*/ 460200 h 2472623"/>
              <a:gd name="connsiteX14" fmla="*/ 3821222 w 3937362"/>
              <a:gd name="connsiteY14" fmla="*/ 465177 h 2472623"/>
              <a:gd name="connsiteX15" fmla="*/ 502521 w 3937362"/>
              <a:gd name="connsiteY15" fmla="*/ 2472623 h 2472623"/>
              <a:gd name="connsiteX16" fmla="*/ 766008 w 3937362"/>
              <a:gd name="connsiteY16" fmla="*/ 1674989 h 2472623"/>
              <a:gd name="connsiteX17" fmla="*/ 0 w 3937362"/>
              <a:gd name="connsiteY17" fmla="*/ 220003 h 2472623"/>
              <a:gd name="connsiteX0" fmla="*/ 0 w 3821222"/>
              <a:gd name="connsiteY0" fmla="*/ 220003 h 2472623"/>
              <a:gd name="connsiteX1" fmla="*/ 271621 w 3821222"/>
              <a:gd name="connsiteY1" fmla="*/ 115233 h 2472623"/>
              <a:gd name="connsiteX2" fmla="*/ 401747 w 3821222"/>
              <a:gd name="connsiteY2" fmla="*/ 231996 h 2472623"/>
              <a:gd name="connsiteX3" fmla="*/ 420189 w 3821222"/>
              <a:gd name="connsiteY3" fmla="*/ 336374 h 2472623"/>
              <a:gd name="connsiteX4" fmla="*/ 874773 w 3821222"/>
              <a:gd name="connsiteY4" fmla="*/ 933 h 2472623"/>
              <a:gd name="connsiteX5" fmla="*/ 982164 w 3821222"/>
              <a:gd name="connsiteY5" fmla="*/ 98249 h 2472623"/>
              <a:gd name="connsiteX6" fmla="*/ 1325065 w 3821222"/>
              <a:gd name="connsiteY6" fmla="*/ 12524 h 2472623"/>
              <a:gd name="connsiteX7" fmla="*/ 1553665 w 3821222"/>
              <a:gd name="connsiteY7" fmla="*/ 288749 h 2472623"/>
              <a:gd name="connsiteX8" fmla="*/ 2232244 w 3821222"/>
              <a:gd name="connsiteY8" fmla="*/ 928 h 2472623"/>
              <a:gd name="connsiteX9" fmla="*/ 2371111 w 3821222"/>
              <a:gd name="connsiteY9" fmla="*/ 160514 h 2472623"/>
              <a:gd name="connsiteX10" fmla="*/ 2544264 w 3821222"/>
              <a:gd name="connsiteY10" fmla="*/ 164925 h 2472623"/>
              <a:gd name="connsiteX11" fmla="*/ 2782390 w 3821222"/>
              <a:gd name="connsiteY11" fmla="*/ 393525 h 2472623"/>
              <a:gd name="connsiteX12" fmla="*/ 3063223 w 3821222"/>
              <a:gd name="connsiteY12" fmla="*/ 253298 h 2472623"/>
              <a:gd name="connsiteX13" fmla="*/ 3325314 w 3821222"/>
              <a:gd name="connsiteY13" fmla="*/ 460200 h 2472623"/>
              <a:gd name="connsiteX14" fmla="*/ 3821222 w 3821222"/>
              <a:gd name="connsiteY14" fmla="*/ 465177 h 2472623"/>
              <a:gd name="connsiteX15" fmla="*/ 502521 w 3821222"/>
              <a:gd name="connsiteY15" fmla="*/ 2472623 h 2472623"/>
              <a:gd name="connsiteX16" fmla="*/ 766008 w 3821222"/>
              <a:gd name="connsiteY16" fmla="*/ 1674989 h 2472623"/>
              <a:gd name="connsiteX17" fmla="*/ 0 w 38212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4281654"/>
              <a:gd name="connsiteY0" fmla="*/ 220003 h 1674989"/>
              <a:gd name="connsiteX1" fmla="*/ 271621 w 4281654"/>
              <a:gd name="connsiteY1" fmla="*/ 115233 h 1674989"/>
              <a:gd name="connsiteX2" fmla="*/ 401747 w 4281654"/>
              <a:gd name="connsiteY2" fmla="*/ 231996 h 1674989"/>
              <a:gd name="connsiteX3" fmla="*/ 420189 w 4281654"/>
              <a:gd name="connsiteY3" fmla="*/ 336374 h 1674989"/>
              <a:gd name="connsiteX4" fmla="*/ 874773 w 4281654"/>
              <a:gd name="connsiteY4" fmla="*/ 933 h 1674989"/>
              <a:gd name="connsiteX5" fmla="*/ 982164 w 4281654"/>
              <a:gd name="connsiteY5" fmla="*/ 98249 h 1674989"/>
              <a:gd name="connsiteX6" fmla="*/ 1325065 w 4281654"/>
              <a:gd name="connsiteY6" fmla="*/ 12524 h 1674989"/>
              <a:gd name="connsiteX7" fmla="*/ 1553665 w 4281654"/>
              <a:gd name="connsiteY7" fmla="*/ 288749 h 1674989"/>
              <a:gd name="connsiteX8" fmla="*/ 2232244 w 4281654"/>
              <a:gd name="connsiteY8" fmla="*/ 928 h 1674989"/>
              <a:gd name="connsiteX9" fmla="*/ 2371111 w 4281654"/>
              <a:gd name="connsiteY9" fmla="*/ 160514 h 1674989"/>
              <a:gd name="connsiteX10" fmla="*/ 2544264 w 4281654"/>
              <a:gd name="connsiteY10" fmla="*/ 164925 h 1674989"/>
              <a:gd name="connsiteX11" fmla="*/ 2782390 w 4281654"/>
              <a:gd name="connsiteY11" fmla="*/ 393525 h 1674989"/>
              <a:gd name="connsiteX12" fmla="*/ 3063223 w 4281654"/>
              <a:gd name="connsiteY12" fmla="*/ 253298 h 1674989"/>
              <a:gd name="connsiteX13" fmla="*/ 3325314 w 4281654"/>
              <a:gd name="connsiteY13" fmla="*/ 460200 h 1674989"/>
              <a:gd name="connsiteX14" fmla="*/ 3859322 w 4281654"/>
              <a:gd name="connsiteY14" fmla="*/ 427077 h 1674989"/>
              <a:gd name="connsiteX15" fmla="*/ 3836271 w 4281654"/>
              <a:gd name="connsiteY15" fmla="*/ 900998 h 1674989"/>
              <a:gd name="connsiteX16" fmla="*/ 766008 w 4281654"/>
              <a:gd name="connsiteY16" fmla="*/ 1674989 h 1674989"/>
              <a:gd name="connsiteX17" fmla="*/ 0 w 4281654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4173218"/>
              <a:gd name="connsiteY0" fmla="*/ 220003 h 1017764"/>
              <a:gd name="connsiteX1" fmla="*/ 271621 w 4173218"/>
              <a:gd name="connsiteY1" fmla="*/ 115233 h 1017764"/>
              <a:gd name="connsiteX2" fmla="*/ 401747 w 4173218"/>
              <a:gd name="connsiteY2" fmla="*/ 231996 h 1017764"/>
              <a:gd name="connsiteX3" fmla="*/ 420189 w 4173218"/>
              <a:gd name="connsiteY3" fmla="*/ 336374 h 1017764"/>
              <a:gd name="connsiteX4" fmla="*/ 874773 w 4173218"/>
              <a:gd name="connsiteY4" fmla="*/ 933 h 1017764"/>
              <a:gd name="connsiteX5" fmla="*/ 982164 w 4173218"/>
              <a:gd name="connsiteY5" fmla="*/ 98249 h 1017764"/>
              <a:gd name="connsiteX6" fmla="*/ 1325065 w 4173218"/>
              <a:gd name="connsiteY6" fmla="*/ 12524 h 1017764"/>
              <a:gd name="connsiteX7" fmla="*/ 1553665 w 4173218"/>
              <a:gd name="connsiteY7" fmla="*/ 288749 h 1017764"/>
              <a:gd name="connsiteX8" fmla="*/ 2232244 w 4173218"/>
              <a:gd name="connsiteY8" fmla="*/ 928 h 1017764"/>
              <a:gd name="connsiteX9" fmla="*/ 2371111 w 4173218"/>
              <a:gd name="connsiteY9" fmla="*/ 160514 h 1017764"/>
              <a:gd name="connsiteX10" fmla="*/ 2544264 w 4173218"/>
              <a:gd name="connsiteY10" fmla="*/ 164925 h 1017764"/>
              <a:gd name="connsiteX11" fmla="*/ 2782390 w 4173218"/>
              <a:gd name="connsiteY11" fmla="*/ 393525 h 1017764"/>
              <a:gd name="connsiteX12" fmla="*/ 3063223 w 4173218"/>
              <a:gd name="connsiteY12" fmla="*/ 253298 h 1017764"/>
              <a:gd name="connsiteX13" fmla="*/ 3325314 w 4173218"/>
              <a:gd name="connsiteY13" fmla="*/ 460200 h 1017764"/>
              <a:gd name="connsiteX14" fmla="*/ 3859322 w 4173218"/>
              <a:gd name="connsiteY14" fmla="*/ 427077 h 1017764"/>
              <a:gd name="connsiteX15" fmla="*/ 3836271 w 4173218"/>
              <a:gd name="connsiteY15" fmla="*/ 900998 h 1017764"/>
              <a:gd name="connsiteX16" fmla="*/ 3575883 w 4173218"/>
              <a:gd name="connsiteY16" fmla="*/ 1017764 h 1017764"/>
              <a:gd name="connsiteX17" fmla="*/ 0 w 4173218"/>
              <a:gd name="connsiteY17" fmla="*/ 220003 h 1017764"/>
              <a:gd name="connsiteX0" fmla="*/ 0 w 3865359"/>
              <a:gd name="connsiteY0" fmla="*/ 220003 h 1017764"/>
              <a:gd name="connsiteX1" fmla="*/ 271621 w 3865359"/>
              <a:gd name="connsiteY1" fmla="*/ 115233 h 1017764"/>
              <a:gd name="connsiteX2" fmla="*/ 401747 w 3865359"/>
              <a:gd name="connsiteY2" fmla="*/ 231996 h 1017764"/>
              <a:gd name="connsiteX3" fmla="*/ 420189 w 3865359"/>
              <a:gd name="connsiteY3" fmla="*/ 336374 h 1017764"/>
              <a:gd name="connsiteX4" fmla="*/ 874773 w 3865359"/>
              <a:gd name="connsiteY4" fmla="*/ 933 h 1017764"/>
              <a:gd name="connsiteX5" fmla="*/ 982164 w 3865359"/>
              <a:gd name="connsiteY5" fmla="*/ 98249 h 1017764"/>
              <a:gd name="connsiteX6" fmla="*/ 1325065 w 3865359"/>
              <a:gd name="connsiteY6" fmla="*/ 12524 h 1017764"/>
              <a:gd name="connsiteX7" fmla="*/ 1553665 w 3865359"/>
              <a:gd name="connsiteY7" fmla="*/ 288749 h 1017764"/>
              <a:gd name="connsiteX8" fmla="*/ 2232244 w 3865359"/>
              <a:gd name="connsiteY8" fmla="*/ 928 h 1017764"/>
              <a:gd name="connsiteX9" fmla="*/ 2371111 w 3865359"/>
              <a:gd name="connsiteY9" fmla="*/ 160514 h 1017764"/>
              <a:gd name="connsiteX10" fmla="*/ 2544264 w 3865359"/>
              <a:gd name="connsiteY10" fmla="*/ 164925 h 1017764"/>
              <a:gd name="connsiteX11" fmla="*/ 2782390 w 3865359"/>
              <a:gd name="connsiteY11" fmla="*/ 393525 h 1017764"/>
              <a:gd name="connsiteX12" fmla="*/ 3063223 w 3865359"/>
              <a:gd name="connsiteY12" fmla="*/ 253298 h 1017764"/>
              <a:gd name="connsiteX13" fmla="*/ 3325314 w 3865359"/>
              <a:gd name="connsiteY13" fmla="*/ 460200 h 1017764"/>
              <a:gd name="connsiteX14" fmla="*/ 3859322 w 3865359"/>
              <a:gd name="connsiteY14" fmla="*/ 427077 h 1017764"/>
              <a:gd name="connsiteX15" fmla="*/ 3836271 w 3865359"/>
              <a:gd name="connsiteY15" fmla="*/ 900998 h 1017764"/>
              <a:gd name="connsiteX16" fmla="*/ 3575883 w 3865359"/>
              <a:gd name="connsiteY16" fmla="*/ 1017764 h 1017764"/>
              <a:gd name="connsiteX17" fmla="*/ 0 w 3865359"/>
              <a:gd name="connsiteY17" fmla="*/ 220003 h 1017764"/>
              <a:gd name="connsiteX0" fmla="*/ 0 w 3864866"/>
              <a:gd name="connsiteY0" fmla="*/ 220003 h 1017764"/>
              <a:gd name="connsiteX1" fmla="*/ 271621 w 3864866"/>
              <a:gd name="connsiteY1" fmla="*/ 115233 h 1017764"/>
              <a:gd name="connsiteX2" fmla="*/ 401747 w 3864866"/>
              <a:gd name="connsiteY2" fmla="*/ 231996 h 1017764"/>
              <a:gd name="connsiteX3" fmla="*/ 420189 w 3864866"/>
              <a:gd name="connsiteY3" fmla="*/ 336374 h 1017764"/>
              <a:gd name="connsiteX4" fmla="*/ 874773 w 3864866"/>
              <a:gd name="connsiteY4" fmla="*/ 933 h 1017764"/>
              <a:gd name="connsiteX5" fmla="*/ 982164 w 3864866"/>
              <a:gd name="connsiteY5" fmla="*/ 98249 h 1017764"/>
              <a:gd name="connsiteX6" fmla="*/ 1325065 w 3864866"/>
              <a:gd name="connsiteY6" fmla="*/ 12524 h 1017764"/>
              <a:gd name="connsiteX7" fmla="*/ 1553665 w 3864866"/>
              <a:gd name="connsiteY7" fmla="*/ 288749 h 1017764"/>
              <a:gd name="connsiteX8" fmla="*/ 2232244 w 3864866"/>
              <a:gd name="connsiteY8" fmla="*/ 928 h 1017764"/>
              <a:gd name="connsiteX9" fmla="*/ 2371111 w 3864866"/>
              <a:gd name="connsiteY9" fmla="*/ 160514 h 1017764"/>
              <a:gd name="connsiteX10" fmla="*/ 2544264 w 3864866"/>
              <a:gd name="connsiteY10" fmla="*/ 164925 h 1017764"/>
              <a:gd name="connsiteX11" fmla="*/ 2782390 w 3864866"/>
              <a:gd name="connsiteY11" fmla="*/ 393525 h 1017764"/>
              <a:gd name="connsiteX12" fmla="*/ 3063223 w 3864866"/>
              <a:gd name="connsiteY12" fmla="*/ 253298 h 1017764"/>
              <a:gd name="connsiteX13" fmla="*/ 3325314 w 3864866"/>
              <a:gd name="connsiteY13" fmla="*/ 460200 h 1017764"/>
              <a:gd name="connsiteX14" fmla="*/ 3859322 w 3864866"/>
              <a:gd name="connsiteY14" fmla="*/ 427077 h 1017764"/>
              <a:gd name="connsiteX15" fmla="*/ 3836271 w 3864866"/>
              <a:gd name="connsiteY15" fmla="*/ 900998 h 1017764"/>
              <a:gd name="connsiteX16" fmla="*/ 3575883 w 3864866"/>
              <a:gd name="connsiteY16" fmla="*/ 1017764 h 1017764"/>
              <a:gd name="connsiteX17" fmla="*/ 0 w 3864866"/>
              <a:gd name="connsiteY17" fmla="*/ 220003 h 1017764"/>
              <a:gd name="connsiteX0" fmla="*/ 0 w 3859322"/>
              <a:gd name="connsiteY0" fmla="*/ 220003 h 1313039"/>
              <a:gd name="connsiteX1" fmla="*/ 271621 w 3859322"/>
              <a:gd name="connsiteY1" fmla="*/ 115233 h 1313039"/>
              <a:gd name="connsiteX2" fmla="*/ 401747 w 3859322"/>
              <a:gd name="connsiteY2" fmla="*/ 231996 h 1313039"/>
              <a:gd name="connsiteX3" fmla="*/ 420189 w 3859322"/>
              <a:gd name="connsiteY3" fmla="*/ 336374 h 1313039"/>
              <a:gd name="connsiteX4" fmla="*/ 874773 w 3859322"/>
              <a:gd name="connsiteY4" fmla="*/ 933 h 1313039"/>
              <a:gd name="connsiteX5" fmla="*/ 982164 w 3859322"/>
              <a:gd name="connsiteY5" fmla="*/ 98249 h 1313039"/>
              <a:gd name="connsiteX6" fmla="*/ 1325065 w 3859322"/>
              <a:gd name="connsiteY6" fmla="*/ 12524 h 1313039"/>
              <a:gd name="connsiteX7" fmla="*/ 1553665 w 3859322"/>
              <a:gd name="connsiteY7" fmla="*/ 288749 h 1313039"/>
              <a:gd name="connsiteX8" fmla="*/ 2232244 w 3859322"/>
              <a:gd name="connsiteY8" fmla="*/ 928 h 1313039"/>
              <a:gd name="connsiteX9" fmla="*/ 2371111 w 3859322"/>
              <a:gd name="connsiteY9" fmla="*/ 160514 h 1313039"/>
              <a:gd name="connsiteX10" fmla="*/ 2544264 w 3859322"/>
              <a:gd name="connsiteY10" fmla="*/ 164925 h 1313039"/>
              <a:gd name="connsiteX11" fmla="*/ 2782390 w 3859322"/>
              <a:gd name="connsiteY11" fmla="*/ 393525 h 1313039"/>
              <a:gd name="connsiteX12" fmla="*/ 3063223 w 3859322"/>
              <a:gd name="connsiteY12" fmla="*/ 253298 h 1313039"/>
              <a:gd name="connsiteX13" fmla="*/ 3325314 w 3859322"/>
              <a:gd name="connsiteY13" fmla="*/ 460200 h 1313039"/>
              <a:gd name="connsiteX14" fmla="*/ 3859322 w 3859322"/>
              <a:gd name="connsiteY14" fmla="*/ 427077 h 1313039"/>
              <a:gd name="connsiteX15" fmla="*/ 3836271 w 3859322"/>
              <a:gd name="connsiteY15" fmla="*/ 900998 h 1313039"/>
              <a:gd name="connsiteX16" fmla="*/ 2518608 w 3859322"/>
              <a:gd name="connsiteY16" fmla="*/ 1313039 h 1313039"/>
              <a:gd name="connsiteX17" fmla="*/ 0 w 3859322"/>
              <a:gd name="connsiteY17" fmla="*/ 220003 h 1313039"/>
              <a:gd name="connsiteX0" fmla="*/ 0 w 3865377"/>
              <a:gd name="connsiteY0" fmla="*/ 220003 h 1017764"/>
              <a:gd name="connsiteX1" fmla="*/ 271621 w 3865377"/>
              <a:gd name="connsiteY1" fmla="*/ 115233 h 1017764"/>
              <a:gd name="connsiteX2" fmla="*/ 401747 w 3865377"/>
              <a:gd name="connsiteY2" fmla="*/ 231996 h 1017764"/>
              <a:gd name="connsiteX3" fmla="*/ 420189 w 3865377"/>
              <a:gd name="connsiteY3" fmla="*/ 336374 h 1017764"/>
              <a:gd name="connsiteX4" fmla="*/ 874773 w 3865377"/>
              <a:gd name="connsiteY4" fmla="*/ 933 h 1017764"/>
              <a:gd name="connsiteX5" fmla="*/ 982164 w 3865377"/>
              <a:gd name="connsiteY5" fmla="*/ 98249 h 1017764"/>
              <a:gd name="connsiteX6" fmla="*/ 1325065 w 3865377"/>
              <a:gd name="connsiteY6" fmla="*/ 12524 h 1017764"/>
              <a:gd name="connsiteX7" fmla="*/ 1553665 w 3865377"/>
              <a:gd name="connsiteY7" fmla="*/ 288749 h 1017764"/>
              <a:gd name="connsiteX8" fmla="*/ 2232244 w 3865377"/>
              <a:gd name="connsiteY8" fmla="*/ 928 h 1017764"/>
              <a:gd name="connsiteX9" fmla="*/ 2371111 w 3865377"/>
              <a:gd name="connsiteY9" fmla="*/ 160514 h 1017764"/>
              <a:gd name="connsiteX10" fmla="*/ 2544264 w 3865377"/>
              <a:gd name="connsiteY10" fmla="*/ 164925 h 1017764"/>
              <a:gd name="connsiteX11" fmla="*/ 2782390 w 3865377"/>
              <a:gd name="connsiteY11" fmla="*/ 393525 h 1017764"/>
              <a:gd name="connsiteX12" fmla="*/ 3063223 w 3865377"/>
              <a:gd name="connsiteY12" fmla="*/ 253298 h 1017764"/>
              <a:gd name="connsiteX13" fmla="*/ 3325314 w 3865377"/>
              <a:gd name="connsiteY13" fmla="*/ 460200 h 1017764"/>
              <a:gd name="connsiteX14" fmla="*/ 3859322 w 3865377"/>
              <a:gd name="connsiteY14" fmla="*/ 427077 h 1017764"/>
              <a:gd name="connsiteX15" fmla="*/ 3836271 w 3865377"/>
              <a:gd name="connsiteY15" fmla="*/ 900998 h 1017764"/>
              <a:gd name="connsiteX16" fmla="*/ 3594933 w 3865377"/>
              <a:gd name="connsiteY16" fmla="*/ 1017764 h 1017764"/>
              <a:gd name="connsiteX17" fmla="*/ 0 w 3865377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20189 w 3897960"/>
              <a:gd name="connsiteY3" fmla="*/ 336374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39239 w 3897960"/>
              <a:gd name="connsiteY3" fmla="*/ 63164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0 w 3897960"/>
              <a:gd name="connsiteY18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0 w 3897960"/>
              <a:gd name="connsiteY19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0 w 3897960"/>
              <a:gd name="connsiteY20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267788 w 3897960"/>
              <a:gd name="connsiteY20" fmla="*/ 850725 h 1017764"/>
              <a:gd name="connsiteX21" fmla="*/ 0 w 3897960"/>
              <a:gd name="connsiteY21" fmla="*/ 220003 h 1017764"/>
              <a:gd name="connsiteX0" fmla="*/ 0 w 3897960"/>
              <a:gd name="connsiteY0" fmla="*/ 220003 h 1527749"/>
              <a:gd name="connsiteX1" fmla="*/ 271621 w 3897960"/>
              <a:gd name="connsiteY1" fmla="*/ 115233 h 1527749"/>
              <a:gd name="connsiteX2" fmla="*/ 401747 w 3897960"/>
              <a:gd name="connsiteY2" fmla="*/ 231996 h 1527749"/>
              <a:gd name="connsiteX3" fmla="*/ 505914 w 3897960"/>
              <a:gd name="connsiteY3" fmla="*/ 307799 h 1527749"/>
              <a:gd name="connsiteX4" fmla="*/ 874773 w 3897960"/>
              <a:gd name="connsiteY4" fmla="*/ 933 h 1527749"/>
              <a:gd name="connsiteX5" fmla="*/ 982164 w 3897960"/>
              <a:gd name="connsiteY5" fmla="*/ 98249 h 1527749"/>
              <a:gd name="connsiteX6" fmla="*/ 1325065 w 3897960"/>
              <a:gd name="connsiteY6" fmla="*/ 12524 h 1527749"/>
              <a:gd name="connsiteX7" fmla="*/ 1553665 w 3897960"/>
              <a:gd name="connsiteY7" fmla="*/ 288749 h 1527749"/>
              <a:gd name="connsiteX8" fmla="*/ 2232244 w 3897960"/>
              <a:gd name="connsiteY8" fmla="*/ 928 h 1527749"/>
              <a:gd name="connsiteX9" fmla="*/ 2371111 w 3897960"/>
              <a:gd name="connsiteY9" fmla="*/ 160514 h 1527749"/>
              <a:gd name="connsiteX10" fmla="*/ 2544264 w 3897960"/>
              <a:gd name="connsiteY10" fmla="*/ 164925 h 1527749"/>
              <a:gd name="connsiteX11" fmla="*/ 2782390 w 3897960"/>
              <a:gd name="connsiteY11" fmla="*/ 393525 h 1527749"/>
              <a:gd name="connsiteX12" fmla="*/ 3063223 w 3897960"/>
              <a:gd name="connsiteY12" fmla="*/ 253298 h 1527749"/>
              <a:gd name="connsiteX13" fmla="*/ 3325314 w 3897960"/>
              <a:gd name="connsiteY13" fmla="*/ 460200 h 1527749"/>
              <a:gd name="connsiteX14" fmla="*/ 3859322 w 3897960"/>
              <a:gd name="connsiteY14" fmla="*/ 427077 h 1527749"/>
              <a:gd name="connsiteX15" fmla="*/ 3836271 w 3897960"/>
              <a:gd name="connsiteY15" fmla="*/ 900998 h 1527749"/>
              <a:gd name="connsiteX16" fmla="*/ 3594933 w 3897960"/>
              <a:gd name="connsiteY16" fmla="*/ 1017764 h 1527749"/>
              <a:gd name="connsiteX17" fmla="*/ 3620588 w 3897960"/>
              <a:gd name="connsiteY17" fmla="*/ 1527000 h 1527749"/>
              <a:gd name="connsiteX18" fmla="*/ 1801313 w 3897960"/>
              <a:gd name="connsiteY18" fmla="*/ 898350 h 1527749"/>
              <a:gd name="connsiteX19" fmla="*/ 1010738 w 3897960"/>
              <a:gd name="connsiteY19" fmla="*/ 898350 h 1527749"/>
              <a:gd name="connsiteX20" fmla="*/ 267788 w 3897960"/>
              <a:gd name="connsiteY20" fmla="*/ 850725 h 1527749"/>
              <a:gd name="connsiteX21" fmla="*/ 0 w 3897960"/>
              <a:gd name="connsiteY21" fmla="*/ 220003 h 1527749"/>
              <a:gd name="connsiteX0" fmla="*/ 0 w 3897960"/>
              <a:gd name="connsiteY0" fmla="*/ 220003 h 1855911"/>
              <a:gd name="connsiteX1" fmla="*/ 271621 w 3897960"/>
              <a:gd name="connsiteY1" fmla="*/ 115233 h 1855911"/>
              <a:gd name="connsiteX2" fmla="*/ 401747 w 3897960"/>
              <a:gd name="connsiteY2" fmla="*/ 231996 h 1855911"/>
              <a:gd name="connsiteX3" fmla="*/ 505914 w 3897960"/>
              <a:gd name="connsiteY3" fmla="*/ 307799 h 1855911"/>
              <a:gd name="connsiteX4" fmla="*/ 874773 w 3897960"/>
              <a:gd name="connsiteY4" fmla="*/ 933 h 1855911"/>
              <a:gd name="connsiteX5" fmla="*/ 982164 w 3897960"/>
              <a:gd name="connsiteY5" fmla="*/ 98249 h 1855911"/>
              <a:gd name="connsiteX6" fmla="*/ 1325065 w 3897960"/>
              <a:gd name="connsiteY6" fmla="*/ 12524 h 1855911"/>
              <a:gd name="connsiteX7" fmla="*/ 1553665 w 3897960"/>
              <a:gd name="connsiteY7" fmla="*/ 288749 h 1855911"/>
              <a:gd name="connsiteX8" fmla="*/ 2232244 w 3897960"/>
              <a:gd name="connsiteY8" fmla="*/ 928 h 1855911"/>
              <a:gd name="connsiteX9" fmla="*/ 2371111 w 3897960"/>
              <a:gd name="connsiteY9" fmla="*/ 160514 h 1855911"/>
              <a:gd name="connsiteX10" fmla="*/ 2544264 w 3897960"/>
              <a:gd name="connsiteY10" fmla="*/ 164925 h 1855911"/>
              <a:gd name="connsiteX11" fmla="*/ 2782390 w 3897960"/>
              <a:gd name="connsiteY11" fmla="*/ 393525 h 1855911"/>
              <a:gd name="connsiteX12" fmla="*/ 3063223 w 3897960"/>
              <a:gd name="connsiteY12" fmla="*/ 253298 h 1855911"/>
              <a:gd name="connsiteX13" fmla="*/ 3325314 w 3897960"/>
              <a:gd name="connsiteY13" fmla="*/ 460200 h 1855911"/>
              <a:gd name="connsiteX14" fmla="*/ 3859322 w 3897960"/>
              <a:gd name="connsiteY14" fmla="*/ 427077 h 1855911"/>
              <a:gd name="connsiteX15" fmla="*/ 3836271 w 3897960"/>
              <a:gd name="connsiteY15" fmla="*/ 900998 h 1855911"/>
              <a:gd name="connsiteX16" fmla="*/ 3594933 w 3897960"/>
              <a:gd name="connsiteY16" fmla="*/ 1017764 h 1855911"/>
              <a:gd name="connsiteX17" fmla="*/ 3620588 w 3897960"/>
              <a:gd name="connsiteY17" fmla="*/ 1527000 h 1855911"/>
              <a:gd name="connsiteX18" fmla="*/ 3315788 w 3897960"/>
              <a:gd name="connsiteY18" fmla="*/ 1841325 h 1855911"/>
              <a:gd name="connsiteX19" fmla="*/ 1010738 w 3897960"/>
              <a:gd name="connsiteY19" fmla="*/ 898350 h 1855911"/>
              <a:gd name="connsiteX20" fmla="*/ 267788 w 3897960"/>
              <a:gd name="connsiteY20" fmla="*/ 850725 h 1855911"/>
              <a:gd name="connsiteX21" fmla="*/ 0 w 3897960"/>
              <a:gd name="connsiteY21" fmla="*/ 220003 h 1855911"/>
              <a:gd name="connsiteX0" fmla="*/ 0 w 3897960"/>
              <a:gd name="connsiteY0" fmla="*/ 220003 h 1866566"/>
              <a:gd name="connsiteX1" fmla="*/ 271621 w 3897960"/>
              <a:gd name="connsiteY1" fmla="*/ 115233 h 1866566"/>
              <a:gd name="connsiteX2" fmla="*/ 401747 w 3897960"/>
              <a:gd name="connsiteY2" fmla="*/ 231996 h 1866566"/>
              <a:gd name="connsiteX3" fmla="*/ 505914 w 3897960"/>
              <a:gd name="connsiteY3" fmla="*/ 307799 h 1866566"/>
              <a:gd name="connsiteX4" fmla="*/ 874773 w 3897960"/>
              <a:gd name="connsiteY4" fmla="*/ 933 h 1866566"/>
              <a:gd name="connsiteX5" fmla="*/ 982164 w 3897960"/>
              <a:gd name="connsiteY5" fmla="*/ 98249 h 1866566"/>
              <a:gd name="connsiteX6" fmla="*/ 1325065 w 3897960"/>
              <a:gd name="connsiteY6" fmla="*/ 12524 h 1866566"/>
              <a:gd name="connsiteX7" fmla="*/ 1553665 w 3897960"/>
              <a:gd name="connsiteY7" fmla="*/ 288749 h 1866566"/>
              <a:gd name="connsiteX8" fmla="*/ 2232244 w 3897960"/>
              <a:gd name="connsiteY8" fmla="*/ 928 h 1866566"/>
              <a:gd name="connsiteX9" fmla="*/ 2371111 w 3897960"/>
              <a:gd name="connsiteY9" fmla="*/ 160514 h 1866566"/>
              <a:gd name="connsiteX10" fmla="*/ 2544264 w 3897960"/>
              <a:gd name="connsiteY10" fmla="*/ 164925 h 1866566"/>
              <a:gd name="connsiteX11" fmla="*/ 2782390 w 3897960"/>
              <a:gd name="connsiteY11" fmla="*/ 393525 h 1866566"/>
              <a:gd name="connsiteX12" fmla="*/ 3063223 w 3897960"/>
              <a:gd name="connsiteY12" fmla="*/ 253298 h 1866566"/>
              <a:gd name="connsiteX13" fmla="*/ 3325314 w 3897960"/>
              <a:gd name="connsiteY13" fmla="*/ 460200 h 1866566"/>
              <a:gd name="connsiteX14" fmla="*/ 3859322 w 3897960"/>
              <a:gd name="connsiteY14" fmla="*/ 427077 h 1866566"/>
              <a:gd name="connsiteX15" fmla="*/ 3836271 w 3897960"/>
              <a:gd name="connsiteY15" fmla="*/ 900998 h 1866566"/>
              <a:gd name="connsiteX16" fmla="*/ 3594933 w 3897960"/>
              <a:gd name="connsiteY16" fmla="*/ 1017764 h 1866566"/>
              <a:gd name="connsiteX17" fmla="*/ 3620588 w 3897960"/>
              <a:gd name="connsiteY17" fmla="*/ 1527000 h 1866566"/>
              <a:gd name="connsiteX18" fmla="*/ 3315788 w 3897960"/>
              <a:gd name="connsiteY18" fmla="*/ 1841325 h 1866566"/>
              <a:gd name="connsiteX19" fmla="*/ 1010738 w 3897960"/>
              <a:gd name="connsiteY19" fmla="*/ 898350 h 1866566"/>
              <a:gd name="connsiteX20" fmla="*/ 267788 w 3897960"/>
              <a:gd name="connsiteY20" fmla="*/ 850725 h 1866566"/>
              <a:gd name="connsiteX21" fmla="*/ 0 w 3897960"/>
              <a:gd name="connsiteY21" fmla="*/ 220003 h 1866566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930141"/>
              <a:gd name="connsiteX1" fmla="*/ 271621 w 3897960"/>
              <a:gd name="connsiteY1" fmla="*/ 115233 h 1930141"/>
              <a:gd name="connsiteX2" fmla="*/ 401747 w 3897960"/>
              <a:gd name="connsiteY2" fmla="*/ 231996 h 1930141"/>
              <a:gd name="connsiteX3" fmla="*/ 505914 w 3897960"/>
              <a:gd name="connsiteY3" fmla="*/ 307799 h 1930141"/>
              <a:gd name="connsiteX4" fmla="*/ 874773 w 3897960"/>
              <a:gd name="connsiteY4" fmla="*/ 933 h 1930141"/>
              <a:gd name="connsiteX5" fmla="*/ 982164 w 3897960"/>
              <a:gd name="connsiteY5" fmla="*/ 98249 h 1930141"/>
              <a:gd name="connsiteX6" fmla="*/ 1325065 w 3897960"/>
              <a:gd name="connsiteY6" fmla="*/ 12524 h 1930141"/>
              <a:gd name="connsiteX7" fmla="*/ 1553665 w 3897960"/>
              <a:gd name="connsiteY7" fmla="*/ 288749 h 1930141"/>
              <a:gd name="connsiteX8" fmla="*/ 2232244 w 3897960"/>
              <a:gd name="connsiteY8" fmla="*/ 928 h 1930141"/>
              <a:gd name="connsiteX9" fmla="*/ 2371111 w 3897960"/>
              <a:gd name="connsiteY9" fmla="*/ 160514 h 1930141"/>
              <a:gd name="connsiteX10" fmla="*/ 2544264 w 3897960"/>
              <a:gd name="connsiteY10" fmla="*/ 164925 h 1930141"/>
              <a:gd name="connsiteX11" fmla="*/ 2782390 w 3897960"/>
              <a:gd name="connsiteY11" fmla="*/ 393525 h 1930141"/>
              <a:gd name="connsiteX12" fmla="*/ 3063223 w 3897960"/>
              <a:gd name="connsiteY12" fmla="*/ 253298 h 1930141"/>
              <a:gd name="connsiteX13" fmla="*/ 3325314 w 3897960"/>
              <a:gd name="connsiteY13" fmla="*/ 460200 h 1930141"/>
              <a:gd name="connsiteX14" fmla="*/ 3859322 w 3897960"/>
              <a:gd name="connsiteY14" fmla="*/ 427077 h 1930141"/>
              <a:gd name="connsiteX15" fmla="*/ 3836271 w 3897960"/>
              <a:gd name="connsiteY15" fmla="*/ 900998 h 1930141"/>
              <a:gd name="connsiteX16" fmla="*/ 3594933 w 3897960"/>
              <a:gd name="connsiteY16" fmla="*/ 1017764 h 1930141"/>
              <a:gd name="connsiteX17" fmla="*/ 3620588 w 3897960"/>
              <a:gd name="connsiteY17" fmla="*/ 1527000 h 1930141"/>
              <a:gd name="connsiteX18" fmla="*/ 3792038 w 3897960"/>
              <a:gd name="connsiteY18" fmla="*/ 1717499 h 1930141"/>
              <a:gd name="connsiteX19" fmla="*/ 3544388 w 3897960"/>
              <a:gd name="connsiteY19" fmla="*/ 1879424 h 1930141"/>
              <a:gd name="connsiteX20" fmla="*/ 3315788 w 3897960"/>
              <a:gd name="connsiteY20" fmla="*/ 1841325 h 1930141"/>
              <a:gd name="connsiteX21" fmla="*/ 1010738 w 3897960"/>
              <a:gd name="connsiteY21" fmla="*/ 898350 h 1930141"/>
              <a:gd name="connsiteX22" fmla="*/ 267788 w 3897960"/>
              <a:gd name="connsiteY22" fmla="*/ 850725 h 1930141"/>
              <a:gd name="connsiteX23" fmla="*/ 0 w 3897960"/>
              <a:gd name="connsiteY23" fmla="*/ 220003 h 1930141"/>
              <a:gd name="connsiteX0" fmla="*/ 0 w 3897960"/>
              <a:gd name="connsiteY0" fmla="*/ 220003 h 2096606"/>
              <a:gd name="connsiteX1" fmla="*/ 271621 w 3897960"/>
              <a:gd name="connsiteY1" fmla="*/ 115233 h 2096606"/>
              <a:gd name="connsiteX2" fmla="*/ 401747 w 3897960"/>
              <a:gd name="connsiteY2" fmla="*/ 231996 h 2096606"/>
              <a:gd name="connsiteX3" fmla="*/ 505914 w 3897960"/>
              <a:gd name="connsiteY3" fmla="*/ 307799 h 2096606"/>
              <a:gd name="connsiteX4" fmla="*/ 874773 w 3897960"/>
              <a:gd name="connsiteY4" fmla="*/ 933 h 2096606"/>
              <a:gd name="connsiteX5" fmla="*/ 982164 w 3897960"/>
              <a:gd name="connsiteY5" fmla="*/ 98249 h 2096606"/>
              <a:gd name="connsiteX6" fmla="*/ 1325065 w 3897960"/>
              <a:gd name="connsiteY6" fmla="*/ 12524 h 2096606"/>
              <a:gd name="connsiteX7" fmla="*/ 1553665 w 3897960"/>
              <a:gd name="connsiteY7" fmla="*/ 288749 h 2096606"/>
              <a:gd name="connsiteX8" fmla="*/ 2232244 w 3897960"/>
              <a:gd name="connsiteY8" fmla="*/ 928 h 2096606"/>
              <a:gd name="connsiteX9" fmla="*/ 2371111 w 3897960"/>
              <a:gd name="connsiteY9" fmla="*/ 160514 h 2096606"/>
              <a:gd name="connsiteX10" fmla="*/ 2544264 w 3897960"/>
              <a:gd name="connsiteY10" fmla="*/ 164925 h 2096606"/>
              <a:gd name="connsiteX11" fmla="*/ 2782390 w 3897960"/>
              <a:gd name="connsiteY11" fmla="*/ 393525 h 2096606"/>
              <a:gd name="connsiteX12" fmla="*/ 3063223 w 3897960"/>
              <a:gd name="connsiteY12" fmla="*/ 253298 h 2096606"/>
              <a:gd name="connsiteX13" fmla="*/ 3325314 w 3897960"/>
              <a:gd name="connsiteY13" fmla="*/ 460200 h 2096606"/>
              <a:gd name="connsiteX14" fmla="*/ 3859322 w 3897960"/>
              <a:gd name="connsiteY14" fmla="*/ 427077 h 2096606"/>
              <a:gd name="connsiteX15" fmla="*/ 3836271 w 3897960"/>
              <a:gd name="connsiteY15" fmla="*/ 900998 h 2096606"/>
              <a:gd name="connsiteX16" fmla="*/ 3594933 w 3897960"/>
              <a:gd name="connsiteY16" fmla="*/ 1017764 h 2096606"/>
              <a:gd name="connsiteX17" fmla="*/ 3620588 w 3897960"/>
              <a:gd name="connsiteY17" fmla="*/ 1527000 h 2096606"/>
              <a:gd name="connsiteX18" fmla="*/ 3792038 w 3897960"/>
              <a:gd name="connsiteY18" fmla="*/ 1717499 h 2096606"/>
              <a:gd name="connsiteX19" fmla="*/ 3544388 w 3897960"/>
              <a:gd name="connsiteY19" fmla="*/ 1879424 h 2096606"/>
              <a:gd name="connsiteX20" fmla="*/ 3477713 w 3897960"/>
              <a:gd name="connsiteY20" fmla="*/ 2050875 h 2096606"/>
              <a:gd name="connsiteX21" fmla="*/ 1010738 w 3897960"/>
              <a:gd name="connsiteY21" fmla="*/ 898350 h 2096606"/>
              <a:gd name="connsiteX22" fmla="*/ 267788 w 3897960"/>
              <a:gd name="connsiteY22" fmla="*/ 850725 h 2096606"/>
              <a:gd name="connsiteX23" fmla="*/ 0 w 3897960"/>
              <a:gd name="connsiteY23" fmla="*/ 220003 h 2096606"/>
              <a:gd name="connsiteX0" fmla="*/ 0 w 3897960"/>
              <a:gd name="connsiteY0" fmla="*/ 220003 h 2050875"/>
              <a:gd name="connsiteX1" fmla="*/ 271621 w 3897960"/>
              <a:gd name="connsiteY1" fmla="*/ 115233 h 2050875"/>
              <a:gd name="connsiteX2" fmla="*/ 401747 w 3897960"/>
              <a:gd name="connsiteY2" fmla="*/ 231996 h 2050875"/>
              <a:gd name="connsiteX3" fmla="*/ 505914 w 3897960"/>
              <a:gd name="connsiteY3" fmla="*/ 307799 h 2050875"/>
              <a:gd name="connsiteX4" fmla="*/ 874773 w 3897960"/>
              <a:gd name="connsiteY4" fmla="*/ 933 h 2050875"/>
              <a:gd name="connsiteX5" fmla="*/ 982164 w 3897960"/>
              <a:gd name="connsiteY5" fmla="*/ 98249 h 2050875"/>
              <a:gd name="connsiteX6" fmla="*/ 1325065 w 3897960"/>
              <a:gd name="connsiteY6" fmla="*/ 12524 h 2050875"/>
              <a:gd name="connsiteX7" fmla="*/ 1553665 w 3897960"/>
              <a:gd name="connsiteY7" fmla="*/ 288749 h 2050875"/>
              <a:gd name="connsiteX8" fmla="*/ 2232244 w 3897960"/>
              <a:gd name="connsiteY8" fmla="*/ 928 h 2050875"/>
              <a:gd name="connsiteX9" fmla="*/ 2371111 w 3897960"/>
              <a:gd name="connsiteY9" fmla="*/ 160514 h 2050875"/>
              <a:gd name="connsiteX10" fmla="*/ 2544264 w 3897960"/>
              <a:gd name="connsiteY10" fmla="*/ 164925 h 2050875"/>
              <a:gd name="connsiteX11" fmla="*/ 2782390 w 3897960"/>
              <a:gd name="connsiteY11" fmla="*/ 393525 h 2050875"/>
              <a:gd name="connsiteX12" fmla="*/ 3063223 w 3897960"/>
              <a:gd name="connsiteY12" fmla="*/ 253298 h 2050875"/>
              <a:gd name="connsiteX13" fmla="*/ 3325314 w 3897960"/>
              <a:gd name="connsiteY13" fmla="*/ 460200 h 2050875"/>
              <a:gd name="connsiteX14" fmla="*/ 3859322 w 3897960"/>
              <a:gd name="connsiteY14" fmla="*/ 427077 h 2050875"/>
              <a:gd name="connsiteX15" fmla="*/ 3836271 w 3897960"/>
              <a:gd name="connsiteY15" fmla="*/ 900998 h 2050875"/>
              <a:gd name="connsiteX16" fmla="*/ 3594933 w 3897960"/>
              <a:gd name="connsiteY16" fmla="*/ 1017764 h 2050875"/>
              <a:gd name="connsiteX17" fmla="*/ 3620588 w 3897960"/>
              <a:gd name="connsiteY17" fmla="*/ 1527000 h 2050875"/>
              <a:gd name="connsiteX18" fmla="*/ 3792038 w 3897960"/>
              <a:gd name="connsiteY18" fmla="*/ 1717499 h 2050875"/>
              <a:gd name="connsiteX19" fmla="*/ 3544388 w 3897960"/>
              <a:gd name="connsiteY19" fmla="*/ 1879424 h 2050875"/>
              <a:gd name="connsiteX20" fmla="*/ 3477713 w 3897960"/>
              <a:gd name="connsiteY20" fmla="*/ 2050875 h 2050875"/>
              <a:gd name="connsiteX21" fmla="*/ 1010738 w 3897960"/>
              <a:gd name="connsiteY21" fmla="*/ 898350 h 2050875"/>
              <a:gd name="connsiteX22" fmla="*/ 267788 w 3897960"/>
              <a:gd name="connsiteY22" fmla="*/ 850725 h 2050875"/>
              <a:gd name="connsiteX23" fmla="*/ 0 w 3897960"/>
              <a:gd name="connsiteY23" fmla="*/ 220003 h 2050875"/>
              <a:gd name="connsiteX0" fmla="*/ 0 w 3897960"/>
              <a:gd name="connsiteY0" fmla="*/ 220003 h 2052143"/>
              <a:gd name="connsiteX1" fmla="*/ 271621 w 3897960"/>
              <a:gd name="connsiteY1" fmla="*/ 115233 h 2052143"/>
              <a:gd name="connsiteX2" fmla="*/ 401747 w 3897960"/>
              <a:gd name="connsiteY2" fmla="*/ 231996 h 2052143"/>
              <a:gd name="connsiteX3" fmla="*/ 505914 w 3897960"/>
              <a:gd name="connsiteY3" fmla="*/ 307799 h 2052143"/>
              <a:gd name="connsiteX4" fmla="*/ 874773 w 3897960"/>
              <a:gd name="connsiteY4" fmla="*/ 933 h 2052143"/>
              <a:gd name="connsiteX5" fmla="*/ 982164 w 3897960"/>
              <a:gd name="connsiteY5" fmla="*/ 98249 h 2052143"/>
              <a:gd name="connsiteX6" fmla="*/ 1325065 w 3897960"/>
              <a:gd name="connsiteY6" fmla="*/ 12524 h 2052143"/>
              <a:gd name="connsiteX7" fmla="*/ 1553665 w 3897960"/>
              <a:gd name="connsiteY7" fmla="*/ 288749 h 2052143"/>
              <a:gd name="connsiteX8" fmla="*/ 2232244 w 3897960"/>
              <a:gd name="connsiteY8" fmla="*/ 928 h 2052143"/>
              <a:gd name="connsiteX9" fmla="*/ 2371111 w 3897960"/>
              <a:gd name="connsiteY9" fmla="*/ 160514 h 2052143"/>
              <a:gd name="connsiteX10" fmla="*/ 2544264 w 3897960"/>
              <a:gd name="connsiteY10" fmla="*/ 164925 h 2052143"/>
              <a:gd name="connsiteX11" fmla="*/ 2782390 w 3897960"/>
              <a:gd name="connsiteY11" fmla="*/ 393525 h 2052143"/>
              <a:gd name="connsiteX12" fmla="*/ 3063223 w 3897960"/>
              <a:gd name="connsiteY12" fmla="*/ 253298 h 2052143"/>
              <a:gd name="connsiteX13" fmla="*/ 3325314 w 3897960"/>
              <a:gd name="connsiteY13" fmla="*/ 460200 h 2052143"/>
              <a:gd name="connsiteX14" fmla="*/ 3859322 w 3897960"/>
              <a:gd name="connsiteY14" fmla="*/ 427077 h 2052143"/>
              <a:gd name="connsiteX15" fmla="*/ 3836271 w 3897960"/>
              <a:gd name="connsiteY15" fmla="*/ 900998 h 2052143"/>
              <a:gd name="connsiteX16" fmla="*/ 3594933 w 3897960"/>
              <a:gd name="connsiteY16" fmla="*/ 1017764 h 2052143"/>
              <a:gd name="connsiteX17" fmla="*/ 3620588 w 3897960"/>
              <a:gd name="connsiteY17" fmla="*/ 1527000 h 2052143"/>
              <a:gd name="connsiteX18" fmla="*/ 3792038 w 3897960"/>
              <a:gd name="connsiteY18" fmla="*/ 1717499 h 2052143"/>
              <a:gd name="connsiteX19" fmla="*/ 3544388 w 3897960"/>
              <a:gd name="connsiteY19" fmla="*/ 1879424 h 2052143"/>
              <a:gd name="connsiteX20" fmla="*/ 3477713 w 3897960"/>
              <a:gd name="connsiteY20" fmla="*/ 2050875 h 2052143"/>
              <a:gd name="connsiteX21" fmla="*/ 2896688 w 3897960"/>
              <a:gd name="connsiteY21" fmla="*/ 1803224 h 2052143"/>
              <a:gd name="connsiteX22" fmla="*/ 1010738 w 3897960"/>
              <a:gd name="connsiteY22" fmla="*/ 898350 h 2052143"/>
              <a:gd name="connsiteX23" fmla="*/ 267788 w 3897960"/>
              <a:gd name="connsiteY23" fmla="*/ 850725 h 2052143"/>
              <a:gd name="connsiteX24" fmla="*/ 0 w 3897960"/>
              <a:gd name="connsiteY24" fmla="*/ 220003 h 2052143"/>
              <a:gd name="connsiteX0" fmla="*/ 0 w 3897960"/>
              <a:gd name="connsiteY0" fmla="*/ 220003 h 2463076"/>
              <a:gd name="connsiteX1" fmla="*/ 271621 w 3897960"/>
              <a:gd name="connsiteY1" fmla="*/ 115233 h 2463076"/>
              <a:gd name="connsiteX2" fmla="*/ 401747 w 3897960"/>
              <a:gd name="connsiteY2" fmla="*/ 231996 h 2463076"/>
              <a:gd name="connsiteX3" fmla="*/ 505914 w 3897960"/>
              <a:gd name="connsiteY3" fmla="*/ 307799 h 2463076"/>
              <a:gd name="connsiteX4" fmla="*/ 874773 w 3897960"/>
              <a:gd name="connsiteY4" fmla="*/ 933 h 2463076"/>
              <a:gd name="connsiteX5" fmla="*/ 982164 w 3897960"/>
              <a:gd name="connsiteY5" fmla="*/ 98249 h 2463076"/>
              <a:gd name="connsiteX6" fmla="*/ 1325065 w 3897960"/>
              <a:gd name="connsiteY6" fmla="*/ 12524 h 2463076"/>
              <a:gd name="connsiteX7" fmla="*/ 1553665 w 3897960"/>
              <a:gd name="connsiteY7" fmla="*/ 288749 h 2463076"/>
              <a:gd name="connsiteX8" fmla="*/ 2232244 w 3897960"/>
              <a:gd name="connsiteY8" fmla="*/ 928 h 2463076"/>
              <a:gd name="connsiteX9" fmla="*/ 2371111 w 3897960"/>
              <a:gd name="connsiteY9" fmla="*/ 160514 h 2463076"/>
              <a:gd name="connsiteX10" fmla="*/ 2544264 w 3897960"/>
              <a:gd name="connsiteY10" fmla="*/ 164925 h 2463076"/>
              <a:gd name="connsiteX11" fmla="*/ 2782390 w 3897960"/>
              <a:gd name="connsiteY11" fmla="*/ 393525 h 2463076"/>
              <a:gd name="connsiteX12" fmla="*/ 3063223 w 3897960"/>
              <a:gd name="connsiteY12" fmla="*/ 253298 h 2463076"/>
              <a:gd name="connsiteX13" fmla="*/ 3325314 w 3897960"/>
              <a:gd name="connsiteY13" fmla="*/ 460200 h 2463076"/>
              <a:gd name="connsiteX14" fmla="*/ 3859322 w 3897960"/>
              <a:gd name="connsiteY14" fmla="*/ 427077 h 2463076"/>
              <a:gd name="connsiteX15" fmla="*/ 3836271 w 3897960"/>
              <a:gd name="connsiteY15" fmla="*/ 900998 h 2463076"/>
              <a:gd name="connsiteX16" fmla="*/ 3594933 w 3897960"/>
              <a:gd name="connsiteY16" fmla="*/ 1017764 h 2463076"/>
              <a:gd name="connsiteX17" fmla="*/ 3620588 w 3897960"/>
              <a:gd name="connsiteY17" fmla="*/ 1527000 h 2463076"/>
              <a:gd name="connsiteX18" fmla="*/ 3792038 w 3897960"/>
              <a:gd name="connsiteY18" fmla="*/ 1717499 h 2463076"/>
              <a:gd name="connsiteX19" fmla="*/ 3544388 w 3897960"/>
              <a:gd name="connsiteY19" fmla="*/ 1879424 h 2463076"/>
              <a:gd name="connsiteX20" fmla="*/ 3477713 w 3897960"/>
              <a:gd name="connsiteY20" fmla="*/ 2050875 h 2463076"/>
              <a:gd name="connsiteX21" fmla="*/ 3649163 w 3897960"/>
              <a:gd name="connsiteY21" fmla="*/ 2460449 h 2463076"/>
              <a:gd name="connsiteX22" fmla="*/ 2896688 w 3897960"/>
              <a:gd name="connsiteY22" fmla="*/ 1803224 h 2463076"/>
              <a:gd name="connsiteX23" fmla="*/ 1010738 w 3897960"/>
              <a:gd name="connsiteY23" fmla="*/ 898350 h 2463076"/>
              <a:gd name="connsiteX24" fmla="*/ 267788 w 3897960"/>
              <a:gd name="connsiteY24" fmla="*/ 850725 h 2463076"/>
              <a:gd name="connsiteX25" fmla="*/ 0 w 3897960"/>
              <a:gd name="connsiteY25" fmla="*/ 220003 h 2463076"/>
              <a:gd name="connsiteX0" fmla="*/ 0 w 3897960"/>
              <a:gd name="connsiteY0" fmla="*/ 220003 h 2283659"/>
              <a:gd name="connsiteX1" fmla="*/ 271621 w 3897960"/>
              <a:gd name="connsiteY1" fmla="*/ 115233 h 2283659"/>
              <a:gd name="connsiteX2" fmla="*/ 401747 w 3897960"/>
              <a:gd name="connsiteY2" fmla="*/ 231996 h 2283659"/>
              <a:gd name="connsiteX3" fmla="*/ 505914 w 3897960"/>
              <a:gd name="connsiteY3" fmla="*/ 307799 h 2283659"/>
              <a:gd name="connsiteX4" fmla="*/ 874773 w 3897960"/>
              <a:gd name="connsiteY4" fmla="*/ 933 h 2283659"/>
              <a:gd name="connsiteX5" fmla="*/ 982164 w 3897960"/>
              <a:gd name="connsiteY5" fmla="*/ 98249 h 2283659"/>
              <a:gd name="connsiteX6" fmla="*/ 1325065 w 3897960"/>
              <a:gd name="connsiteY6" fmla="*/ 12524 h 2283659"/>
              <a:gd name="connsiteX7" fmla="*/ 1553665 w 3897960"/>
              <a:gd name="connsiteY7" fmla="*/ 288749 h 2283659"/>
              <a:gd name="connsiteX8" fmla="*/ 2232244 w 3897960"/>
              <a:gd name="connsiteY8" fmla="*/ 928 h 2283659"/>
              <a:gd name="connsiteX9" fmla="*/ 2371111 w 3897960"/>
              <a:gd name="connsiteY9" fmla="*/ 160514 h 2283659"/>
              <a:gd name="connsiteX10" fmla="*/ 2544264 w 3897960"/>
              <a:gd name="connsiteY10" fmla="*/ 164925 h 2283659"/>
              <a:gd name="connsiteX11" fmla="*/ 2782390 w 3897960"/>
              <a:gd name="connsiteY11" fmla="*/ 393525 h 2283659"/>
              <a:gd name="connsiteX12" fmla="*/ 3063223 w 3897960"/>
              <a:gd name="connsiteY12" fmla="*/ 253298 h 2283659"/>
              <a:gd name="connsiteX13" fmla="*/ 3325314 w 3897960"/>
              <a:gd name="connsiteY13" fmla="*/ 460200 h 2283659"/>
              <a:gd name="connsiteX14" fmla="*/ 3859322 w 3897960"/>
              <a:gd name="connsiteY14" fmla="*/ 427077 h 2283659"/>
              <a:gd name="connsiteX15" fmla="*/ 3836271 w 3897960"/>
              <a:gd name="connsiteY15" fmla="*/ 900998 h 2283659"/>
              <a:gd name="connsiteX16" fmla="*/ 3594933 w 3897960"/>
              <a:gd name="connsiteY16" fmla="*/ 1017764 h 2283659"/>
              <a:gd name="connsiteX17" fmla="*/ 3620588 w 3897960"/>
              <a:gd name="connsiteY17" fmla="*/ 1527000 h 2283659"/>
              <a:gd name="connsiteX18" fmla="*/ 3792038 w 3897960"/>
              <a:gd name="connsiteY18" fmla="*/ 1717499 h 2283659"/>
              <a:gd name="connsiteX19" fmla="*/ 3544388 w 3897960"/>
              <a:gd name="connsiteY19" fmla="*/ 1879424 h 2283659"/>
              <a:gd name="connsiteX20" fmla="*/ 3477713 w 3897960"/>
              <a:gd name="connsiteY20" fmla="*/ 2050875 h 2283659"/>
              <a:gd name="connsiteX21" fmla="*/ 3668213 w 3897960"/>
              <a:gd name="connsiteY21" fmla="*/ 2279474 h 2283659"/>
              <a:gd name="connsiteX22" fmla="*/ 2896688 w 3897960"/>
              <a:gd name="connsiteY22" fmla="*/ 1803224 h 2283659"/>
              <a:gd name="connsiteX23" fmla="*/ 1010738 w 3897960"/>
              <a:gd name="connsiteY23" fmla="*/ 898350 h 2283659"/>
              <a:gd name="connsiteX24" fmla="*/ 267788 w 3897960"/>
              <a:gd name="connsiteY24" fmla="*/ 850725 h 2283659"/>
              <a:gd name="connsiteX25" fmla="*/ 0 w 3897960"/>
              <a:gd name="connsiteY25" fmla="*/ 220003 h 2283659"/>
              <a:gd name="connsiteX0" fmla="*/ 0 w 3897960"/>
              <a:gd name="connsiteY0" fmla="*/ 220003 h 2596229"/>
              <a:gd name="connsiteX1" fmla="*/ 271621 w 3897960"/>
              <a:gd name="connsiteY1" fmla="*/ 115233 h 2596229"/>
              <a:gd name="connsiteX2" fmla="*/ 401747 w 3897960"/>
              <a:gd name="connsiteY2" fmla="*/ 231996 h 2596229"/>
              <a:gd name="connsiteX3" fmla="*/ 505914 w 3897960"/>
              <a:gd name="connsiteY3" fmla="*/ 307799 h 2596229"/>
              <a:gd name="connsiteX4" fmla="*/ 874773 w 3897960"/>
              <a:gd name="connsiteY4" fmla="*/ 933 h 2596229"/>
              <a:gd name="connsiteX5" fmla="*/ 982164 w 3897960"/>
              <a:gd name="connsiteY5" fmla="*/ 98249 h 2596229"/>
              <a:gd name="connsiteX6" fmla="*/ 1325065 w 3897960"/>
              <a:gd name="connsiteY6" fmla="*/ 12524 h 2596229"/>
              <a:gd name="connsiteX7" fmla="*/ 1553665 w 3897960"/>
              <a:gd name="connsiteY7" fmla="*/ 288749 h 2596229"/>
              <a:gd name="connsiteX8" fmla="*/ 2232244 w 3897960"/>
              <a:gd name="connsiteY8" fmla="*/ 928 h 2596229"/>
              <a:gd name="connsiteX9" fmla="*/ 2371111 w 3897960"/>
              <a:gd name="connsiteY9" fmla="*/ 160514 h 2596229"/>
              <a:gd name="connsiteX10" fmla="*/ 2544264 w 3897960"/>
              <a:gd name="connsiteY10" fmla="*/ 164925 h 2596229"/>
              <a:gd name="connsiteX11" fmla="*/ 2782390 w 3897960"/>
              <a:gd name="connsiteY11" fmla="*/ 393525 h 2596229"/>
              <a:gd name="connsiteX12" fmla="*/ 3063223 w 3897960"/>
              <a:gd name="connsiteY12" fmla="*/ 253298 h 2596229"/>
              <a:gd name="connsiteX13" fmla="*/ 3325314 w 3897960"/>
              <a:gd name="connsiteY13" fmla="*/ 460200 h 2596229"/>
              <a:gd name="connsiteX14" fmla="*/ 3859322 w 3897960"/>
              <a:gd name="connsiteY14" fmla="*/ 427077 h 2596229"/>
              <a:gd name="connsiteX15" fmla="*/ 3836271 w 3897960"/>
              <a:gd name="connsiteY15" fmla="*/ 900998 h 2596229"/>
              <a:gd name="connsiteX16" fmla="*/ 3594933 w 3897960"/>
              <a:gd name="connsiteY16" fmla="*/ 1017764 h 2596229"/>
              <a:gd name="connsiteX17" fmla="*/ 3620588 w 3897960"/>
              <a:gd name="connsiteY17" fmla="*/ 1527000 h 2596229"/>
              <a:gd name="connsiteX18" fmla="*/ 3792038 w 3897960"/>
              <a:gd name="connsiteY18" fmla="*/ 1717499 h 2596229"/>
              <a:gd name="connsiteX19" fmla="*/ 3544388 w 3897960"/>
              <a:gd name="connsiteY19" fmla="*/ 1879424 h 2596229"/>
              <a:gd name="connsiteX20" fmla="*/ 3477713 w 3897960"/>
              <a:gd name="connsiteY20" fmla="*/ 2050875 h 2596229"/>
              <a:gd name="connsiteX21" fmla="*/ 3668213 w 3897960"/>
              <a:gd name="connsiteY21" fmla="*/ 2279474 h 2596229"/>
              <a:gd name="connsiteX22" fmla="*/ 3592013 w 3897960"/>
              <a:gd name="connsiteY22" fmla="*/ 2565224 h 2596229"/>
              <a:gd name="connsiteX23" fmla="*/ 1010738 w 3897960"/>
              <a:gd name="connsiteY23" fmla="*/ 898350 h 2596229"/>
              <a:gd name="connsiteX24" fmla="*/ 267788 w 3897960"/>
              <a:gd name="connsiteY24" fmla="*/ 850725 h 2596229"/>
              <a:gd name="connsiteX25" fmla="*/ 0 w 3897960"/>
              <a:gd name="connsiteY25" fmla="*/ 220003 h 2596229"/>
              <a:gd name="connsiteX0" fmla="*/ 0 w 3897960"/>
              <a:gd name="connsiteY0" fmla="*/ 220003 h 2567913"/>
              <a:gd name="connsiteX1" fmla="*/ 271621 w 3897960"/>
              <a:gd name="connsiteY1" fmla="*/ 115233 h 2567913"/>
              <a:gd name="connsiteX2" fmla="*/ 401747 w 3897960"/>
              <a:gd name="connsiteY2" fmla="*/ 231996 h 2567913"/>
              <a:gd name="connsiteX3" fmla="*/ 505914 w 3897960"/>
              <a:gd name="connsiteY3" fmla="*/ 307799 h 2567913"/>
              <a:gd name="connsiteX4" fmla="*/ 874773 w 3897960"/>
              <a:gd name="connsiteY4" fmla="*/ 933 h 2567913"/>
              <a:gd name="connsiteX5" fmla="*/ 982164 w 3897960"/>
              <a:gd name="connsiteY5" fmla="*/ 98249 h 2567913"/>
              <a:gd name="connsiteX6" fmla="*/ 1325065 w 3897960"/>
              <a:gd name="connsiteY6" fmla="*/ 12524 h 2567913"/>
              <a:gd name="connsiteX7" fmla="*/ 1553665 w 3897960"/>
              <a:gd name="connsiteY7" fmla="*/ 288749 h 2567913"/>
              <a:gd name="connsiteX8" fmla="*/ 2232244 w 3897960"/>
              <a:gd name="connsiteY8" fmla="*/ 928 h 2567913"/>
              <a:gd name="connsiteX9" fmla="*/ 2371111 w 3897960"/>
              <a:gd name="connsiteY9" fmla="*/ 160514 h 2567913"/>
              <a:gd name="connsiteX10" fmla="*/ 2544264 w 3897960"/>
              <a:gd name="connsiteY10" fmla="*/ 164925 h 2567913"/>
              <a:gd name="connsiteX11" fmla="*/ 2782390 w 3897960"/>
              <a:gd name="connsiteY11" fmla="*/ 393525 h 2567913"/>
              <a:gd name="connsiteX12" fmla="*/ 3063223 w 3897960"/>
              <a:gd name="connsiteY12" fmla="*/ 253298 h 2567913"/>
              <a:gd name="connsiteX13" fmla="*/ 3325314 w 3897960"/>
              <a:gd name="connsiteY13" fmla="*/ 460200 h 2567913"/>
              <a:gd name="connsiteX14" fmla="*/ 3859322 w 3897960"/>
              <a:gd name="connsiteY14" fmla="*/ 427077 h 2567913"/>
              <a:gd name="connsiteX15" fmla="*/ 3836271 w 3897960"/>
              <a:gd name="connsiteY15" fmla="*/ 900998 h 2567913"/>
              <a:gd name="connsiteX16" fmla="*/ 3594933 w 3897960"/>
              <a:gd name="connsiteY16" fmla="*/ 1017764 h 2567913"/>
              <a:gd name="connsiteX17" fmla="*/ 3620588 w 3897960"/>
              <a:gd name="connsiteY17" fmla="*/ 1527000 h 2567913"/>
              <a:gd name="connsiteX18" fmla="*/ 3792038 w 3897960"/>
              <a:gd name="connsiteY18" fmla="*/ 1717499 h 2567913"/>
              <a:gd name="connsiteX19" fmla="*/ 3544388 w 3897960"/>
              <a:gd name="connsiteY19" fmla="*/ 1879424 h 2567913"/>
              <a:gd name="connsiteX20" fmla="*/ 3477713 w 3897960"/>
              <a:gd name="connsiteY20" fmla="*/ 2050875 h 2567913"/>
              <a:gd name="connsiteX21" fmla="*/ 3668213 w 3897960"/>
              <a:gd name="connsiteY21" fmla="*/ 2279474 h 2567913"/>
              <a:gd name="connsiteX22" fmla="*/ 3592013 w 3897960"/>
              <a:gd name="connsiteY22" fmla="*/ 2565224 h 2567913"/>
              <a:gd name="connsiteX23" fmla="*/ 3068138 w 3897960"/>
              <a:gd name="connsiteY23" fmla="*/ 2336624 h 2567913"/>
              <a:gd name="connsiteX24" fmla="*/ 1010738 w 3897960"/>
              <a:gd name="connsiteY24" fmla="*/ 898350 h 2567913"/>
              <a:gd name="connsiteX25" fmla="*/ 267788 w 3897960"/>
              <a:gd name="connsiteY25" fmla="*/ 850725 h 2567913"/>
              <a:gd name="connsiteX26" fmla="*/ 0 w 3897960"/>
              <a:gd name="connsiteY26" fmla="*/ 220003 h 2567913"/>
              <a:gd name="connsiteX0" fmla="*/ 0 w 3897960"/>
              <a:gd name="connsiteY0" fmla="*/ 220003 h 2641588"/>
              <a:gd name="connsiteX1" fmla="*/ 271621 w 3897960"/>
              <a:gd name="connsiteY1" fmla="*/ 115233 h 2641588"/>
              <a:gd name="connsiteX2" fmla="*/ 401747 w 3897960"/>
              <a:gd name="connsiteY2" fmla="*/ 231996 h 2641588"/>
              <a:gd name="connsiteX3" fmla="*/ 505914 w 3897960"/>
              <a:gd name="connsiteY3" fmla="*/ 307799 h 2641588"/>
              <a:gd name="connsiteX4" fmla="*/ 874773 w 3897960"/>
              <a:gd name="connsiteY4" fmla="*/ 933 h 2641588"/>
              <a:gd name="connsiteX5" fmla="*/ 982164 w 3897960"/>
              <a:gd name="connsiteY5" fmla="*/ 98249 h 2641588"/>
              <a:gd name="connsiteX6" fmla="*/ 1325065 w 3897960"/>
              <a:gd name="connsiteY6" fmla="*/ 12524 h 2641588"/>
              <a:gd name="connsiteX7" fmla="*/ 1553665 w 3897960"/>
              <a:gd name="connsiteY7" fmla="*/ 288749 h 2641588"/>
              <a:gd name="connsiteX8" fmla="*/ 2232244 w 3897960"/>
              <a:gd name="connsiteY8" fmla="*/ 928 h 2641588"/>
              <a:gd name="connsiteX9" fmla="*/ 2371111 w 3897960"/>
              <a:gd name="connsiteY9" fmla="*/ 160514 h 2641588"/>
              <a:gd name="connsiteX10" fmla="*/ 2544264 w 3897960"/>
              <a:gd name="connsiteY10" fmla="*/ 164925 h 2641588"/>
              <a:gd name="connsiteX11" fmla="*/ 2782390 w 3897960"/>
              <a:gd name="connsiteY11" fmla="*/ 393525 h 2641588"/>
              <a:gd name="connsiteX12" fmla="*/ 3063223 w 3897960"/>
              <a:gd name="connsiteY12" fmla="*/ 253298 h 2641588"/>
              <a:gd name="connsiteX13" fmla="*/ 3325314 w 3897960"/>
              <a:gd name="connsiteY13" fmla="*/ 460200 h 2641588"/>
              <a:gd name="connsiteX14" fmla="*/ 3859322 w 3897960"/>
              <a:gd name="connsiteY14" fmla="*/ 427077 h 2641588"/>
              <a:gd name="connsiteX15" fmla="*/ 3836271 w 3897960"/>
              <a:gd name="connsiteY15" fmla="*/ 900998 h 2641588"/>
              <a:gd name="connsiteX16" fmla="*/ 3594933 w 3897960"/>
              <a:gd name="connsiteY16" fmla="*/ 1017764 h 2641588"/>
              <a:gd name="connsiteX17" fmla="*/ 3620588 w 3897960"/>
              <a:gd name="connsiteY17" fmla="*/ 1527000 h 2641588"/>
              <a:gd name="connsiteX18" fmla="*/ 3792038 w 3897960"/>
              <a:gd name="connsiteY18" fmla="*/ 1717499 h 2641588"/>
              <a:gd name="connsiteX19" fmla="*/ 3544388 w 3897960"/>
              <a:gd name="connsiteY19" fmla="*/ 1879424 h 2641588"/>
              <a:gd name="connsiteX20" fmla="*/ 3477713 w 3897960"/>
              <a:gd name="connsiteY20" fmla="*/ 2050875 h 2641588"/>
              <a:gd name="connsiteX21" fmla="*/ 3668213 w 3897960"/>
              <a:gd name="connsiteY21" fmla="*/ 2279474 h 2641588"/>
              <a:gd name="connsiteX22" fmla="*/ 3592013 w 3897960"/>
              <a:gd name="connsiteY22" fmla="*/ 2565224 h 2641588"/>
              <a:gd name="connsiteX23" fmla="*/ 3382463 w 3897960"/>
              <a:gd name="connsiteY23" fmla="*/ 2498549 h 2641588"/>
              <a:gd name="connsiteX24" fmla="*/ 1010738 w 3897960"/>
              <a:gd name="connsiteY24" fmla="*/ 898350 h 2641588"/>
              <a:gd name="connsiteX25" fmla="*/ 267788 w 3897960"/>
              <a:gd name="connsiteY25" fmla="*/ 850725 h 2641588"/>
              <a:gd name="connsiteX26" fmla="*/ 0 w 3897960"/>
              <a:gd name="connsiteY26" fmla="*/ 220003 h 2641588"/>
              <a:gd name="connsiteX0" fmla="*/ 0 w 3897960"/>
              <a:gd name="connsiteY0" fmla="*/ 220003 h 2635284"/>
              <a:gd name="connsiteX1" fmla="*/ 271621 w 3897960"/>
              <a:gd name="connsiteY1" fmla="*/ 115233 h 2635284"/>
              <a:gd name="connsiteX2" fmla="*/ 401747 w 3897960"/>
              <a:gd name="connsiteY2" fmla="*/ 231996 h 2635284"/>
              <a:gd name="connsiteX3" fmla="*/ 505914 w 3897960"/>
              <a:gd name="connsiteY3" fmla="*/ 307799 h 2635284"/>
              <a:gd name="connsiteX4" fmla="*/ 874773 w 3897960"/>
              <a:gd name="connsiteY4" fmla="*/ 933 h 2635284"/>
              <a:gd name="connsiteX5" fmla="*/ 982164 w 3897960"/>
              <a:gd name="connsiteY5" fmla="*/ 98249 h 2635284"/>
              <a:gd name="connsiteX6" fmla="*/ 1325065 w 3897960"/>
              <a:gd name="connsiteY6" fmla="*/ 12524 h 2635284"/>
              <a:gd name="connsiteX7" fmla="*/ 1553665 w 3897960"/>
              <a:gd name="connsiteY7" fmla="*/ 288749 h 2635284"/>
              <a:gd name="connsiteX8" fmla="*/ 2232244 w 3897960"/>
              <a:gd name="connsiteY8" fmla="*/ 928 h 2635284"/>
              <a:gd name="connsiteX9" fmla="*/ 2371111 w 3897960"/>
              <a:gd name="connsiteY9" fmla="*/ 160514 h 2635284"/>
              <a:gd name="connsiteX10" fmla="*/ 2544264 w 3897960"/>
              <a:gd name="connsiteY10" fmla="*/ 164925 h 2635284"/>
              <a:gd name="connsiteX11" fmla="*/ 2782390 w 3897960"/>
              <a:gd name="connsiteY11" fmla="*/ 393525 h 2635284"/>
              <a:gd name="connsiteX12" fmla="*/ 3063223 w 3897960"/>
              <a:gd name="connsiteY12" fmla="*/ 253298 h 2635284"/>
              <a:gd name="connsiteX13" fmla="*/ 3325314 w 3897960"/>
              <a:gd name="connsiteY13" fmla="*/ 460200 h 2635284"/>
              <a:gd name="connsiteX14" fmla="*/ 3859322 w 3897960"/>
              <a:gd name="connsiteY14" fmla="*/ 427077 h 2635284"/>
              <a:gd name="connsiteX15" fmla="*/ 3836271 w 3897960"/>
              <a:gd name="connsiteY15" fmla="*/ 900998 h 2635284"/>
              <a:gd name="connsiteX16" fmla="*/ 3594933 w 3897960"/>
              <a:gd name="connsiteY16" fmla="*/ 1017764 h 2635284"/>
              <a:gd name="connsiteX17" fmla="*/ 3620588 w 3897960"/>
              <a:gd name="connsiteY17" fmla="*/ 1527000 h 2635284"/>
              <a:gd name="connsiteX18" fmla="*/ 3792038 w 3897960"/>
              <a:gd name="connsiteY18" fmla="*/ 1717499 h 2635284"/>
              <a:gd name="connsiteX19" fmla="*/ 3544388 w 3897960"/>
              <a:gd name="connsiteY19" fmla="*/ 1879424 h 2635284"/>
              <a:gd name="connsiteX20" fmla="*/ 3477713 w 3897960"/>
              <a:gd name="connsiteY20" fmla="*/ 2050875 h 2635284"/>
              <a:gd name="connsiteX21" fmla="*/ 3668213 w 3897960"/>
              <a:gd name="connsiteY21" fmla="*/ 2279474 h 2635284"/>
              <a:gd name="connsiteX22" fmla="*/ 3734888 w 3897960"/>
              <a:gd name="connsiteY22" fmla="*/ 2546174 h 2635284"/>
              <a:gd name="connsiteX23" fmla="*/ 3382463 w 3897960"/>
              <a:gd name="connsiteY23" fmla="*/ 2498549 h 2635284"/>
              <a:gd name="connsiteX24" fmla="*/ 1010738 w 3897960"/>
              <a:gd name="connsiteY24" fmla="*/ 898350 h 2635284"/>
              <a:gd name="connsiteX25" fmla="*/ 267788 w 3897960"/>
              <a:gd name="connsiteY25" fmla="*/ 850725 h 2635284"/>
              <a:gd name="connsiteX26" fmla="*/ 0 w 3897960"/>
              <a:gd name="connsiteY26" fmla="*/ 220003 h 2635284"/>
              <a:gd name="connsiteX0" fmla="*/ 0 w 3897960"/>
              <a:gd name="connsiteY0" fmla="*/ 220003 h 2808089"/>
              <a:gd name="connsiteX1" fmla="*/ 271621 w 3897960"/>
              <a:gd name="connsiteY1" fmla="*/ 115233 h 2808089"/>
              <a:gd name="connsiteX2" fmla="*/ 401747 w 3897960"/>
              <a:gd name="connsiteY2" fmla="*/ 231996 h 2808089"/>
              <a:gd name="connsiteX3" fmla="*/ 505914 w 3897960"/>
              <a:gd name="connsiteY3" fmla="*/ 307799 h 2808089"/>
              <a:gd name="connsiteX4" fmla="*/ 874773 w 3897960"/>
              <a:gd name="connsiteY4" fmla="*/ 933 h 2808089"/>
              <a:gd name="connsiteX5" fmla="*/ 982164 w 3897960"/>
              <a:gd name="connsiteY5" fmla="*/ 98249 h 2808089"/>
              <a:gd name="connsiteX6" fmla="*/ 1325065 w 3897960"/>
              <a:gd name="connsiteY6" fmla="*/ 12524 h 2808089"/>
              <a:gd name="connsiteX7" fmla="*/ 1553665 w 3897960"/>
              <a:gd name="connsiteY7" fmla="*/ 288749 h 2808089"/>
              <a:gd name="connsiteX8" fmla="*/ 2232244 w 3897960"/>
              <a:gd name="connsiteY8" fmla="*/ 928 h 2808089"/>
              <a:gd name="connsiteX9" fmla="*/ 2371111 w 3897960"/>
              <a:gd name="connsiteY9" fmla="*/ 160514 h 2808089"/>
              <a:gd name="connsiteX10" fmla="*/ 2544264 w 3897960"/>
              <a:gd name="connsiteY10" fmla="*/ 164925 h 2808089"/>
              <a:gd name="connsiteX11" fmla="*/ 2782390 w 3897960"/>
              <a:gd name="connsiteY11" fmla="*/ 393525 h 2808089"/>
              <a:gd name="connsiteX12" fmla="*/ 3063223 w 3897960"/>
              <a:gd name="connsiteY12" fmla="*/ 253298 h 2808089"/>
              <a:gd name="connsiteX13" fmla="*/ 3325314 w 3897960"/>
              <a:gd name="connsiteY13" fmla="*/ 460200 h 2808089"/>
              <a:gd name="connsiteX14" fmla="*/ 3859322 w 3897960"/>
              <a:gd name="connsiteY14" fmla="*/ 427077 h 2808089"/>
              <a:gd name="connsiteX15" fmla="*/ 3836271 w 3897960"/>
              <a:gd name="connsiteY15" fmla="*/ 900998 h 2808089"/>
              <a:gd name="connsiteX16" fmla="*/ 3594933 w 3897960"/>
              <a:gd name="connsiteY16" fmla="*/ 1017764 h 2808089"/>
              <a:gd name="connsiteX17" fmla="*/ 3620588 w 3897960"/>
              <a:gd name="connsiteY17" fmla="*/ 1527000 h 2808089"/>
              <a:gd name="connsiteX18" fmla="*/ 3792038 w 3897960"/>
              <a:gd name="connsiteY18" fmla="*/ 1717499 h 2808089"/>
              <a:gd name="connsiteX19" fmla="*/ 3544388 w 3897960"/>
              <a:gd name="connsiteY19" fmla="*/ 1879424 h 2808089"/>
              <a:gd name="connsiteX20" fmla="*/ 3477713 w 3897960"/>
              <a:gd name="connsiteY20" fmla="*/ 2050875 h 2808089"/>
              <a:gd name="connsiteX21" fmla="*/ 3668213 w 3897960"/>
              <a:gd name="connsiteY21" fmla="*/ 2279474 h 2808089"/>
              <a:gd name="connsiteX22" fmla="*/ 3734888 w 3897960"/>
              <a:gd name="connsiteY22" fmla="*/ 2546174 h 2808089"/>
              <a:gd name="connsiteX23" fmla="*/ 3363413 w 3897960"/>
              <a:gd name="connsiteY23" fmla="*/ 2717624 h 2808089"/>
              <a:gd name="connsiteX24" fmla="*/ 1010738 w 3897960"/>
              <a:gd name="connsiteY24" fmla="*/ 898350 h 2808089"/>
              <a:gd name="connsiteX25" fmla="*/ 267788 w 3897960"/>
              <a:gd name="connsiteY25" fmla="*/ 850725 h 2808089"/>
              <a:gd name="connsiteX26" fmla="*/ 0 w 3897960"/>
              <a:gd name="connsiteY26" fmla="*/ 220003 h 2808089"/>
              <a:gd name="connsiteX0" fmla="*/ 0 w 3897960"/>
              <a:gd name="connsiteY0" fmla="*/ 220003 h 2717624"/>
              <a:gd name="connsiteX1" fmla="*/ 271621 w 3897960"/>
              <a:gd name="connsiteY1" fmla="*/ 115233 h 2717624"/>
              <a:gd name="connsiteX2" fmla="*/ 401747 w 3897960"/>
              <a:gd name="connsiteY2" fmla="*/ 231996 h 2717624"/>
              <a:gd name="connsiteX3" fmla="*/ 505914 w 3897960"/>
              <a:gd name="connsiteY3" fmla="*/ 307799 h 2717624"/>
              <a:gd name="connsiteX4" fmla="*/ 874773 w 3897960"/>
              <a:gd name="connsiteY4" fmla="*/ 933 h 2717624"/>
              <a:gd name="connsiteX5" fmla="*/ 982164 w 3897960"/>
              <a:gd name="connsiteY5" fmla="*/ 98249 h 2717624"/>
              <a:gd name="connsiteX6" fmla="*/ 1325065 w 3897960"/>
              <a:gd name="connsiteY6" fmla="*/ 12524 h 2717624"/>
              <a:gd name="connsiteX7" fmla="*/ 1553665 w 3897960"/>
              <a:gd name="connsiteY7" fmla="*/ 288749 h 2717624"/>
              <a:gd name="connsiteX8" fmla="*/ 2232244 w 3897960"/>
              <a:gd name="connsiteY8" fmla="*/ 928 h 2717624"/>
              <a:gd name="connsiteX9" fmla="*/ 2371111 w 3897960"/>
              <a:gd name="connsiteY9" fmla="*/ 160514 h 2717624"/>
              <a:gd name="connsiteX10" fmla="*/ 2544264 w 3897960"/>
              <a:gd name="connsiteY10" fmla="*/ 164925 h 2717624"/>
              <a:gd name="connsiteX11" fmla="*/ 2782390 w 3897960"/>
              <a:gd name="connsiteY11" fmla="*/ 393525 h 2717624"/>
              <a:gd name="connsiteX12" fmla="*/ 3063223 w 3897960"/>
              <a:gd name="connsiteY12" fmla="*/ 253298 h 2717624"/>
              <a:gd name="connsiteX13" fmla="*/ 3325314 w 3897960"/>
              <a:gd name="connsiteY13" fmla="*/ 460200 h 2717624"/>
              <a:gd name="connsiteX14" fmla="*/ 3859322 w 3897960"/>
              <a:gd name="connsiteY14" fmla="*/ 427077 h 2717624"/>
              <a:gd name="connsiteX15" fmla="*/ 3836271 w 3897960"/>
              <a:gd name="connsiteY15" fmla="*/ 900998 h 2717624"/>
              <a:gd name="connsiteX16" fmla="*/ 3594933 w 3897960"/>
              <a:gd name="connsiteY16" fmla="*/ 1017764 h 2717624"/>
              <a:gd name="connsiteX17" fmla="*/ 3620588 w 3897960"/>
              <a:gd name="connsiteY17" fmla="*/ 1527000 h 2717624"/>
              <a:gd name="connsiteX18" fmla="*/ 3792038 w 3897960"/>
              <a:gd name="connsiteY18" fmla="*/ 1717499 h 2717624"/>
              <a:gd name="connsiteX19" fmla="*/ 3544388 w 3897960"/>
              <a:gd name="connsiteY19" fmla="*/ 1879424 h 2717624"/>
              <a:gd name="connsiteX20" fmla="*/ 3477713 w 3897960"/>
              <a:gd name="connsiteY20" fmla="*/ 2050875 h 2717624"/>
              <a:gd name="connsiteX21" fmla="*/ 3668213 w 3897960"/>
              <a:gd name="connsiteY21" fmla="*/ 2279474 h 2717624"/>
              <a:gd name="connsiteX22" fmla="*/ 3734888 w 3897960"/>
              <a:gd name="connsiteY22" fmla="*/ 2546174 h 2717624"/>
              <a:gd name="connsiteX23" fmla="*/ 3363413 w 3897960"/>
              <a:gd name="connsiteY23" fmla="*/ 2717624 h 2717624"/>
              <a:gd name="connsiteX24" fmla="*/ 1010738 w 3897960"/>
              <a:gd name="connsiteY24" fmla="*/ 898350 h 2717624"/>
              <a:gd name="connsiteX25" fmla="*/ 267788 w 3897960"/>
              <a:gd name="connsiteY25" fmla="*/ 850725 h 2717624"/>
              <a:gd name="connsiteX26" fmla="*/ 0 w 3897960"/>
              <a:gd name="connsiteY26" fmla="*/ 220003 h 271762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82295"/>
              <a:gd name="connsiteX1" fmla="*/ 271621 w 3897960"/>
              <a:gd name="connsiteY1" fmla="*/ 115233 h 2782295"/>
              <a:gd name="connsiteX2" fmla="*/ 401747 w 3897960"/>
              <a:gd name="connsiteY2" fmla="*/ 231996 h 2782295"/>
              <a:gd name="connsiteX3" fmla="*/ 505914 w 3897960"/>
              <a:gd name="connsiteY3" fmla="*/ 307799 h 2782295"/>
              <a:gd name="connsiteX4" fmla="*/ 874773 w 3897960"/>
              <a:gd name="connsiteY4" fmla="*/ 933 h 2782295"/>
              <a:gd name="connsiteX5" fmla="*/ 982164 w 3897960"/>
              <a:gd name="connsiteY5" fmla="*/ 98249 h 2782295"/>
              <a:gd name="connsiteX6" fmla="*/ 1325065 w 3897960"/>
              <a:gd name="connsiteY6" fmla="*/ 12524 h 2782295"/>
              <a:gd name="connsiteX7" fmla="*/ 1553665 w 3897960"/>
              <a:gd name="connsiteY7" fmla="*/ 288749 h 2782295"/>
              <a:gd name="connsiteX8" fmla="*/ 2232244 w 3897960"/>
              <a:gd name="connsiteY8" fmla="*/ 928 h 2782295"/>
              <a:gd name="connsiteX9" fmla="*/ 2371111 w 3897960"/>
              <a:gd name="connsiteY9" fmla="*/ 160514 h 2782295"/>
              <a:gd name="connsiteX10" fmla="*/ 2544264 w 3897960"/>
              <a:gd name="connsiteY10" fmla="*/ 164925 h 2782295"/>
              <a:gd name="connsiteX11" fmla="*/ 2782390 w 3897960"/>
              <a:gd name="connsiteY11" fmla="*/ 393525 h 2782295"/>
              <a:gd name="connsiteX12" fmla="*/ 3063223 w 3897960"/>
              <a:gd name="connsiteY12" fmla="*/ 253298 h 2782295"/>
              <a:gd name="connsiteX13" fmla="*/ 3325314 w 3897960"/>
              <a:gd name="connsiteY13" fmla="*/ 460200 h 2782295"/>
              <a:gd name="connsiteX14" fmla="*/ 3859322 w 3897960"/>
              <a:gd name="connsiteY14" fmla="*/ 427077 h 2782295"/>
              <a:gd name="connsiteX15" fmla="*/ 3836271 w 3897960"/>
              <a:gd name="connsiteY15" fmla="*/ 900998 h 2782295"/>
              <a:gd name="connsiteX16" fmla="*/ 3594933 w 3897960"/>
              <a:gd name="connsiteY16" fmla="*/ 1017764 h 2782295"/>
              <a:gd name="connsiteX17" fmla="*/ 3620588 w 3897960"/>
              <a:gd name="connsiteY17" fmla="*/ 1527000 h 2782295"/>
              <a:gd name="connsiteX18" fmla="*/ 3792038 w 3897960"/>
              <a:gd name="connsiteY18" fmla="*/ 1717499 h 2782295"/>
              <a:gd name="connsiteX19" fmla="*/ 3544388 w 3897960"/>
              <a:gd name="connsiteY19" fmla="*/ 1879424 h 2782295"/>
              <a:gd name="connsiteX20" fmla="*/ 3477713 w 3897960"/>
              <a:gd name="connsiteY20" fmla="*/ 2050875 h 2782295"/>
              <a:gd name="connsiteX21" fmla="*/ 3668213 w 3897960"/>
              <a:gd name="connsiteY21" fmla="*/ 2279474 h 2782295"/>
              <a:gd name="connsiteX22" fmla="*/ 3734888 w 3897960"/>
              <a:gd name="connsiteY22" fmla="*/ 2546174 h 2782295"/>
              <a:gd name="connsiteX23" fmla="*/ 3430088 w 3897960"/>
              <a:gd name="connsiteY23" fmla="*/ 2774774 h 2782295"/>
              <a:gd name="connsiteX24" fmla="*/ 2715713 w 3897960"/>
              <a:gd name="connsiteY24" fmla="*/ 2231848 h 2782295"/>
              <a:gd name="connsiteX25" fmla="*/ 1010738 w 3897960"/>
              <a:gd name="connsiteY25" fmla="*/ 898350 h 2782295"/>
              <a:gd name="connsiteX26" fmla="*/ 267788 w 3897960"/>
              <a:gd name="connsiteY26" fmla="*/ 850725 h 2782295"/>
              <a:gd name="connsiteX27" fmla="*/ 0 w 3897960"/>
              <a:gd name="connsiteY27" fmla="*/ 220003 h 2782295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081398"/>
              <a:gd name="connsiteX1" fmla="*/ 271621 w 3897960"/>
              <a:gd name="connsiteY1" fmla="*/ 115233 h 3081398"/>
              <a:gd name="connsiteX2" fmla="*/ 401747 w 3897960"/>
              <a:gd name="connsiteY2" fmla="*/ 231996 h 3081398"/>
              <a:gd name="connsiteX3" fmla="*/ 505914 w 3897960"/>
              <a:gd name="connsiteY3" fmla="*/ 307799 h 3081398"/>
              <a:gd name="connsiteX4" fmla="*/ 874773 w 3897960"/>
              <a:gd name="connsiteY4" fmla="*/ 933 h 3081398"/>
              <a:gd name="connsiteX5" fmla="*/ 982164 w 3897960"/>
              <a:gd name="connsiteY5" fmla="*/ 98249 h 3081398"/>
              <a:gd name="connsiteX6" fmla="*/ 1325065 w 3897960"/>
              <a:gd name="connsiteY6" fmla="*/ 12524 h 3081398"/>
              <a:gd name="connsiteX7" fmla="*/ 1553665 w 3897960"/>
              <a:gd name="connsiteY7" fmla="*/ 288749 h 3081398"/>
              <a:gd name="connsiteX8" fmla="*/ 2232244 w 3897960"/>
              <a:gd name="connsiteY8" fmla="*/ 928 h 3081398"/>
              <a:gd name="connsiteX9" fmla="*/ 2371111 w 3897960"/>
              <a:gd name="connsiteY9" fmla="*/ 160514 h 3081398"/>
              <a:gd name="connsiteX10" fmla="*/ 2544264 w 3897960"/>
              <a:gd name="connsiteY10" fmla="*/ 164925 h 3081398"/>
              <a:gd name="connsiteX11" fmla="*/ 2782390 w 3897960"/>
              <a:gd name="connsiteY11" fmla="*/ 393525 h 3081398"/>
              <a:gd name="connsiteX12" fmla="*/ 3063223 w 3897960"/>
              <a:gd name="connsiteY12" fmla="*/ 253298 h 3081398"/>
              <a:gd name="connsiteX13" fmla="*/ 3325314 w 3897960"/>
              <a:gd name="connsiteY13" fmla="*/ 460200 h 3081398"/>
              <a:gd name="connsiteX14" fmla="*/ 3859322 w 3897960"/>
              <a:gd name="connsiteY14" fmla="*/ 427077 h 3081398"/>
              <a:gd name="connsiteX15" fmla="*/ 3836271 w 3897960"/>
              <a:gd name="connsiteY15" fmla="*/ 900998 h 3081398"/>
              <a:gd name="connsiteX16" fmla="*/ 3594933 w 3897960"/>
              <a:gd name="connsiteY16" fmla="*/ 1017764 h 3081398"/>
              <a:gd name="connsiteX17" fmla="*/ 3620588 w 3897960"/>
              <a:gd name="connsiteY17" fmla="*/ 1527000 h 3081398"/>
              <a:gd name="connsiteX18" fmla="*/ 3792038 w 3897960"/>
              <a:gd name="connsiteY18" fmla="*/ 1717499 h 3081398"/>
              <a:gd name="connsiteX19" fmla="*/ 3544388 w 3897960"/>
              <a:gd name="connsiteY19" fmla="*/ 1879424 h 3081398"/>
              <a:gd name="connsiteX20" fmla="*/ 3477713 w 3897960"/>
              <a:gd name="connsiteY20" fmla="*/ 2050875 h 3081398"/>
              <a:gd name="connsiteX21" fmla="*/ 3668213 w 3897960"/>
              <a:gd name="connsiteY21" fmla="*/ 2279474 h 3081398"/>
              <a:gd name="connsiteX22" fmla="*/ 3734888 w 3897960"/>
              <a:gd name="connsiteY22" fmla="*/ 2546174 h 3081398"/>
              <a:gd name="connsiteX23" fmla="*/ 3430088 w 3897960"/>
              <a:gd name="connsiteY23" fmla="*/ 2774774 h 3081398"/>
              <a:gd name="connsiteX24" fmla="*/ 3582488 w 3897960"/>
              <a:gd name="connsiteY24" fmla="*/ 3079573 h 3081398"/>
              <a:gd name="connsiteX25" fmla="*/ 2906213 w 3897960"/>
              <a:gd name="connsiteY25" fmla="*/ 2631898 h 3081398"/>
              <a:gd name="connsiteX26" fmla="*/ 1010738 w 3897960"/>
              <a:gd name="connsiteY26" fmla="*/ 898350 h 3081398"/>
              <a:gd name="connsiteX27" fmla="*/ 267788 w 3897960"/>
              <a:gd name="connsiteY27" fmla="*/ 850725 h 3081398"/>
              <a:gd name="connsiteX28" fmla="*/ 0 w 3897960"/>
              <a:gd name="connsiteY28" fmla="*/ 220003 h 3081398"/>
              <a:gd name="connsiteX0" fmla="*/ 0 w 3897960"/>
              <a:gd name="connsiteY0" fmla="*/ 220003 h 3405821"/>
              <a:gd name="connsiteX1" fmla="*/ 271621 w 3897960"/>
              <a:gd name="connsiteY1" fmla="*/ 115233 h 3405821"/>
              <a:gd name="connsiteX2" fmla="*/ 401747 w 3897960"/>
              <a:gd name="connsiteY2" fmla="*/ 231996 h 3405821"/>
              <a:gd name="connsiteX3" fmla="*/ 505914 w 3897960"/>
              <a:gd name="connsiteY3" fmla="*/ 307799 h 3405821"/>
              <a:gd name="connsiteX4" fmla="*/ 874773 w 3897960"/>
              <a:gd name="connsiteY4" fmla="*/ 933 h 3405821"/>
              <a:gd name="connsiteX5" fmla="*/ 982164 w 3897960"/>
              <a:gd name="connsiteY5" fmla="*/ 98249 h 3405821"/>
              <a:gd name="connsiteX6" fmla="*/ 1325065 w 3897960"/>
              <a:gd name="connsiteY6" fmla="*/ 12524 h 3405821"/>
              <a:gd name="connsiteX7" fmla="*/ 1553665 w 3897960"/>
              <a:gd name="connsiteY7" fmla="*/ 288749 h 3405821"/>
              <a:gd name="connsiteX8" fmla="*/ 2232244 w 3897960"/>
              <a:gd name="connsiteY8" fmla="*/ 928 h 3405821"/>
              <a:gd name="connsiteX9" fmla="*/ 2371111 w 3897960"/>
              <a:gd name="connsiteY9" fmla="*/ 160514 h 3405821"/>
              <a:gd name="connsiteX10" fmla="*/ 2544264 w 3897960"/>
              <a:gd name="connsiteY10" fmla="*/ 164925 h 3405821"/>
              <a:gd name="connsiteX11" fmla="*/ 2782390 w 3897960"/>
              <a:gd name="connsiteY11" fmla="*/ 393525 h 3405821"/>
              <a:gd name="connsiteX12" fmla="*/ 3063223 w 3897960"/>
              <a:gd name="connsiteY12" fmla="*/ 253298 h 3405821"/>
              <a:gd name="connsiteX13" fmla="*/ 3325314 w 3897960"/>
              <a:gd name="connsiteY13" fmla="*/ 460200 h 3405821"/>
              <a:gd name="connsiteX14" fmla="*/ 3859322 w 3897960"/>
              <a:gd name="connsiteY14" fmla="*/ 427077 h 3405821"/>
              <a:gd name="connsiteX15" fmla="*/ 3836271 w 3897960"/>
              <a:gd name="connsiteY15" fmla="*/ 900998 h 3405821"/>
              <a:gd name="connsiteX16" fmla="*/ 3594933 w 3897960"/>
              <a:gd name="connsiteY16" fmla="*/ 1017764 h 3405821"/>
              <a:gd name="connsiteX17" fmla="*/ 3620588 w 3897960"/>
              <a:gd name="connsiteY17" fmla="*/ 1527000 h 3405821"/>
              <a:gd name="connsiteX18" fmla="*/ 3792038 w 3897960"/>
              <a:gd name="connsiteY18" fmla="*/ 1717499 h 3405821"/>
              <a:gd name="connsiteX19" fmla="*/ 3544388 w 3897960"/>
              <a:gd name="connsiteY19" fmla="*/ 1879424 h 3405821"/>
              <a:gd name="connsiteX20" fmla="*/ 3477713 w 3897960"/>
              <a:gd name="connsiteY20" fmla="*/ 2050875 h 3405821"/>
              <a:gd name="connsiteX21" fmla="*/ 3668213 w 3897960"/>
              <a:gd name="connsiteY21" fmla="*/ 2279474 h 3405821"/>
              <a:gd name="connsiteX22" fmla="*/ 3734888 w 3897960"/>
              <a:gd name="connsiteY22" fmla="*/ 2546174 h 3405821"/>
              <a:gd name="connsiteX23" fmla="*/ 3430088 w 3897960"/>
              <a:gd name="connsiteY23" fmla="*/ 2774774 h 3405821"/>
              <a:gd name="connsiteX24" fmla="*/ 3582488 w 3897960"/>
              <a:gd name="connsiteY24" fmla="*/ 3079573 h 3405821"/>
              <a:gd name="connsiteX25" fmla="*/ 3372938 w 3897960"/>
              <a:gd name="connsiteY25" fmla="*/ 3289123 h 3405821"/>
              <a:gd name="connsiteX26" fmla="*/ 1010738 w 3897960"/>
              <a:gd name="connsiteY26" fmla="*/ 898350 h 3405821"/>
              <a:gd name="connsiteX27" fmla="*/ 267788 w 3897960"/>
              <a:gd name="connsiteY27" fmla="*/ 850725 h 3405821"/>
              <a:gd name="connsiteX28" fmla="*/ 0 w 3897960"/>
              <a:gd name="connsiteY28" fmla="*/ 220003 h 3405821"/>
              <a:gd name="connsiteX0" fmla="*/ 0 w 3897960"/>
              <a:gd name="connsiteY0" fmla="*/ 220003 h 3289123"/>
              <a:gd name="connsiteX1" fmla="*/ 271621 w 3897960"/>
              <a:gd name="connsiteY1" fmla="*/ 115233 h 3289123"/>
              <a:gd name="connsiteX2" fmla="*/ 401747 w 3897960"/>
              <a:gd name="connsiteY2" fmla="*/ 231996 h 3289123"/>
              <a:gd name="connsiteX3" fmla="*/ 505914 w 3897960"/>
              <a:gd name="connsiteY3" fmla="*/ 307799 h 3289123"/>
              <a:gd name="connsiteX4" fmla="*/ 874773 w 3897960"/>
              <a:gd name="connsiteY4" fmla="*/ 933 h 3289123"/>
              <a:gd name="connsiteX5" fmla="*/ 982164 w 3897960"/>
              <a:gd name="connsiteY5" fmla="*/ 98249 h 3289123"/>
              <a:gd name="connsiteX6" fmla="*/ 1325065 w 3897960"/>
              <a:gd name="connsiteY6" fmla="*/ 12524 h 3289123"/>
              <a:gd name="connsiteX7" fmla="*/ 1553665 w 3897960"/>
              <a:gd name="connsiteY7" fmla="*/ 288749 h 3289123"/>
              <a:gd name="connsiteX8" fmla="*/ 2232244 w 3897960"/>
              <a:gd name="connsiteY8" fmla="*/ 928 h 3289123"/>
              <a:gd name="connsiteX9" fmla="*/ 2371111 w 3897960"/>
              <a:gd name="connsiteY9" fmla="*/ 160514 h 3289123"/>
              <a:gd name="connsiteX10" fmla="*/ 2544264 w 3897960"/>
              <a:gd name="connsiteY10" fmla="*/ 164925 h 3289123"/>
              <a:gd name="connsiteX11" fmla="*/ 2782390 w 3897960"/>
              <a:gd name="connsiteY11" fmla="*/ 393525 h 3289123"/>
              <a:gd name="connsiteX12" fmla="*/ 3063223 w 3897960"/>
              <a:gd name="connsiteY12" fmla="*/ 253298 h 3289123"/>
              <a:gd name="connsiteX13" fmla="*/ 3325314 w 3897960"/>
              <a:gd name="connsiteY13" fmla="*/ 460200 h 3289123"/>
              <a:gd name="connsiteX14" fmla="*/ 3859322 w 3897960"/>
              <a:gd name="connsiteY14" fmla="*/ 427077 h 3289123"/>
              <a:gd name="connsiteX15" fmla="*/ 3836271 w 3897960"/>
              <a:gd name="connsiteY15" fmla="*/ 900998 h 3289123"/>
              <a:gd name="connsiteX16" fmla="*/ 3594933 w 3897960"/>
              <a:gd name="connsiteY16" fmla="*/ 1017764 h 3289123"/>
              <a:gd name="connsiteX17" fmla="*/ 3620588 w 3897960"/>
              <a:gd name="connsiteY17" fmla="*/ 1527000 h 3289123"/>
              <a:gd name="connsiteX18" fmla="*/ 3792038 w 3897960"/>
              <a:gd name="connsiteY18" fmla="*/ 1717499 h 3289123"/>
              <a:gd name="connsiteX19" fmla="*/ 3544388 w 3897960"/>
              <a:gd name="connsiteY19" fmla="*/ 1879424 h 3289123"/>
              <a:gd name="connsiteX20" fmla="*/ 3477713 w 3897960"/>
              <a:gd name="connsiteY20" fmla="*/ 2050875 h 3289123"/>
              <a:gd name="connsiteX21" fmla="*/ 3668213 w 3897960"/>
              <a:gd name="connsiteY21" fmla="*/ 2279474 h 3289123"/>
              <a:gd name="connsiteX22" fmla="*/ 3734888 w 3897960"/>
              <a:gd name="connsiteY22" fmla="*/ 2546174 h 3289123"/>
              <a:gd name="connsiteX23" fmla="*/ 3430088 w 3897960"/>
              <a:gd name="connsiteY23" fmla="*/ 2774774 h 3289123"/>
              <a:gd name="connsiteX24" fmla="*/ 3582488 w 3897960"/>
              <a:gd name="connsiteY24" fmla="*/ 3079573 h 3289123"/>
              <a:gd name="connsiteX25" fmla="*/ 3372938 w 3897960"/>
              <a:gd name="connsiteY25" fmla="*/ 3289123 h 3289123"/>
              <a:gd name="connsiteX26" fmla="*/ 1010738 w 3897960"/>
              <a:gd name="connsiteY26" fmla="*/ 898350 h 3289123"/>
              <a:gd name="connsiteX27" fmla="*/ 267788 w 3897960"/>
              <a:gd name="connsiteY27" fmla="*/ 850725 h 3289123"/>
              <a:gd name="connsiteX28" fmla="*/ 0 w 3897960"/>
              <a:gd name="connsiteY28" fmla="*/ 220003 h 3289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2753813 w 3897960"/>
              <a:gd name="connsiteY26" fmla="*/ 271762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410534"/>
              <a:gd name="connsiteX1" fmla="*/ 271621 w 3897960"/>
              <a:gd name="connsiteY1" fmla="*/ 115233 h 3410534"/>
              <a:gd name="connsiteX2" fmla="*/ 401747 w 3897960"/>
              <a:gd name="connsiteY2" fmla="*/ 231996 h 3410534"/>
              <a:gd name="connsiteX3" fmla="*/ 505914 w 3897960"/>
              <a:gd name="connsiteY3" fmla="*/ 307799 h 3410534"/>
              <a:gd name="connsiteX4" fmla="*/ 874773 w 3897960"/>
              <a:gd name="connsiteY4" fmla="*/ 933 h 3410534"/>
              <a:gd name="connsiteX5" fmla="*/ 982164 w 3897960"/>
              <a:gd name="connsiteY5" fmla="*/ 98249 h 3410534"/>
              <a:gd name="connsiteX6" fmla="*/ 1325065 w 3897960"/>
              <a:gd name="connsiteY6" fmla="*/ 12524 h 3410534"/>
              <a:gd name="connsiteX7" fmla="*/ 1553665 w 3897960"/>
              <a:gd name="connsiteY7" fmla="*/ 288749 h 3410534"/>
              <a:gd name="connsiteX8" fmla="*/ 2232244 w 3897960"/>
              <a:gd name="connsiteY8" fmla="*/ 928 h 3410534"/>
              <a:gd name="connsiteX9" fmla="*/ 2371111 w 3897960"/>
              <a:gd name="connsiteY9" fmla="*/ 160514 h 3410534"/>
              <a:gd name="connsiteX10" fmla="*/ 2544264 w 3897960"/>
              <a:gd name="connsiteY10" fmla="*/ 164925 h 3410534"/>
              <a:gd name="connsiteX11" fmla="*/ 2782390 w 3897960"/>
              <a:gd name="connsiteY11" fmla="*/ 393525 h 3410534"/>
              <a:gd name="connsiteX12" fmla="*/ 3063223 w 3897960"/>
              <a:gd name="connsiteY12" fmla="*/ 253298 h 3410534"/>
              <a:gd name="connsiteX13" fmla="*/ 3325314 w 3897960"/>
              <a:gd name="connsiteY13" fmla="*/ 460200 h 3410534"/>
              <a:gd name="connsiteX14" fmla="*/ 3859322 w 3897960"/>
              <a:gd name="connsiteY14" fmla="*/ 427077 h 3410534"/>
              <a:gd name="connsiteX15" fmla="*/ 3836271 w 3897960"/>
              <a:gd name="connsiteY15" fmla="*/ 900998 h 3410534"/>
              <a:gd name="connsiteX16" fmla="*/ 3594933 w 3897960"/>
              <a:gd name="connsiteY16" fmla="*/ 1017764 h 3410534"/>
              <a:gd name="connsiteX17" fmla="*/ 3620588 w 3897960"/>
              <a:gd name="connsiteY17" fmla="*/ 1527000 h 3410534"/>
              <a:gd name="connsiteX18" fmla="*/ 3792038 w 3897960"/>
              <a:gd name="connsiteY18" fmla="*/ 1717499 h 3410534"/>
              <a:gd name="connsiteX19" fmla="*/ 3544388 w 3897960"/>
              <a:gd name="connsiteY19" fmla="*/ 1879424 h 3410534"/>
              <a:gd name="connsiteX20" fmla="*/ 3477713 w 3897960"/>
              <a:gd name="connsiteY20" fmla="*/ 2050875 h 3410534"/>
              <a:gd name="connsiteX21" fmla="*/ 3668213 w 3897960"/>
              <a:gd name="connsiteY21" fmla="*/ 2279474 h 3410534"/>
              <a:gd name="connsiteX22" fmla="*/ 3734888 w 3897960"/>
              <a:gd name="connsiteY22" fmla="*/ 2546174 h 3410534"/>
              <a:gd name="connsiteX23" fmla="*/ 3430088 w 3897960"/>
              <a:gd name="connsiteY23" fmla="*/ 2774774 h 3410534"/>
              <a:gd name="connsiteX24" fmla="*/ 3582488 w 3897960"/>
              <a:gd name="connsiteY24" fmla="*/ 3079573 h 3410534"/>
              <a:gd name="connsiteX25" fmla="*/ 3372938 w 3897960"/>
              <a:gd name="connsiteY25" fmla="*/ 3289123 h 3410534"/>
              <a:gd name="connsiteX26" fmla="*/ 3182438 w 3897960"/>
              <a:gd name="connsiteY26" fmla="*/ 3231973 h 3410534"/>
              <a:gd name="connsiteX27" fmla="*/ 1010738 w 3897960"/>
              <a:gd name="connsiteY27" fmla="*/ 898350 h 3410534"/>
              <a:gd name="connsiteX28" fmla="*/ 267788 w 3897960"/>
              <a:gd name="connsiteY28" fmla="*/ 850725 h 3410534"/>
              <a:gd name="connsiteX29" fmla="*/ 0 w 3897960"/>
              <a:gd name="connsiteY29" fmla="*/ 220003 h 3410534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2477588 w 3897960"/>
              <a:gd name="connsiteY27" fmla="*/ 25842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353763 w 3897960"/>
              <a:gd name="connsiteY28" fmla="*/ 248902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377937"/>
              <a:gd name="connsiteX1" fmla="*/ 271621 w 3897960"/>
              <a:gd name="connsiteY1" fmla="*/ 115233 h 3377937"/>
              <a:gd name="connsiteX2" fmla="*/ 401747 w 3897960"/>
              <a:gd name="connsiteY2" fmla="*/ 231996 h 3377937"/>
              <a:gd name="connsiteX3" fmla="*/ 505914 w 3897960"/>
              <a:gd name="connsiteY3" fmla="*/ 307799 h 3377937"/>
              <a:gd name="connsiteX4" fmla="*/ 874773 w 3897960"/>
              <a:gd name="connsiteY4" fmla="*/ 933 h 3377937"/>
              <a:gd name="connsiteX5" fmla="*/ 982164 w 3897960"/>
              <a:gd name="connsiteY5" fmla="*/ 98249 h 3377937"/>
              <a:gd name="connsiteX6" fmla="*/ 1325065 w 3897960"/>
              <a:gd name="connsiteY6" fmla="*/ 12524 h 3377937"/>
              <a:gd name="connsiteX7" fmla="*/ 1553665 w 3897960"/>
              <a:gd name="connsiteY7" fmla="*/ 288749 h 3377937"/>
              <a:gd name="connsiteX8" fmla="*/ 2232244 w 3897960"/>
              <a:gd name="connsiteY8" fmla="*/ 928 h 3377937"/>
              <a:gd name="connsiteX9" fmla="*/ 2371111 w 3897960"/>
              <a:gd name="connsiteY9" fmla="*/ 160514 h 3377937"/>
              <a:gd name="connsiteX10" fmla="*/ 2544264 w 3897960"/>
              <a:gd name="connsiteY10" fmla="*/ 164925 h 3377937"/>
              <a:gd name="connsiteX11" fmla="*/ 2782390 w 3897960"/>
              <a:gd name="connsiteY11" fmla="*/ 393525 h 3377937"/>
              <a:gd name="connsiteX12" fmla="*/ 3063223 w 3897960"/>
              <a:gd name="connsiteY12" fmla="*/ 253298 h 3377937"/>
              <a:gd name="connsiteX13" fmla="*/ 3325314 w 3897960"/>
              <a:gd name="connsiteY13" fmla="*/ 460200 h 3377937"/>
              <a:gd name="connsiteX14" fmla="*/ 3859322 w 3897960"/>
              <a:gd name="connsiteY14" fmla="*/ 427077 h 3377937"/>
              <a:gd name="connsiteX15" fmla="*/ 3836271 w 3897960"/>
              <a:gd name="connsiteY15" fmla="*/ 900998 h 3377937"/>
              <a:gd name="connsiteX16" fmla="*/ 3594933 w 3897960"/>
              <a:gd name="connsiteY16" fmla="*/ 1017764 h 3377937"/>
              <a:gd name="connsiteX17" fmla="*/ 3620588 w 3897960"/>
              <a:gd name="connsiteY17" fmla="*/ 1527000 h 3377937"/>
              <a:gd name="connsiteX18" fmla="*/ 3792038 w 3897960"/>
              <a:gd name="connsiteY18" fmla="*/ 1717499 h 3377937"/>
              <a:gd name="connsiteX19" fmla="*/ 3544388 w 3897960"/>
              <a:gd name="connsiteY19" fmla="*/ 1879424 h 3377937"/>
              <a:gd name="connsiteX20" fmla="*/ 3477713 w 3897960"/>
              <a:gd name="connsiteY20" fmla="*/ 2050875 h 3377937"/>
              <a:gd name="connsiteX21" fmla="*/ 3668213 w 3897960"/>
              <a:gd name="connsiteY21" fmla="*/ 2279474 h 3377937"/>
              <a:gd name="connsiteX22" fmla="*/ 3734888 w 3897960"/>
              <a:gd name="connsiteY22" fmla="*/ 2546174 h 3377937"/>
              <a:gd name="connsiteX23" fmla="*/ 3430088 w 3897960"/>
              <a:gd name="connsiteY23" fmla="*/ 2774774 h 3377937"/>
              <a:gd name="connsiteX24" fmla="*/ 3582488 w 3897960"/>
              <a:gd name="connsiteY24" fmla="*/ 3079573 h 3377937"/>
              <a:gd name="connsiteX25" fmla="*/ 3372938 w 3897960"/>
              <a:gd name="connsiteY25" fmla="*/ 3289123 h 3377937"/>
              <a:gd name="connsiteX26" fmla="*/ 3182438 w 3897960"/>
              <a:gd name="connsiteY26" fmla="*/ 3231973 h 3377937"/>
              <a:gd name="connsiteX27" fmla="*/ 3020513 w 3897960"/>
              <a:gd name="connsiteY27" fmla="*/ 3079573 h 3377937"/>
              <a:gd name="connsiteX28" fmla="*/ 2839538 w 3897960"/>
              <a:gd name="connsiteY28" fmla="*/ 3270073 h 3377937"/>
              <a:gd name="connsiteX29" fmla="*/ 1010738 w 3897960"/>
              <a:gd name="connsiteY29" fmla="*/ 898350 h 3377937"/>
              <a:gd name="connsiteX30" fmla="*/ 267788 w 3897960"/>
              <a:gd name="connsiteY30" fmla="*/ 850725 h 3377937"/>
              <a:gd name="connsiteX31" fmla="*/ 0 w 3897960"/>
              <a:gd name="connsiteY31" fmla="*/ 220003 h 337793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496638 w 3897960"/>
              <a:gd name="connsiteY29" fmla="*/ 287954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389667"/>
              <a:gd name="connsiteX1" fmla="*/ 271621 w 3897960"/>
              <a:gd name="connsiteY1" fmla="*/ 115233 h 3389667"/>
              <a:gd name="connsiteX2" fmla="*/ 401747 w 3897960"/>
              <a:gd name="connsiteY2" fmla="*/ 231996 h 3389667"/>
              <a:gd name="connsiteX3" fmla="*/ 505914 w 3897960"/>
              <a:gd name="connsiteY3" fmla="*/ 307799 h 3389667"/>
              <a:gd name="connsiteX4" fmla="*/ 874773 w 3897960"/>
              <a:gd name="connsiteY4" fmla="*/ 933 h 3389667"/>
              <a:gd name="connsiteX5" fmla="*/ 982164 w 3897960"/>
              <a:gd name="connsiteY5" fmla="*/ 98249 h 3389667"/>
              <a:gd name="connsiteX6" fmla="*/ 1325065 w 3897960"/>
              <a:gd name="connsiteY6" fmla="*/ 12524 h 3389667"/>
              <a:gd name="connsiteX7" fmla="*/ 1553665 w 3897960"/>
              <a:gd name="connsiteY7" fmla="*/ 288749 h 3389667"/>
              <a:gd name="connsiteX8" fmla="*/ 2232244 w 3897960"/>
              <a:gd name="connsiteY8" fmla="*/ 928 h 3389667"/>
              <a:gd name="connsiteX9" fmla="*/ 2371111 w 3897960"/>
              <a:gd name="connsiteY9" fmla="*/ 160514 h 3389667"/>
              <a:gd name="connsiteX10" fmla="*/ 2544264 w 3897960"/>
              <a:gd name="connsiteY10" fmla="*/ 164925 h 3389667"/>
              <a:gd name="connsiteX11" fmla="*/ 2782390 w 3897960"/>
              <a:gd name="connsiteY11" fmla="*/ 393525 h 3389667"/>
              <a:gd name="connsiteX12" fmla="*/ 3063223 w 3897960"/>
              <a:gd name="connsiteY12" fmla="*/ 253298 h 3389667"/>
              <a:gd name="connsiteX13" fmla="*/ 3325314 w 3897960"/>
              <a:gd name="connsiteY13" fmla="*/ 460200 h 3389667"/>
              <a:gd name="connsiteX14" fmla="*/ 3859322 w 3897960"/>
              <a:gd name="connsiteY14" fmla="*/ 427077 h 3389667"/>
              <a:gd name="connsiteX15" fmla="*/ 3836271 w 3897960"/>
              <a:gd name="connsiteY15" fmla="*/ 900998 h 3389667"/>
              <a:gd name="connsiteX16" fmla="*/ 3594933 w 3897960"/>
              <a:gd name="connsiteY16" fmla="*/ 1017764 h 3389667"/>
              <a:gd name="connsiteX17" fmla="*/ 3620588 w 3897960"/>
              <a:gd name="connsiteY17" fmla="*/ 1527000 h 3389667"/>
              <a:gd name="connsiteX18" fmla="*/ 3792038 w 3897960"/>
              <a:gd name="connsiteY18" fmla="*/ 1717499 h 3389667"/>
              <a:gd name="connsiteX19" fmla="*/ 3544388 w 3897960"/>
              <a:gd name="connsiteY19" fmla="*/ 1879424 h 3389667"/>
              <a:gd name="connsiteX20" fmla="*/ 3477713 w 3897960"/>
              <a:gd name="connsiteY20" fmla="*/ 2050875 h 3389667"/>
              <a:gd name="connsiteX21" fmla="*/ 3668213 w 3897960"/>
              <a:gd name="connsiteY21" fmla="*/ 2279474 h 3389667"/>
              <a:gd name="connsiteX22" fmla="*/ 3734888 w 3897960"/>
              <a:gd name="connsiteY22" fmla="*/ 2546174 h 3389667"/>
              <a:gd name="connsiteX23" fmla="*/ 3430088 w 3897960"/>
              <a:gd name="connsiteY23" fmla="*/ 2774774 h 3389667"/>
              <a:gd name="connsiteX24" fmla="*/ 3582488 w 3897960"/>
              <a:gd name="connsiteY24" fmla="*/ 3079573 h 3389667"/>
              <a:gd name="connsiteX25" fmla="*/ 3372938 w 3897960"/>
              <a:gd name="connsiteY25" fmla="*/ 3289123 h 3389667"/>
              <a:gd name="connsiteX26" fmla="*/ 3182438 w 3897960"/>
              <a:gd name="connsiteY26" fmla="*/ 3231973 h 3389667"/>
              <a:gd name="connsiteX27" fmla="*/ 3020513 w 3897960"/>
              <a:gd name="connsiteY27" fmla="*/ 3079573 h 3389667"/>
              <a:gd name="connsiteX28" fmla="*/ 2839538 w 3897960"/>
              <a:gd name="connsiteY28" fmla="*/ 3270073 h 3389667"/>
              <a:gd name="connsiteX29" fmla="*/ 2706188 w 3897960"/>
              <a:gd name="connsiteY29" fmla="*/ 3203398 h 3389667"/>
              <a:gd name="connsiteX30" fmla="*/ 1010738 w 3897960"/>
              <a:gd name="connsiteY30" fmla="*/ 898350 h 3389667"/>
              <a:gd name="connsiteX31" fmla="*/ 267788 w 3897960"/>
              <a:gd name="connsiteY31" fmla="*/ 850725 h 3389667"/>
              <a:gd name="connsiteX32" fmla="*/ 0 w 3897960"/>
              <a:gd name="connsiteY32" fmla="*/ 220003 h 338966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172788 w 3897960"/>
              <a:gd name="connsiteY30" fmla="*/ 26033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389820"/>
              <a:gd name="connsiteX1" fmla="*/ 271621 w 3897960"/>
              <a:gd name="connsiteY1" fmla="*/ 115233 h 3389820"/>
              <a:gd name="connsiteX2" fmla="*/ 401747 w 3897960"/>
              <a:gd name="connsiteY2" fmla="*/ 231996 h 3389820"/>
              <a:gd name="connsiteX3" fmla="*/ 505914 w 3897960"/>
              <a:gd name="connsiteY3" fmla="*/ 307799 h 3389820"/>
              <a:gd name="connsiteX4" fmla="*/ 874773 w 3897960"/>
              <a:gd name="connsiteY4" fmla="*/ 933 h 3389820"/>
              <a:gd name="connsiteX5" fmla="*/ 982164 w 3897960"/>
              <a:gd name="connsiteY5" fmla="*/ 98249 h 3389820"/>
              <a:gd name="connsiteX6" fmla="*/ 1325065 w 3897960"/>
              <a:gd name="connsiteY6" fmla="*/ 12524 h 3389820"/>
              <a:gd name="connsiteX7" fmla="*/ 1553665 w 3897960"/>
              <a:gd name="connsiteY7" fmla="*/ 288749 h 3389820"/>
              <a:gd name="connsiteX8" fmla="*/ 2232244 w 3897960"/>
              <a:gd name="connsiteY8" fmla="*/ 928 h 3389820"/>
              <a:gd name="connsiteX9" fmla="*/ 2371111 w 3897960"/>
              <a:gd name="connsiteY9" fmla="*/ 160514 h 3389820"/>
              <a:gd name="connsiteX10" fmla="*/ 2544264 w 3897960"/>
              <a:gd name="connsiteY10" fmla="*/ 164925 h 3389820"/>
              <a:gd name="connsiteX11" fmla="*/ 2782390 w 3897960"/>
              <a:gd name="connsiteY11" fmla="*/ 393525 h 3389820"/>
              <a:gd name="connsiteX12" fmla="*/ 3063223 w 3897960"/>
              <a:gd name="connsiteY12" fmla="*/ 253298 h 3389820"/>
              <a:gd name="connsiteX13" fmla="*/ 3325314 w 3897960"/>
              <a:gd name="connsiteY13" fmla="*/ 460200 h 3389820"/>
              <a:gd name="connsiteX14" fmla="*/ 3859322 w 3897960"/>
              <a:gd name="connsiteY14" fmla="*/ 427077 h 3389820"/>
              <a:gd name="connsiteX15" fmla="*/ 3836271 w 3897960"/>
              <a:gd name="connsiteY15" fmla="*/ 900998 h 3389820"/>
              <a:gd name="connsiteX16" fmla="*/ 3594933 w 3897960"/>
              <a:gd name="connsiteY16" fmla="*/ 1017764 h 3389820"/>
              <a:gd name="connsiteX17" fmla="*/ 3620588 w 3897960"/>
              <a:gd name="connsiteY17" fmla="*/ 1527000 h 3389820"/>
              <a:gd name="connsiteX18" fmla="*/ 3792038 w 3897960"/>
              <a:gd name="connsiteY18" fmla="*/ 1717499 h 3389820"/>
              <a:gd name="connsiteX19" fmla="*/ 3544388 w 3897960"/>
              <a:gd name="connsiteY19" fmla="*/ 1879424 h 3389820"/>
              <a:gd name="connsiteX20" fmla="*/ 3477713 w 3897960"/>
              <a:gd name="connsiteY20" fmla="*/ 2050875 h 3389820"/>
              <a:gd name="connsiteX21" fmla="*/ 3668213 w 3897960"/>
              <a:gd name="connsiteY21" fmla="*/ 2279474 h 3389820"/>
              <a:gd name="connsiteX22" fmla="*/ 3734888 w 3897960"/>
              <a:gd name="connsiteY22" fmla="*/ 2546174 h 3389820"/>
              <a:gd name="connsiteX23" fmla="*/ 3430088 w 3897960"/>
              <a:gd name="connsiteY23" fmla="*/ 2774774 h 3389820"/>
              <a:gd name="connsiteX24" fmla="*/ 3582488 w 3897960"/>
              <a:gd name="connsiteY24" fmla="*/ 3079573 h 3389820"/>
              <a:gd name="connsiteX25" fmla="*/ 3372938 w 3897960"/>
              <a:gd name="connsiteY25" fmla="*/ 3289123 h 3389820"/>
              <a:gd name="connsiteX26" fmla="*/ 3182438 w 3897960"/>
              <a:gd name="connsiteY26" fmla="*/ 3231973 h 3389820"/>
              <a:gd name="connsiteX27" fmla="*/ 3020513 w 3897960"/>
              <a:gd name="connsiteY27" fmla="*/ 3079573 h 3389820"/>
              <a:gd name="connsiteX28" fmla="*/ 2839538 w 3897960"/>
              <a:gd name="connsiteY28" fmla="*/ 3270073 h 3389820"/>
              <a:gd name="connsiteX29" fmla="*/ 2706188 w 3897960"/>
              <a:gd name="connsiteY29" fmla="*/ 3203398 h 3389820"/>
              <a:gd name="connsiteX30" fmla="*/ 2458538 w 3897960"/>
              <a:gd name="connsiteY30" fmla="*/ 3251023 h 3389820"/>
              <a:gd name="connsiteX31" fmla="*/ 1010738 w 3897960"/>
              <a:gd name="connsiteY31" fmla="*/ 898350 h 3389820"/>
              <a:gd name="connsiteX32" fmla="*/ 267788 w 3897960"/>
              <a:gd name="connsiteY32" fmla="*/ 850725 h 3389820"/>
              <a:gd name="connsiteX33" fmla="*/ 0 w 3897960"/>
              <a:gd name="connsiteY33" fmla="*/ 220003 h 3389820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867988 w 3897960"/>
              <a:gd name="connsiteY31" fmla="*/ 2469973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67988 w 3897960"/>
              <a:gd name="connsiteY32" fmla="*/ 2431873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9418"/>
              <a:gd name="connsiteX1" fmla="*/ 271621 w 3897960"/>
              <a:gd name="connsiteY1" fmla="*/ 115233 h 3299418"/>
              <a:gd name="connsiteX2" fmla="*/ 401747 w 3897960"/>
              <a:gd name="connsiteY2" fmla="*/ 231996 h 3299418"/>
              <a:gd name="connsiteX3" fmla="*/ 505914 w 3897960"/>
              <a:gd name="connsiteY3" fmla="*/ 307799 h 3299418"/>
              <a:gd name="connsiteX4" fmla="*/ 874773 w 3897960"/>
              <a:gd name="connsiteY4" fmla="*/ 933 h 3299418"/>
              <a:gd name="connsiteX5" fmla="*/ 982164 w 3897960"/>
              <a:gd name="connsiteY5" fmla="*/ 98249 h 3299418"/>
              <a:gd name="connsiteX6" fmla="*/ 1325065 w 3897960"/>
              <a:gd name="connsiteY6" fmla="*/ 12524 h 3299418"/>
              <a:gd name="connsiteX7" fmla="*/ 1553665 w 3897960"/>
              <a:gd name="connsiteY7" fmla="*/ 288749 h 3299418"/>
              <a:gd name="connsiteX8" fmla="*/ 2232244 w 3897960"/>
              <a:gd name="connsiteY8" fmla="*/ 928 h 3299418"/>
              <a:gd name="connsiteX9" fmla="*/ 2371111 w 3897960"/>
              <a:gd name="connsiteY9" fmla="*/ 160514 h 3299418"/>
              <a:gd name="connsiteX10" fmla="*/ 2544264 w 3897960"/>
              <a:gd name="connsiteY10" fmla="*/ 164925 h 3299418"/>
              <a:gd name="connsiteX11" fmla="*/ 2782390 w 3897960"/>
              <a:gd name="connsiteY11" fmla="*/ 393525 h 3299418"/>
              <a:gd name="connsiteX12" fmla="*/ 3063223 w 3897960"/>
              <a:gd name="connsiteY12" fmla="*/ 253298 h 3299418"/>
              <a:gd name="connsiteX13" fmla="*/ 3325314 w 3897960"/>
              <a:gd name="connsiteY13" fmla="*/ 460200 h 3299418"/>
              <a:gd name="connsiteX14" fmla="*/ 3859322 w 3897960"/>
              <a:gd name="connsiteY14" fmla="*/ 427077 h 3299418"/>
              <a:gd name="connsiteX15" fmla="*/ 3836271 w 3897960"/>
              <a:gd name="connsiteY15" fmla="*/ 900998 h 3299418"/>
              <a:gd name="connsiteX16" fmla="*/ 3594933 w 3897960"/>
              <a:gd name="connsiteY16" fmla="*/ 1017764 h 3299418"/>
              <a:gd name="connsiteX17" fmla="*/ 3620588 w 3897960"/>
              <a:gd name="connsiteY17" fmla="*/ 1527000 h 3299418"/>
              <a:gd name="connsiteX18" fmla="*/ 3792038 w 3897960"/>
              <a:gd name="connsiteY18" fmla="*/ 1717499 h 3299418"/>
              <a:gd name="connsiteX19" fmla="*/ 3544388 w 3897960"/>
              <a:gd name="connsiteY19" fmla="*/ 1879424 h 3299418"/>
              <a:gd name="connsiteX20" fmla="*/ 3477713 w 3897960"/>
              <a:gd name="connsiteY20" fmla="*/ 2050875 h 3299418"/>
              <a:gd name="connsiteX21" fmla="*/ 3668213 w 3897960"/>
              <a:gd name="connsiteY21" fmla="*/ 2279474 h 3299418"/>
              <a:gd name="connsiteX22" fmla="*/ 3734888 w 3897960"/>
              <a:gd name="connsiteY22" fmla="*/ 2546174 h 3299418"/>
              <a:gd name="connsiteX23" fmla="*/ 3430088 w 3897960"/>
              <a:gd name="connsiteY23" fmla="*/ 2774774 h 3299418"/>
              <a:gd name="connsiteX24" fmla="*/ 3582488 w 3897960"/>
              <a:gd name="connsiteY24" fmla="*/ 3079573 h 3299418"/>
              <a:gd name="connsiteX25" fmla="*/ 3372938 w 3897960"/>
              <a:gd name="connsiteY25" fmla="*/ 3289123 h 3299418"/>
              <a:gd name="connsiteX26" fmla="*/ 3182438 w 3897960"/>
              <a:gd name="connsiteY26" fmla="*/ 3231973 h 3299418"/>
              <a:gd name="connsiteX27" fmla="*/ 3020513 w 3897960"/>
              <a:gd name="connsiteY27" fmla="*/ 3079573 h 3299418"/>
              <a:gd name="connsiteX28" fmla="*/ 2839538 w 3897960"/>
              <a:gd name="connsiteY28" fmla="*/ 3270073 h 3299418"/>
              <a:gd name="connsiteX29" fmla="*/ 2706188 w 3897960"/>
              <a:gd name="connsiteY29" fmla="*/ 3203398 h 3299418"/>
              <a:gd name="connsiteX30" fmla="*/ 2458538 w 3897960"/>
              <a:gd name="connsiteY30" fmla="*/ 3251023 h 3299418"/>
              <a:gd name="connsiteX31" fmla="*/ 2334713 w 3897960"/>
              <a:gd name="connsiteY31" fmla="*/ 3070048 h 3299418"/>
              <a:gd name="connsiteX32" fmla="*/ 1848938 w 3897960"/>
              <a:gd name="connsiteY32" fmla="*/ 3184348 h 3299418"/>
              <a:gd name="connsiteX33" fmla="*/ 1010738 w 3897960"/>
              <a:gd name="connsiteY33" fmla="*/ 898350 h 3299418"/>
              <a:gd name="connsiteX34" fmla="*/ 267788 w 3897960"/>
              <a:gd name="connsiteY34" fmla="*/ 850725 h 3299418"/>
              <a:gd name="connsiteX35" fmla="*/ 0 w 3897960"/>
              <a:gd name="connsiteY35" fmla="*/ 220003 h 3299418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429838 w 3897960"/>
              <a:gd name="connsiteY33" fmla="*/ 224137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344113 w 3897960"/>
              <a:gd name="connsiteY34" fmla="*/ 2288998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010738 w 3897960"/>
              <a:gd name="connsiteY36" fmla="*/ 898350 h 3297123"/>
              <a:gd name="connsiteX37" fmla="*/ 267788 w 3897960"/>
              <a:gd name="connsiteY37" fmla="*/ 850725 h 3297123"/>
              <a:gd name="connsiteX38" fmla="*/ 0 w 3897960"/>
              <a:gd name="connsiteY38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192481 w 4090441"/>
              <a:gd name="connsiteY0" fmla="*/ 220003 h 3331413"/>
              <a:gd name="connsiteX1" fmla="*/ 464102 w 4090441"/>
              <a:gd name="connsiteY1" fmla="*/ 115233 h 3331413"/>
              <a:gd name="connsiteX2" fmla="*/ 594228 w 4090441"/>
              <a:gd name="connsiteY2" fmla="*/ 231996 h 3331413"/>
              <a:gd name="connsiteX3" fmla="*/ 698395 w 4090441"/>
              <a:gd name="connsiteY3" fmla="*/ 307799 h 3331413"/>
              <a:gd name="connsiteX4" fmla="*/ 1067254 w 4090441"/>
              <a:gd name="connsiteY4" fmla="*/ 933 h 3331413"/>
              <a:gd name="connsiteX5" fmla="*/ 1174645 w 4090441"/>
              <a:gd name="connsiteY5" fmla="*/ 98249 h 3331413"/>
              <a:gd name="connsiteX6" fmla="*/ 1517546 w 4090441"/>
              <a:gd name="connsiteY6" fmla="*/ 12524 h 3331413"/>
              <a:gd name="connsiteX7" fmla="*/ 1746146 w 4090441"/>
              <a:gd name="connsiteY7" fmla="*/ 288749 h 3331413"/>
              <a:gd name="connsiteX8" fmla="*/ 2424725 w 4090441"/>
              <a:gd name="connsiteY8" fmla="*/ 928 h 3331413"/>
              <a:gd name="connsiteX9" fmla="*/ 2563592 w 4090441"/>
              <a:gd name="connsiteY9" fmla="*/ 160514 h 3331413"/>
              <a:gd name="connsiteX10" fmla="*/ 2736745 w 4090441"/>
              <a:gd name="connsiteY10" fmla="*/ 164925 h 3331413"/>
              <a:gd name="connsiteX11" fmla="*/ 2974871 w 4090441"/>
              <a:gd name="connsiteY11" fmla="*/ 393525 h 3331413"/>
              <a:gd name="connsiteX12" fmla="*/ 3255704 w 4090441"/>
              <a:gd name="connsiteY12" fmla="*/ 253298 h 3331413"/>
              <a:gd name="connsiteX13" fmla="*/ 3517795 w 4090441"/>
              <a:gd name="connsiteY13" fmla="*/ 460200 h 3331413"/>
              <a:gd name="connsiteX14" fmla="*/ 4051803 w 4090441"/>
              <a:gd name="connsiteY14" fmla="*/ 427077 h 3331413"/>
              <a:gd name="connsiteX15" fmla="*/ 4028752 w 4090441"/>
              <a:gd name="connsiteY15" fmla="*/ 900998 h 3331413"/>
              <a:gd name="connsiteX16" fmla="*/ 3787414 w 4090441"/>
              <a:gd name="connsiteY16" fmla="*/ 1017764 h 3331413"/>
              <a:gd name="connsiteX17" fmla="*/ 3813069 w 4090441"/>
              <a:gd name="connsiteY17" fmla="*/ 1527000 h 3331413"/>
              <a:gd name="connsiteX18" fmla="*/ 3984519 w 4090441"/>
              <a:gd name="connsiteY18" fmla="*/ 1717499 h 3331413"/>
              <a:gd name="connsiteX19" fmla="*/ 3736869 w 4090441"/>
              <a:gd name="connsiteY19" fmla="*/ 1879424 h 3331413"/>
              <a:gd name="connsiteX20" fmla="*/ 3670194 w 4090441"/>
              <a:gd name="connsiteY20" fmla="*/ 2050875 h 3331413"/>
              <a:gd name="connsiteX21" fmla="*/ 3860694 w 4090441"/>
              <a:gd name="connsiteY21" fmla="*/ 2279474 h 3331413"/>
              <a:gd name="connsiteX22" fmla="*/ 3927369 w 4090441"/>
              <a:gd name="connsiteY22" fmla="*/ 2546174 h 3331413"/>
              <a:gd name="connsiteX23" fmla="*/ 3622569 w 4090441"/>
              <a:gd name="connsiteY23" fmla="*/ 2774774 h 3331413"/>
              <a:gd name="connsiteX24" fmla="*/ 3774969 w 4090441"/>
              <a:gd name="connsiteY24" fmla="*/ 3079573 h 3331413"/>
              <a:gd name="connsiteX25" fmla="*/ 3565419 w 4090441"/>
              <a:gd name="connsiteY25" fmla="*/ 3289123 h 3331413"/>
              <a:gd name="connsiteX26" fmla="*/ 3374919 w 4090441"/>
              <a:gd name="connsiteY26" fmla="*/ 3231973 h 3331413"/>
              <a:gd name="connsiteX27" fmla="*/ 3212994 w 4090441"/>
              <a:gd name="connsiteY27" fmla="*/ 3079573 h 3331413"/>
              <a:gd name="connsiteX28" fmla="*/ 3032019 w 4090441"/>
              <a:gd name="connsiteY28" fmla="*/ 3270073 h 3331413"/>
              <a:gd name="connsiteX29" fmla="*/ 2898669 w 4090441"/>
              <a:gd name="connsiteY29" fmla="*/ 3203398 h 3331413"/>
              <a:gd name="connsiteX30" fmla="*/ 2651019 w 4090441"/>
              <a:gd name="connsiteY30" fmla="*/ 3251023 h 3331413"/>
              <a:gd name="connsiteX31" fmla="*/ 2527194 w 4090441"/>
              <a:gd name="connsiteY31" fmla="*/ 3070048 h 3331413"/>
              <a:gd name="connsiteX32" fmla="*/ 2041419 w 4090441"/>
              <a:gd name="connsiteY32" fmla="*/ 3184348 h 3331413"/>
              <a:gd name="connsiteX33" fmla="*/ 1946169 w 4090441"/>
              <a:gd name="connsiteY33" fmla="*/ 3060523 h 3331413"/>
              <a:gd name="connsiteX34" fmla="*/ 1679469 w 4090441"/>
              <a:gd name="connsiteY34" fmla="*/ 3174823 h 3331413"/>
              <a:gd name="connsiteX35" fmla="*/ 1631844 w 4090441"/>
              <a:gd name="connsiteY35" fmla="*/ 3012898 h 3331413"/>
              <a:gd name="connsiteX36" fmla="*/ 1422294 w 4090441"/>
              <a:gd name="connsiteY36" fmla="*/ 3117673 h 3331413"/>
              <a:gd name="connsiteX37" fmla="*/ 1365144 w 4090441"/>
              <a:gd name="connsiteY37" fmla="*/ 3031948 h 3331413"/>
              <a:gd name="connsiteX38" fmla="*/ 955569 w 4090441"/>
              <a:gd name="connsiteY38" fmla="*/ 3146248 h 3331413"/>
              <a:gd name="connsiteX39" fmla="*/ 831744 w 4090441"/>
              <a:gd name="connsiteY39" fmla="*/ 2965273 h 3331413"/>
              <a:gd name="connsiteX40" fmla="*/ 3069 w 4090441"/>
              <a:gd name="connsiteY40" fmla="*/ 3241498 h 3331413"/>
              <a:gd name="connsiteX41" fmla="*/ 1203219 w 4090441"/>
              <a:gd name="connsiteY41" fmla="*/ 898350 h 3331413"/>
              <a:gd name="connsiteX42" fmla="*/ 460269 w 4090441"/>
              <a:gd name="connsiteY42" fmla="*/ 850725 h 3331413"/>
              <a:gd name="connsiteX43" fmla="*/ 192481 w 4090441"/>
              <a:gd name="connsiteY43" fmla="*/ 220003 h 3331413"/>
              <a:gd name="connsiteX0" fmla="*/ 189412 w 4087372"/>
              <a:gd name="connsiteY0" fmla="*/ 220003 h 3297123"/>
              <a:gd name="connsiteX1" fmla="*/ 461033 w 4087372"/>
              <a:gd name="connsiteY1" fmla="*/ 115233 h 3297123"/>
              <a:gd name="connsiteX2" fmla="*/ 591159 w 4087372"/>
              <a:gd name="connsiteY2" fmla="*/ 231996 h 3297123"/>
              <a:gd name="connsiteX3" fmla="*/ 695326 w 4087372"/>
              <a:gd name="connsiteY3" fmla="*/ 307799 h 3297123"/>
              <a:gd name="connsiteX4" fmla="*/ 1064185 w 4087372"/>
              <a:gd name="connsiteY4" fmla="*/ 933 h 3297123"/>
              <a:gd name="connsiteX5" fmla="*/ 1171576 w 4087372"/>
              <a:gd name="connsiteY5" fmla="*/ 98249 h 3297123"/>
              <a:gd name="connsiteX6" fmla="*/ 1514477 w 4087372"/>
              <a:gd name="connsiteY6" fmla="*/ 12524 h 3297123"/>
              <a:gd name="connsiteX7" fmla="*/ 1743077 w 4087372"/>
              <a:gd name="connsiteY7" fmla="*/ 288749 h 3297123"/>
              <a:gd name="connsiteX8" fmla="*/ 2421656 w 4087372"/>
              <a:gd name="connsiteY8" fmla="*/ 928 h 3297123"/>
              <a:gd name="connsiteX9" fmla="*/ 2560523 w 4087372"/>
              <a:gd name="connsiteY9" fmla="*/ 160514 h 3297123"/>
              <a:gd name="connsiteX10" fmla="*/ 2733676 w 4087372"/>
              <a:gd name="connsiteY10" fmla="*/ 164925 h 3297123"/>
              <a:gd name="connsiteX11" fmla="*/ 2971802 w 4087372"/>
              <a:gd name="connsiteY11" fmla="*/ 393525 h 3297123"/>
              <a:gd name="connsiteX12" fmla="*/ 3252635 w 4087372"/>
              <a:gd name="connsiteY12" fmla="*/ 253298 h 3297123"/>
              <a:gd name="connsiteX13" fmla="*/ 3514726 w 4087372"/>
              <a:gd name="connsiteY13" fmla="*/ 460200 h 3297123"/>
              <a:gd name="connsiteX14" fmla="*/ 4048734 w 4087372"/>
              <a:gd name="connsiteY14" fmla="*/ 427077 h 3297123"/>
              <a:gd name="connsiteX15" fmla="*/ 4025683 w 4087372"/>
              <a:gd name="connsiteY15" fmla="*/ 900998 h 3297123"/>
              <a:gd name="connsiteX16" fmla="*/ 3784345 w 4087372"/>
              <a:gd name="connsiteY16" fmla="*/ 1017764 h 3297123"/>
              <a:gd name="connsiteX17" fmla="*/ 3810000 w 4087372"/>
              <a:gd name="connsiteY17" fmla="*/ 1527000 h 3297123"/>
              <a:gd name="connsiteX18" fmla="*/ 3981450 w 4087372"/>
              <a:gd name="connsiteY18" fmla="*/ 1717499 h 3297123"/>
              <a:gd name="connsiteX19" fmla="*/ 3733800 w 4087372"/>
              <a:gd name="connsiteY19" fmla="*/ 1879424 h 3297123"/>
              <a:gd name="connsiteX20" fmla="*/ 3667125 w 4087372"/>
              <a:gd name="connsiteY20" fmla="*/ 2050875 h 3297123"/>
              <a:gd name="connsiteX21" fmla="*/ 3857625 w 4087372"/>
              <a:gd name="connsiteY21" fmla="*/ 2279474 h 3297123"/>
              <a:gd name="connsiteX22" fmla="*/ 3924300 w 4087372"/>
              <a:gd name="connsiteY22" fmla="*/ 2546174 h 3297123"/>
              <a:gd name="connsiteX23" fmla="*/ 3619500 w 4087372"/>
              <a:gd name="connsiteY23" fmla="*/ 2774774 h 3297123"/>
              <a:gd name="connsiteX24" fmla="*/ 3771900 w 4087372"/>
              <a:gd name="connsiteY24" fmla="*/ 3079573 h 3297123"/>
              <a:gd name="connsiteX25" fmla="*/ 3562350 w 4087372"/>
              <a:gd name="connsiteY25" fmla="*/ 3289123 h 3297123"/>
              <a:gd name="connsiteX26" fmla="*/ 3371850 w 4087372"/>
              <a:gd name="connsiteY26" fmla="*/ 3231973 h 3297123"/>
              <a:gd name="connsiteX27" fmla="*/ 3209925 w 4087372"/>
              <a:gd name="connsiteY27" fmla="*/ 3079573 h 3297123"/>
              <a:gd name="connsiteX28" fmla="*/ 3028950 w 4087372"/>
              <a:gd name="connsiteY28" fmla="*/ 3270073 h 3297123"/>
              <a:gd name="connsiteX29" fmla="*/ 2895600 w 4087372"/>
              <a:gd name="connsiteY29" fmla="*/ 3203398 h 3297123"/>
              <a:gd name="connsiteX30" fmla="*/ 2647950 w 4087372"/>
              <a:gd name="connsiteY30" fmla="*/ 3251023 h 3297123"/>
              <a:gd name="connsiteX31" fmla="*/ 2524125 w 4087372"/>
              <a:gd name="connsiteY31" fmla="*/ 3070048 h 3297123"/>
              <a:gd name="connsiteX32" fmla="*/ 2038350 w 4087372"/>
              <a:gd name="connsiteY32" fmla="*/ 3184348 h 3297123"/>
              <a:gd name="connsiteX33" fmla="*/ 1943100 w 4087372"/>
              <a:gd name="connsiteY33" fmla="*/ 3060523 h 3297123"/>
              <a:gd name="connsiteX34" fmla="*/ 1676400 w 4087372"/>
              <a:gd name="connsiteY34" fmla="*/ 3174823 h 3297123"/>
              <a:gd name="connsiteX35" fmla="*/ 1628775 w 4087372"/>
              <a:gd name="connsiteY35" fmla="*/ 3012898 h 3297123"/>
              <a:gd name="connsiteX36" fmla="*/ 1419225 w 4087372"/>
              <a:gd name="connsiteY36" fmla="*/ 3117673 h 3297123"/>
              <a:gd name="connsiteX37" fmla="*/ 1362075 w 4087372"/>
              <a:gd name="connsiteY37" fmla="*/ 3031948 h 3297123"/>
              <a:gd name="connsiteX38" fmla="*/ 952500 w 4087372"/>
              <a:gd name="connsiteY38" fmla="*/ 3146248 h 3297123"/>
              <a:gd name="connsiteX39" fmla="*/ 828675 w 4087372"/>
              <a:gd name="connsiteY39" fmla="*/ 2965273 h 3297123"/>
              <a:gd name="connsiteX40" fmla="*/ 0 w 4087372"/>
              <a:gd name="connsiteY40" fmla="*/ 3241498 h 3297123"/>
              <a:gd name="connsiteX41" fmla="*/ 1200150 w 4087372"/>
              <a:gd name="connsiteY41" fmla="*/ 898350 h 3297123"/>
              <a:gd name="connsiteX42" fmla="*/ 457200 w 4087372"/>
              <a:gd name="connsiteY42" fmla="*/ 850725 h 3297123"/>
              <a:gd name="connsiteX43" fmla="*/ 189412 w 4087372"/>
              <a:gd name="connsiteY43" fmla="*/ 220003 h 3297123"/>
              <a:gd name="connsiteX0" fmla="*/ 566223 w 4464183"/>
              <a:gd name="connsiteY0" fmla="*/ 220003 h 3297123"/>
              <a:gd name="connsiteX1" fmla="*/ 837844 w 4464183"/>
              <a:gd name="connsiteY1" fmla="*/ 115233 h 3297123"/>
              <a:gd name="connsiteX2" fmla="*/ 967970 w 4464183"/>
              <a:gd name="connsiteY2" fmla="*/ 231996 h 3297123"/>
              <a:gd name="connsiteX3" fmla="*/ 1072137 w 4464183"/>
              <a:gd name="connsiteY3" fmla="*/ 307799 h 3297123"/>
              <a:gd name="connsiteX4" fmla="*/ 1440996 w 4464183"/>
              <a:gd name="connsiteY4" fmla="*/ 933 h 3297123"/>
              <a:gd name="connsiteX5" fmla="*/ 1548387 w 4464183"/>
              <a:gd name="connsiteY5" fmla="*/ 98249 h 3297123"/>
              <a:gd name="connsiteX6" fmla="*/ 1891288 w 4464183"/>
              <a:gd name="connsiteY6" fmla="*/ 12524 h 3297123"/>
              <a:gd name="connsiteX7" fmla="*/ 2119888 w 4464183"/>
              <a:gd name="connsiteY7" fmla="*/ 288749 h 3297123"/>
              <a:gd name="connsiteX8" fmla="*/ 2798467 w 4464183"/>
              <a:gd name="connsiteY8" fmla="*/ 928 h 3297123"/>
              <a:gd name="connsiteX9" fmla="*/ 2937334 w 4464183"/>
              <a:gd name="connsiteY9" fmla="*/ 160514 h 3297123"/>
              <a:gd name="connsiteX10" fmla="*/ 3110487 w 4464183"/>
              <a:gd name="connsiteY10" fmla="*/ 164925 h 3297123"/>
              <a:gd name="connsiteX11" fmla="*/ 3348613 w 4464183"/>
              <a:gd name="connsiteY11" fmla="*/ 393525 h 3297123"/>
              <a:gd name="connsiteX12" fmla="*/ 3629446 w 4464183"/>
              <a:gd name="connsiteY12" fmla="*/ 253298 h 3297123"/>
              <a:gd name="connsiteX13" fmla="*/ 3891537 w 4464183"/>
              <a:gd name="connsiteY13" fmla="*/ 460200 h 3297123"/>
              <a:gd name="connsiteX14" fmla="*/ 4425545 w 4464183"/>
              <a:gd name="connsiteY14" fmla="*/ 427077 h 3297123"/>
              <a:gd name="connsiteX15" fmla="*/ 4402494 w 4464183"/>
              <a:gd name="connsiteY15" fmla="*/ 900998 h 3297123"/>
              <a:gd name="connsiteX16" fmla="*/ 4161156 w 4464183"/>
              <a:gd name="connsiteY16" fmla="*/ 1017764 h 3297123"/>
              <a:gd name="connsiteX17" fmla="*/ 4186811 w 4464183"/>
              <a:gd name="connsiteY17" fmla="*/ 1527000 h 3297123"/>
              <a:gd name="connsiteX18" fmla="*/ 4358261 w 4464183"/>
              <a:gd name="connsiteY18" fmla="*/ 1717499 h 3297123"/>
              <a:gd name="connsiteX19" fmla="*/ 4110611 w 4464183"/>
              <a:gd name="connsiteY19" fmla="*/ 1879424 h 3297123"/>
              <a:gd name="connsiteX20" fmla="*/ 4043936 w 4464183"/>
              <a:gd name="connsiteY20" fmla="*/ 2050875 h 3297123"/>
              <a:gd name="connsiteX21" fmla="*/ 4234436 w 4464183"/>
              <a:gd name="connsiteY21" fmla="*/ 2279474 h 3297123"/>
              <a:gd name="connsiteX22" fmla="*/ 4301111 w 4464183"/>
              <a:gd name="connsiteY22" fmla="*/ 2546174 h 3297123"/>
              <a:gd name="connsiteX23" fmla="*/ 3996311 w 4464183"/>
              <a:gd name="connsiteY23" fmla="*/ 2774774 h 3297123"/>
              <a:gd name="connsiteX24" fmla="*/ 4148711 w 4464183"/>
              <a:gd name="connsiteY24" fmla="*/ 3079573 h 3297123"/>
              <a:gd name="connsiteX25" fmla="*/ 3939161 w 4464183"/>
              <a:gd name="connsiteY25" fmla="*/ 3289123 h 3297123"/>
              <a:gd name="connsiteX26" fmla="*/ 3748661 w 4464183"/>
              <a:gd name="connsiteY26" fmla="*/ 3231973 h 3297123"/>
              <a:gd name="connsiteX27" fmla="*/ 3586736 w 4464183"/>
              <a:gd name="connsiteY27" fmla="*/ 3079573 h 3297123"/>
              <a:gd name="connsiteX28" fmla="*/ 3405761 w 4464183"/>
              <a:gd name="connsiteY28" fmla="*/ 3270073 h 3297123"/>
              <a:gd name="connsiteX29" fmla="*/ 3272411 w 4464183"/>
              <a:gd name="connsiteY29" fmla="*/ 3203398 h 3297123"/>
              <a:gd name="connsiteX30" fmla="*/ 3024761 w 4464183"/>
              <a:gd name="connsiteY30" fmla="*/ 3251023 h 3297123"/>
              <a:gd name="connsiteX31" fmla="*/ 2900936 w 4464183"/>
              <a:gd name="connsiteY31" fmla="*/ 3070048 h 3297123"/>
              <a:gd name="connsiteX32" fmla="*/ 2415161 w 4464183"/>
              <a:gd name="connsiteY32" fmla="*/ 3184348 h 3297123"/>
              <a:gd name="connsiteX33" fmla="*/ 2319911 w 4464183"/>
              <a:gd name="connsiteY33" fmla="*/ 3060523 h 3297123"/>
              <a:gd name="connsiteX34" fmla="*/ 2053211 w 4464183"/>
              <a:gd name="connsiteY34" fmla="*/ 3174823 h 3297123"/>
              <a:gd name="connsiteX35" fmla="*/ 2005586 w 4464183"/>
              <a:gd name="connsiteY35" fmla="*/ 3012898 h 3297123"/>
              <a:gd name="connsiteX36" fmla="*/ 1796036 w 4464183"/>
              <a:gd name="connsiteY36" fmla="*/ 3117673 h 3297123"/>
              <a:gd name="connsiteX37" fmla="*/ 1738886 w 4464183"/>
              <a:gd name="connsiteY37" fmla="*/ 3031948 h 3297123"/>
              <a:gd name="connsiteX38" fmla="*/ 1329311 w 4464183"/>
              <a:gd name="connsiteY38" fmla="*/ 3146248 h 3297123"/>
              <a:gd name="connsiteX39" fmla="*/ 1205486 w 4464183"/>
              <a:gd name="connsiteY39" fmla="*/ 2965273 h 3297123"/>
              <a:gd name="connsiteX40" fmla="*/ 376811 w 4464183"/>
              <a:gd name="connsiteY40" fmla="*/ 3241498 h 3297123"/>
              <a:gd name="connsiteX41" fmla="*/ 52961 w 4464183"/>
              <a:gd name="connsiteY41" fmla="*/ 2889073 h 3297123"/>
              <a:gd name="connsiteX42" fmla="*/ 1576961 w 4464183"/>
              <a:gd name="connsiteY42" fmla="*/ 898350 h 3297123"/>
              <a:gd name="connsiteX43" fmla="*/ 834011 w 4464183"/>
              <a:gd name="connsiteY43" fmla="*/ 850725 h 3297123"/>
              <a:gd name="connsiteX44" fmla="*/ 566223 w 4464183"/>
              <a:gd name="connsiteY44" fmla="*/ 220003 h 3297123"/>
              <a:gd name="connsiteX0" fmla="*/ 513262 w 4411222"/>
              <a:gd name="connsiteY0" fmla="*/ 220003 h 3297123"/>
              <a:gd name="connsiteX1" fmla="*/ 784883 w 4411222"/>
              <a:gd name="connsiteY1" fmla="*/ 115233 h 3297123"/>
              <a:gd name="connsiteX2" fmla="*/ 915009 w 4411222"/>
              <a:gd name="connsiteY2" fmla="*/ 231996 h 3297123"/>
              <a:gd name="connsiteX3" fmla="*/ 1019176 w 4411222"/>
              <a:gd name="connsiteY3" fmla="*/ 307799 h 3297123"/>
              <a:gd name="connsiteX4" fmla="*/ 1388035 w 4411222"/>
              <a:gd name="connsiteY4" fmla="*/ 933 h 3297123"/>
              <a:gd name="connsiteX5" fmla="*/ 1495426 w 4411222"/>
              <a:gd name="connsiteY5" fmla="*/ 98249 h 3297123"/>
              <a:gd name="connsiteX6" fmla="*/ 1838327 w 4411222"/>
              <a:gd name="connsiteY6" fmla="*/ 12524 h 3297123"/>
              <a:gd name="connsiteX7" fmla="*/ 2066927 w 4411222"/>
              <a:gd name="connsiteY7" fmla="*/ 288749 h 3297123"/>
              <a:gd name="connsiteX8" fmla="*/ 2745506 w 4411222"/>
              <a:gd name="connsiteY8" fmla="*/ 928 h 3297123"/>
              <a:gd name="connsiteX9" fmla="*/ 2884373 w 4411222"/>
              <a:gd name="connsiteY9" fmla="*/ 160514 h 3297123"/>
              <a:gd name="connsiteX10" fmla="*/ 3057526 w 4411222"/>
              <a:gd name="connsiteY10" fmla="*/ 164925 h 3297123"/>
              <a:gd name="connsiteX11" fmla="*/ 3295652 w 4411222"/>
              <a:gd name="connsiteY11" fmla="*/ 393525 h 3297123"/>
              <a:gd name="connsiteX12" fmla="*/ 3576485 w 4411222"/>
              <a:gd name="connsiteY12" fmla="*/ 253298 h 3297123"/>
              <a:gd name="connsiteX13" fmla="*/ 3838576 w 4411222"/>
              <a:gd name="connsiteY13" fmla="*/ 460200 h 3297123"/>
              <a:gd name="connsiteX14" fmla="*/ 4372584 w 4411222"/>
              <a:gd name="connsiteY14" fmla="*/ 427077 h 3297123"/>
              <a:gd name="connsiteX15" fmla="*/ 4349533 w 4411222"/>
              <a:gd name="connsiteY15" fmla="*/ 900998 h 3297123"/>
              <a:gd name="connsiteX16" fmla="*/ 4108195 w 4411222"/>
              <a:gd name="connsiteY16" fmla="*/ 1017764 h 3297123"/>
              <a:gd name="connsiteX17" fmla="*/ 4133850 w 4411222"/>
              <a:gd name="connsiteY17" fmla="*/ 1527000 h 3297123"/>
              <a:gd name="connsiteX18" fmla="*/ 4305300 w 4411222"/>
              <a:gd name="connsiteY18" fmla="*/ 1717499 h 3297123"/>
              <a:gd name="connsiteX19" fmla="*/ 4057650 w 4411222"/>
              <a:gd name="connsiteY19" fmla="*/ 1879424 h 3297123"/>
              <a:gd name="connsiteX20" fmla="*/ 3990975 w 4411222"/>
              <a:gd name="connsiteY20" fmla="*/ 2050875 h 3297123"/>
              <a:gd name="connsiteX21" fmla="*/ 4181475 w 4411222"/>
              <a:gd name="connsiteY21" fmla="*/ 2279474 h 3297123"/>
              <a:gd name="connsiteX22" fmla="*/ 4248150 w 4411222"/>
              <a:gd name="connsiteY22" fmla="*/ 2546174 h 3297123"/>
              <a:gd name="connsiteX23" fmla="*/ 3943350 w 4411222"/>
              <a:gd name="connsiteY23" fmla="*/ 2774774 h 3297123"/>
              <a:gd name="connsiteX24" fmla="*/ 4095750 w 4411222"/>
              <a:gd name="connsiteY24" fmla="*/ 3079573 h 3297123"/>
              <a:gd name="connsiteX25" fmla="*/ 3886200 w 4411222"/>
              <a:gd name="connsiteY25" fmla="*/ 3289123 h 3297123"/>
              <a:gd name="connsiteX26" fmla="*/ 3695700 w 4411222"/>
              <a:gd name="connsiteY26" fmla="*/ 3231973 h 3297123"/>
              <a:gd name="connsiteX27" fmla="*/ 3533775 w 4411222"/>
              <a:gd name="connsiteY27" fmla="*/ 3079573 h 3297123"/>
              <a:gd name="connsiteX28" fmla="*/ 3352800 w 4411222"/>
              <a:gd name="connsiteY28" fmla="*/ 3270073 h 3297123"/>
              <a:gd name="connsiteX29" fmla="*/ 3219450 w 4411222"/>
              <a:gd name="connsiteY29" fmla="*/ 3203398 h 3297123"/>
              <a:gd name="connsiteX30" fmla="*/ 2971800 w 4411222"/>
              <a:gd name="connsiteY30" fmla="*/ 3251023 h 3297123"/>
              <a:gd name="connsiteX31" fmla="*/ 2847975 w 4411222"/>
              <a:gd name="connsiteY31" fmla="*/ 3070048 h 3297123"/>
              <a:gd name="connsiteX32" fmla="*/ 2362200 w 4411222"/>
              <a:gd name="connsiteY32" fmla="*/ 3184348 h 3297123"/>
              <a:gd name="connsiteX33" fmla="*/ 2266950 w 4411222"/>
              <a:gd name="connsiteY33" fmla="*/ 3060523 h 3297123"/>
              <a:gd name="connsiteX34" fmla="*/ 2000250 w 4411222"/>
              <a:gd name="connsiteY34" fmla="*/ 3174823 h 3297123"/>
              <a:gd name="connsiteX35" fmla="*/ 1952625 w 4411222"/>
              <a:gd name="connsiteY35" fmla="*/ 3012898 h 3297123"/>
              <a:gd name="connsiteX36" fmla="*/ 1743075 w 4411222"/>
              <a:gd name="connsiteY36" fmla="*/ 3117673 h 3297123"/>
              <a:gd name="connsiteX37" fmla="*/ 1685925 w 4411222"/>
              <a:gd name="connsiteY37" fmla="*/ 3031948 h 3297123"/>
              <a:gd name="connsiteX38" fmla="*/ 1276350 w 4411222"/>
              <a:gd name="connsiteY38" fmla="*/ 3146248 h 3297123"/>
              <a:gd name="connsiteX39" fmla="*/ 1152525 w 4411222"/>
              <a:gd name="connsiteY39" fmla="*/ 2965273 h 3297123"/>
              <a:gd name="connsiteX40" fmla="*/ 323850 w 4411222"/>
              <a:gd name="connsiteY40" fmla="*/ 3241498 h 3297123"/>
              <a:gd name="connsiteX41" fmla="*/ 0 w 4411222"/>
              <a:gd name="connsiteY41" fmla="*/ 2889073 h 3297123"/>
              <a:gd name="connsiteX42" fmla="*/ 1524000 w 4411222"/>
              <a:gd name="connsiteY42" fmla="*/ 898350 h 3297123"/>
              <a:gd name="connsiteX43" fmla="*/ 781050 w 4411222"/>
              <a:gd name="connsiteY43" fmla="*/ 850725 h 3297123"/>
              <a:gd name="connsiteX44" fmla="*/ 513262 w 4411222"/>
              <a:gd name="connsiteY44" fmla="*/ 220003 h 3297123"/>
              <a:gd name="connsiteX0" fmla="*/ 727915 w 4625875"/>
              <a:gd name="connsiteY0" fmla="*/ 220003 h 3297123"/>
              <a:gd name="connsiteX1" fmla="*/ 999536 w 4625875"/>
              <a:gd name="connsiteY1" fmla="*/ 115233 h 3297123"/>
              <a:gd name="connsiteX2" fmla="*/ 1129662 w 4625875"/>
              <a:gd name="connsiteY2" fmla="*/ 231996 h 3297123"/>
              <a:gd name="connsiteX3" fmla="*/ 1233829 w 4625875"/>
              <a:gd name="connsiteY3" fmla="*/ 307799 h 3297123"/>
              <a:gd name="connsiteX4" fmla="*/ 1602688 w 4625875"/>
              <a:gd name="connsiteY4" fmla="*/ 933 h 3297123"/>
              <a:gd name="connsiteX5" fmla="*/ 1710079 w 4625875"/>
              <a:gd name="connsiteY5" fmla="*/ 98249 h 3297123"/>
              <a:gd name="connsiteX6" fmla="*/ 2052980 w 4625875"/>
              <a:gd name="connsiteY6" fmla="*/ 12524 h 3297123"/>
              <a:gd name="connsiteX7" fmla="*/ 2281580 w 4625875"/>
              <a:gd name="connsiteY7" fmla="*/ 288749 h 3297123"/>
              <a:gd name="connsiteX8" fmla="*/ 2960159 w 4625875"/>
              <a:gd name="connsiteY8" fmla="*/ 928 h 3297123"/>
              <a:gd name="connsiteX9" fmla="*/ 3099026 w 4625875"/>
              <a:gd name="connsiteY9" fmla="*/ 160514 h 3297123"/>
              <a:gd name="connsiteX10" fmla="*/ 3272179 w 4625875"/>
              <a:gd name="connsiteY10" fmla="*/ 164925 h 3297123"/>
              <a:gd name="connsiteX11" fmla="*/ 3510305 w 4625875"/>
              <a:gd name="connsiteY11" fmla="*/ 393525 h 3297123"/>
              <a:gd name="connsiteX12" fmla="*/ 3791138 w 4625875"/>
              <a:gd name="connsiteY12" fmla="*/ 253298 h 3297123"/>
              <a:gd name="connsiteX13" fmla="*/ 4053229 w 4625875"/>
              <a:gd name="connsiteY13" fmla="*/ 460200 h 3297123"/>
              <a:gd name="connsiteX14" fmla="*/ 4587237 w 4625875"/>
              <a:gd name="connsiteY14" fmla="*/ 427077 h 3297123"/>
              <a:gd name="connsiteX15" fmla="*/ 4564186 w 4625875"/>
              <a:gd name="connsiteY15" fmla="*/ 900998 h 3297123"/>
              <a:gd name="connsiteX16" fmla="*/ 4322848 w 4625875"/>
              <a:gd name="connsiteY16" fmla="*/ 1017764 h 3297123"/>
              <a:gd name="connsiteX17" fmla="*/ 4348503 w 4625875"/>
              <a:gd name="connsiteY17" fmla="*/ 1527000 h 3297123"/>
              <a:gd name="connsiteX18" fmla="*/ 4519953 w 4625875"/>
              <a:gd name="connsiteY18" fmla="*/ 1717499 h 3297123"/>
              <a:gd name="connsiteX19" fmla="*/ 4272303 w 4625875"/>
              <a:gd name="connsiteY19" fmla="*/ 1879424 h 3297123"/>
              <a:gd name="connsiteX20" fmla="*/ 4205628 w 4625875"/>
              <a:gd name="connsiteY20" fmla="*/ 2050875 h 3297123"/>
              <a:gd name="connsiteX21" fmla="*/ 4396128 w 4625875"/>
              <a:gd name="connsiteY21" fmla="*/ 2279474 h 3297123"/>
              <a:gd name="connsiteX22" fmla="*/ 4462803 w 4625875"/>
              <a:gd name="connsiteY22" fmla="*/ 2546174 h 3297123"/>
              <a:gd name="connsiteX23" fmla="*/ 4158003 w 4625875"/>
              <a:gd name="connsiteY23" fmla="*/ 2774774 h 3297123"/>
              <a:gd name="connsiteX24" fmla="*/ 4310403 w 4625875"/>
              <a:gd name="connsiteY24" fmla="*/ 3079573 h 3297123"/>
              <a:gd name="connsiteX25" fmla="*/ 4100853 w 4625875"/>
              <a:gd name="connsiteY25" fmla="*/ 3289123 h 3297123"/>
              <a:gd name="connsiteX26" fmla="*/ 3910353 w 4625875"/>
              <a:gd name="connsiteY26" fmla="*/ 3231973 h 3297123"/>
              <a:gd name="connsiteX27" fmla="*/ 3748428 w 4625875"/>
              <a:gd name="connsiteY27" fmla="*/ 3079573 h 3297123"/>
              <a:gd name="connsiteX28" fmla="*/ 3567453 w 4625875"/>
              <a:gd name="connsiteY28" fmla="*/ 3270073 h 3297123"/>
              <a:gd name="connsiteX29" fmla="*/ 3434103 w 4625875"/>
              <a:gd name="connsiteY29" fmla="*/ 3203398 h 3297123"/>
              <a:gd name="connsiteX30" fmla="*/ 3186453 w 4625875"/>
              <a:gd name="connsiteY30" fmla="*/ 3251023 h 3297123"/>
              <a:gd name="connsiteX31" fmla="*/ 3062628 w 4625875"/>
              <a:gd name="connsiteY31" fmla="*/ 3070048 h 3297123"/>
              <a:gd name="connsiteX32" fmla="*/ 2576853 w 4625875"/>
              <a:gd name="connsiteY32" fmla="*/ 3184348 h 3297123"/>
              <a:gd name="connsiteX33" fmla="*/ 2481603 w 4625875"/>
              <a:gd name="connsiteY33" fmla="*/ 3060523 h 3297123"/>
              <a:gd name="connsiteX34" fmla="*/ 2214903 w 4625875"/>
              <a:gd name="connsiteY34" fmla="*/ 3174823 h 3297123"/>
              <a:gd name="connsiteX35" fmla="*/ 2167278 w 4625875"/>
              <a:gd name="connsiteY35" fmla="*/ 3012898 h 3297123"/>
              <a:gd name="connsiteX36" fmla="*/ 1957728 w 4625875"/>
              <a:gd name="connsiteY36" fmla="*/ 3117673 h 3297123"/>
              <a:gd name="connsiteX37" fmla="*/ 1900578 w 4625875"/>
              <a:gd name="connsiteY37" fmla="*/ 3031948 h 3297123"/>
              <a:gd name="connsiteX38" fmla="*/ 1491003 w 4625875"/>
              <a:gd name="connsiteY38" fmla="*/ 3146248 h 3297123"/>
              <a:gd name="connsiteX39" fmla="*/ 1367178 w 4625875"/>
              <a:gd name="connsiteY39" fmla="*/ 2965273 h 3297123"/>
              <a:gd name="connsiteX40" fmla="*/ 538503 w 4625875"/>
              <a:gd name="connsiteY40" fmla="*/ 3241498 h 3297123"/>
              <a:gd name="connsiteX41" fmla="*/ 214653 w 4625875"/>
              <a:gd name="connsiteY41" fmla="*/ 2889073 h 3297123"/>
              <a:gd name="connsiteX42" fmla="*/ 90828 w 4625875"/>
              <a:gd name="connsiteY42" fmla="*/ 2631898 h 3297123"/>
              <a:gd name="connsiteX43" fmla="*/ 1738653 w 4625875"/>
              <a:gd name="connsiteY43" fmla="*/ 898350 h 3297123"/>
              <a:gd name="connsiteX44" fmla="*/ 995703 w 4625875"/>
              <a:gd name="connsiteY44" fmla="*/ 850725 h 3297123"/>
              <a:gd name="connsiteX45" fmla="*/ 727915 w 4625875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1647825 w 4535047"/>
              <a:gd name="connsiteY43" fmla="*/ 898350 h 3297123"/>
              <a:gd name="connsiteX44" fmla="*/ 904875 w 4535047"/>
              <a:gd name="connsiteY44" fmla="*/ 850725 h 3297123"/>
              <a:gd name="connsiteX45" fmla="*/ 637087 w 4535047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219076 w 4535047"/>
              <a:gd name="connsiteY43" fmla="*/ 2346148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718705 w 4616665"/>
              <a:gd name="connsiteY0" fmla="*/ 220003 h 3297123"/>
              <a:gd name="connsiteX1" fmla="*/ 990326 w 4616665"/>
              <a:gd name="connsiteY1" fmla="*/ 115233 h 3297123"/>
              <a:gd name="connsiteX2" fmla="*/ 1120452 w 4616665"/>
              <a:gd name="connsiteY2" fmla="*/ 231996 h 3297123"/>
              <a:gd name="connsiteX3" fmla="*/ 1224619 w 4616665"/>
              <a:gd name="connsiteY3" fmla="*/ 307799 h 3297123"/>
              <a:gd name="connsiteX4" fmla="*/ 1593478 w 4616665"/>
              <a:gd name="connsiteY4" fmla="*/ 933 h 3297123"/>
              <a:gd name="connsiteX5" fmla="*/ 1700869 w 4616665"/>
              <a:gd name="connsiteY5" fmla="*/ 98249 h 3297123"/>
              <a:gd name="connsiteX6" fmla="*/ 2043770 w 4616665"/>
              <a:gd name="connsiteY6" fmla="*/ 12524 h 3297123"/>
              <a:gd name="connsiteX7" fmla="*/ 2272370 w 4616665"/>
              <a:gd name="connsiteY7" fmla="*/ 288749 h 3297123"/>
              <a:gd name="connsiteX8" fmla="*/ 2950949 w 4616665"/>
              <a:gd name="connsiteY8" fmla="*/ 928 h 3297123"/>
              <a:gd name="connsiteX9" fmla="*/ 3089816 w 4616665"/>
              <a:gd name="connsiteY9" fmla="*/ 160514 h 3297123"/>
              <a:gd name="connsiteX10" fmla="*/ 3262969 w 4616665"/>
              <a:gd name="connsiteY10" fmla="*/ 164925 h 3297123"/>
              <a:gd name="connsiteX11" fmla="*/ 3501095 w 4616665"/>
              <a:gd name="connsiteY11" fmla="*/ 393525 h 3297123"/>
              <a:gd name="connsiteX12" fmla="*/ 3781928 w 4616665"/>
              <a:gd name="connsiteY12" fmla="*/ 253298 h 3297123"/>
              <a:gd name="connsiteX13" fmla="*/ 4044019 w 4616665"/>
              <a:gd name="connsiteY13" fmla="*/ 460200 h 3297123"/>
              <a:gd name="connsiteX14" fmla="*/ 4578027 w 4616665"/>
              <a:gd name="connsiteY14" fmla="*/ 427077 h 3297123"/>
              <a:gd name="connsiteX15" fmla="*/ 4554976 w 4616665"/>
              <a:gd name="connsiteY15" fmla="*/ 900998 h 3297123"/>
              <a:gd name="connsiteX16" fmla="*/ 4313638 w 4616665"/>
              <a:gd name="connsiteY16" fmla="*/ 1017764 h 3297123"/>
              <a:gd name="connsiteX17" fmla="*/ 4339293 w 4616665"/>
              <a:gd name="connsiteY17" fmla="*/ 1527000 h 3297123"/>
              <a:gd name="connsiteX18" fmla="*/ 4510743 w 4616665"/>
              <a:gd name="connsiteY18" fmla="*/ 1717499 h 3297123"/>
              <a:gd name="connsiteX19" fmla="*/ 4263093 w 4616665"/>
              <a:gd name="connsiteY19" fmla="*/ 1879424 h 3297123"/>
              <a:gd name="connsiteX20" fmla="*/ 4196418 w 4616665"/>
              <a:gd name="connsiteY20" fmla="*/ 2050875 h 3297123"/>
              <a:gd name="connsiteX21" fmla="*/ 4386918 w 4616665"/>
              <a:gd name="connsiteY21" fmla="*/ 2279474 h 3297123"/>
              <a:gd name="connsiteX22" fmla="*/ 4453593 w 4616665"/>
              <a:gd name="connsiteY22" fmla="*/ 2546174 h 3297123"/>
              <a:gd name="connsiteX23" fmla="*/ 4148793 w 4616665"/>
              <a:gd name="connsiteY23" fmla="*/ 2774774 h 3297123"/>
              <a:gd name="connsiteX24" fmla="*/ 4301193 w 4616665"/>
              <a:gd name="connsiteY24" fmla="*/ 3079573 h 3297123"/>
              <a:gd name="connsiteX25" fmla="*/ 4091643 w 4616665"/>
              <a:gd name="connsiteY25" fmla="*/ 3289123 h 3297123"/>
              <a:gd name="connsiteX26" fmla="*/ 3901143 w 4616665"/>
              <a:gd name="connsiteY26" fmla="*/ 3231973 h 3297123"/>
              <a:gd name="connsiteX27" fmla="*/ 3739218 w 4616665"/>
              <a:gd name="connsiteY27" fmla="*/ 3079573 h 3297123"/>
              <a:gd name="connsiteX28" fmla="*/ 3558243 w 4616665"/>
              <a:gd name="connsiteY28" fmla="*/ 3270073 h 3297123"/>
              <a:gd name="connsiteX29" fmla="*/ 3424893 w 4616665"/>
              <a:gd name="connsiteY29" fmla="*/ 3203398 h 3297123"/>
              <a:gd name="connsiteX30" fmla="*/ 3177243 w 4616665"/>
              <a:gd name="connsiteY30" fmla="*/ 3251023 h 3297123"/>
              <a:gd name="connsiteX31" fmla="*/ 3053418 w 4616665"/>
              <a:gd name="connsiteY31" fmla="*/ 3070048 h 3297123"/>
              <a:gd name="connsiteX32" fmla="*/ 2567643 w 4616665"/>
              <a:gd name="connsiteY32" fmla="*/ 3184348 h 3297123"/>
              <a:gd name="connsiteX33" fmla="*/ 2472393 w 4616665"/>
              <a:gd name="connsiteY33" fmla="*/ 3060523 h 3297123"/>
              <a:gd name="connsiteX34" fmla="*/ 2205693 w 4616665"/>
              <a:gd name="connsiteY34" fmla="*/ 3174823 h 3297123"/>
              <a:gd name="connsiteX35" fmla="*/ 2158068 w 4616665"/>
              <a:gd name="connsiteY35" fmla="*/ 3012898 h 3297123"/>
              <a:gd name="connsiteX36" fmla="*/ 1948518 w 4616665"/>
              <a:gd name="connsiteY36" fmla="*/ 3117673 h 3297123"/>
              <a:gd name="connsiteX37" fmla="*/ 1891368 w 4616665"/>
              <a:gd name="connsiteY37" fmla="*/ 3031948 h 3297123"/>
              <a:gd name="connsiteX38" fmla="*/ 1481793 w 4616665"/>
              <a:gd name="connsiteY38" fmla="*/ 3146248 h 3297123"/>
              <a:gd name="connsiteX39" fmla="*/ 1357968 w 4616665"/>
              <a:gd name="connsiteY39" fmla="*/ 2965273 h 3297123"/>
              <a:gd name="connsiteX40" fmla="*/ 529293 w 4616665"/>
              <a:gd name="connsiteY40" fmla="*/ 3241498 h 3297123"/>
              <a:gd name="connsiteX41" fmla="*/ 205443 w 4616665"/>
              <a:gd name="connsiteY41" fmla="*/ 2889073 h 3297123"/>
              <a:gd name="connsiteX42" fmla="*/ 81618 w 4616665"/>
              <a:gd name="connsiteY42" fmla="*/ 2631898 h 3297123"/>
              <a:gd name="connsiteX43" fmla="*/ 129244 w 4616665"/>
              <a:gd name="connsiteY43" fmla="*/ 2527123 h 3297123"/>
              <a:gd name="connsiteX44" fmla="*/ 1729443 w 4616665"/>
              <a:gd name="connsiteY44" fmla="*/ 898350 h 3297123"/>
              <a:gd name="connsiteX45" fmla="*/ 986493 w 4616665"/>
              <a:gd name="connsiteY45" fmla="*/ 850725 h 3297123"/>
              <a:gd name="connsiteX46" fmla="*/ 718705 w 4616665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333376 w 4535047"/>
              <a:gd name="connsiteY44" fmla="*/ 2155648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708637 w 4606597"/>
              <a:gd name="connsiteY0" fmla="*/ 220003 h 3297123"/>
              <a:gd name="connsiteX1" fmla="*/ 980258 w 4606597"/>
              <a:gd name="connsiteY1" fmla="*/ 115233 h 3297123"/>
              <a:gd name="connsiteX2" fmla="*/ 1110384 w 4606597"/>
              <a:gd name="connsiteY2" fmla="*/ 231996 h 3297123"/>
              <a:gd name="connsiteX3" fmla="*/ 1214551 w 4606597"/>
              <a:gd name="connsiteY3" fmla="*/ 307799 h 3297123"/>
              <a:gd name="connsiteX4" fmla="*/ 1583410 w 4606597"/>
              <a:gd name="connsiteY4" fmla="*/ 933 h 3297123"/>
              <a:gd name="connsiteX5" fmla="*/ 1690801 w 4606597"/>
              <a:gd name="connsiteY5" fmla="*/ 98249 h 3297123"/>
              <a:gd name="connsiteX6" fmla="*/ 2033702 w 4606597"/>
              <a:gd name="connsiteY6" fmla="*/ 12524 h 3297123"/>
              <a:gd name="connsiteX7" fmla="*/ 2262302 w 4606597"/>
              <a:gd name="connsiteY7" fmla="*/ 288749 h 3297123"/>
              <a:gd name="connsiteX8" fmla="*/ 2940881 w 4606597"/>
              <a:gd name="connsiteY8" fmla="*/ 928 h 3297123"/>
              <a:gd name="connsiteX9" fmla="*/ 3079748 w 4606597"/>
              <a:gd name="connsiteY9" fmla="*/ 160514 h 3297123"/>
              <a:gd name="connsiteX10" fmla="*/ 3252901 w 4606597"/>
              <a:gd name="connsiteY10" fmla="*/ 164925 h 3297123"/>
              <a:gd name="connsiteX11" fmla="*/ 3491027 w 4606597"/>
              <a:gd name="connsiteY11" fmla="*/ 393525 h 3297123"/>
              <a:gd name="connsiteX12" fmla="*/ 3771860 w 4606597"/>
              <a:gd name="connsiteY12" fmla="*/ 253298 h 3297123"/>
              <a:gd name="connsiteX13" fmla="*/ 4033951 w 4606597"/>
              <a:gd name="connsiteY13" fmla="*/ 460200 h 3297123"/>
              <a:gd name="connsiteX14" fmla="*/ 4567959 w 4606597"/>
              <a:gd name="connsiteY14" fmla="*/ 427077 h 3297123"/>
              <a:gd name="connsiteX15" fmla="*/ 4544908 w 4606597"/>
              <a:gd name="connsiteY15" fmla="*/ 900998 h 3297123"/>
              <a:gd name="connsiteX16" fmla="*/ 4303570 w 4606597"/>
              <a:gd name="connsiteY16" fmla="*/ 1017764 h 3297123"/>
              <a:gd name="connsiteX17" fmla="*/ 4329225 w 4606597"/>
              <a:gd name="connsiteY17" fmla="*/ 1527000 h 3297123"/>
              <a:gd name="connsiteX18" fmla="*/ 4500675 w 4606597"/>
              <a:gd name="connsiteY18" fmla="*/ 1717499 h 3297123"/>
              <a:gd name="connsiteX19" fmla="*/ 4253025 w 4606597"/>
              <a:gd name="connsiteY19" fmla="*/ 1879424 h 3297123"/>
              <a:gd name="connsiteX20" fmla="*/ 4186350 w 4606597"/>
              <a:gd name="connsiteY20" fmla="*/ 2050875 h 3297123"/>
              <a:gd name="connsiteX21" fmla="*/ 4376850 w 4606597"/>
              <a:gd name="connsiteY21" fmla="*/ 2279474 h 3297123"/>
              <a:gd name="connsiteX22" fmla="*/ 4443525 w 4606597"/>
              <a:gd name="connsiteY22" fmla="*/ 2546174 h 3297123"/>
              <a:gd name="connsiteX23" fmla="*/ 4138725 w 4606597"/>
              <a:gd name="connsiteY23" fmla="*/ 2774774 h 3297123"/>
              <a:gd name="connsiteX24" fmla="*/ 4291125 w 4606597"/>
              <a:gd name="connsiteY24" fmla="*/ 3079573 h 3297123"/>
              <a:gd name="connsiteX25" fmla="*/ 4081575 w 4606597"/>
              <a:gd name="connsiteY25" fmla="*/ 3289123 h 3297123"/>
              <a:gd name="connsiteX26" fmla="*/ 3891075 w 4606597"/>
              <a:gd name="connsiteY26" fmla="*/ 3231973 h 3297123"/>
              <a:gd name="connsiteX27" fmla="*/ 3729150 w 4606597"/>
              <a:gd name="connsiteY27" fmla="*/ 3079573 h 3297123"/>
              <a:gd name="connsiteX28" fmla="*/ 3548175 w 4606597"/>
              <a:gd name="connsiteY28" fmla="*/ 3270073 h 3297123"/>
              <a:gd name="connsiteX29" fmla="*/ 3414825 w 4606597"/>
              <a:gd name="connsiteY29" fmla="*/ 3203398 h 3297123"/>
              <a:gd name="connsiteX30" fmla="*/ 3167175 w 4606597"/>
              <a:gd name="connsiteY30" fmla="*/ 3251023 h 3297123"/>
              <a:gd name="connsiteX31" fmla="*/ 3043350 w 4606597"/>
              <a:gd name="connsiteY31" fmla="*/ 3070048 h 3297123"/>
              <a:gd name="connsiteX32" fmla="*/ 2557575 w 4606597"/>
              <a:gd name="connsiteY32" fmla="*/ 3184348 h 3297123"/>
              <a:gd name="connsiteX33" fmla="*/ 2462325 w 4606597"/>
              <a:gd name="connsiteY33" fmla="*/ 3060523 h 3297123"/>
              <a:gd name="connsiteX34" fmla="*/ 2195625 w 4606597"/>
              <a:gd name="connsiteY34" fmla="*/ 3174823 h 3297123"/>
              <a:gd name="connsiteX35" fmla="*/ 2148000 w 4606597"/>
              <a:gd name="connsiteY35" fmla="*/ 3012898 h 3297123"/>
              <a:gd name="connsiteX36" fmla="*/ 1938450 w 4606597"/>
              <a:gd name="connsiteY36" fmla="*/ 3117673 h 3297123"/>
              <a:gd name="connsiteX37" fmla="*/ 1881300 w 4606597"/>
              <a:gd name="connsiteY37" fmla="*/ 3031948 h 3297123"/>
              <a:gd name="connsiteX38" fmla="*/ 1471725 w 4606597"/>
              <a:gd name="connsiteY38" fmla="*/ 3146248 h 3297123"/>
              <a:gd name="connsiteX39" fmla="*/ 1347900 w 4606597"/>
              <a:gd name="connsiteY39" fmla="*/ 2965273 h 3297123"/>
              <a:gd name="connsiteX40" fmla="*/ 519225 w 4606597"/>
              <a:gd name="connsiteY40" fmla="*/ 3241498 h 3297123"/>
              <a:gd name="connsiteX41" fmla="*/ 195375 w 4606597"/>
              <a:gd name="connsiteY41" fmla="*/ 2889073 h 3297123"/>
              <a:gd name="connsiteX42" fmla="*/ 71550 w 4606597"/>
              <a:gd name="connsiteY42" fmla="*/ 2631898 h 3297123"/>
              <a:gd name="connsiteX43" fmla="*/ 119176 w 4606597"/>
              <a:gd name="connsiteY43" fmla="*/ 2527123 h 3297123"/>
              <a:gd name="connsiteX44" fmla="*/ 100126 w 4606597"/>
              <a:gd name="connsiteY44" fmla="*/ 2393773 h 3297123"/>
              <a:gd name="connsiteX45" fmla="*/ 1719375 w 4606597"/>
              <a:gd name="connsiteY45" fmla="*/ 898350 h 3297123"/>
              <a:gd name="connsiteX46" fmla="*/ 976425 w 4606597"/>
              <a:gd name="connsiteY46" fmla="*/ 850725 h 3297123"/>
              <a:gd name="connsiteX47" fmla="*/ 708637 w 4606597"/>
              <a:gd name="connsiteY47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663298 w 4561258"/>
              <a:gd name="connsiteY0" fmla="*/ 220003 h 3297123"/>
              <a:gd name="connsiteX1" fmla="*/ 934919 w 4561258"/>
              <a:gd name="connsiteY1" fmla="*/ 115233 h 3297123"/>
              <a:gd name="connsiteX2" fmla="*/ 1065045 w 4561258"/>
              <a:gd name="connsiteY2" fmla="*/ 231996 h 3297123"/>
              <a:gd name="connsiteX3" fmla="*/ 1169212 w 4561258"/>
              <a:gd name="connsiteY3" fmla="*/ 307799 h 3297123"/>
              <a:gd name="connsiteX4" fmla="*/ 1538071 w 4561258"/>
              <a:gd name="connsiteY4" fmla="*/ 933 h 3297123"/>
              <a:gd name="connsiteX5" fmla="*/ 1645462 w 4561258"/>
              <a:gd name="connsiteY5" fmla="*/ 98249 h 3297123"/>
              <a:gd name="connsiteX6" fmla="*/ 1988363 w 4561258"/>
              <a:gd name="connsiteY6" fmla="*/ 12524 h 3297123"/>
              <a:gd name="connsiteX7" fmla="*/ 2216963 w 4561258"/>
              <a:gd name="connsiteY7" fmla="*/ 288749 h 3297123"/>
              <a:gd name="connsiteX8" fmla="*/ 2895542 w 4561258"/>
              <a:gd name="connsiteY8" fmla="*/ 928 h 3297123"/>
              <a:gd name="connsiteX9" fmla="*/ 3034409 w 4561258"/>
              <a:gd name="connsiteY9" fmla="*/ 160514 h 3297123"/>
              <a:gd name="connsiteX10" fmla="*/ 3207562 w 4561258"/>
              <a:gd name="connsiteY10" fmla="*/ 164925 h 3297123"/>
              <a:gd name="connsiteX11" fmla="*/ 3445688 w 4561258"/>
              <a:gd name="connsiteY11" fmla="*/ 393525 h 3297123"/>
              <a:gd name="connsiteX12" fmla="*/ 3726521 w 4561258"/>
              <a:gd name="connsiteY12" fmla="*/ 253298 h 3297123"/>
              <a:gd name="connsiteX13" fmla="*/ 3988612 w 4561258"/>
              <a:gd name="connsiteY13" fmla="*/ 460200 h 3297123"/>
              <a:gd name="connsiteX14" fmla="*/ 4522620 w 4561258"/>
              <a:gd name="connsiteY14" fmla="*/ 427077 h 3297123"/>
              <a:gd name="connsiteX15" fmla="*/ 4499569 w 4561258"/>
              <a:gd name="connsiteY15" fmla="*/ 900998 h 3297123"/>
              <a:gd name="connsiteX16" fmla="*/ 4258231 w 4561258"/>
              <a:gd name="connsiteY16" fmla="*/ 1017764 h 3297123"/>
              <a:gd name="connsiteX17" fmla="*/ 4283886 w 4561258"/>
              <a:gd name="connsiteY17" fmla="*/ 1527000 h 3297123"/>
              <a:gd name="connsiteX18" fmla="*/ 4455336 w 4561258"/>
              <a:gd name="connsiteY18" fmla="*/ 1717499 h 3297123"/>
              <a:gd name="connsiteX19" fmla="*/ 4207686 w 4561258"/>
              <a:gd name="connsiteY19" fmla="*/ 1879424 h 3297123"/>
              <a:gd name="connsiteX20" fmla="*/ 4141011 w 4561258"/>
              <a:gd name="connsiteY20" fmla="*/ 2050875 h 3297123"/>
              <a:gd name="connsiteX21" fmla="*/ 4331511 w 4561258"/>
              <a:gd name="connsiteY21" fmla="*/ 2279474 h 3297123"/>
              <a:gd name="connsiteX22" fmla="*/ 4398186 w 4561258"/>
              <a:gd name="connsiteY22" fmla="*/ 2546174 h 3297123"/>
              <a:gd name="connsiteX23" fmla="*/ 4093386 w 4561258"/>
              <a:gd name="connsiteY23" fmla="*/ 2774774 h 3297123"/>
              <a:gd name="connsiteX24" fmla="*/ 4245786 w 4561258"/>
              <a:gd name="connsiteY24" fmla="*/ 3079573 h 3297123"/>
              <a:gd name="connsiteX25" fmla="*/ 4036236 w 4561258"/>
              <a:gd name="connsiteY25" fmla="*/ 3289123 h 3297123"/>
              <a:gd name="connsiteX26" fmla="*/ 3845736 w 4561258"/>
              <a:gd name="connsiteY26" fmla="*/ 3231973 h 3297123"/>
              <a:gd name="connsiteX27" fmla="*/ 3683811 w 4561258"/>
              <a:gd name="connsiteY27" fmla="*/ 3079573 h 3297123"/>
              <a:gd name="connsiteX28" fmla="*/ 3502836 w 4561258"/>
              <a:gd name="connsiteY28" fmla="*/ 3270073 h 3297123"/>
              <a:gd name="connsiteX29" fmla="*/ 3369486 w 4561258"/>
              <a:gd name="connsiteY29" fmla="*/ 3203398 h 3297123"/>
              <a:gd name="connsiteX30" fmla="*/ 3121836 w 4561258"/>
              <a:gd name="connsiteY30" fmla="*/ 3251023 h 3297123"/>
              <a:gd name="connsiteX31" fmla="*/ 2998011 w 4561258"/>
              <a:gd name="connsiteY31" fmla="*/ 3070048 h 3297123"/>
              <a:gd name="connsiteX32" fmla="*/ 2512236 w 4561258"/>
              <a:gd name="connsiteY32" fmla="*/ 3184348 h 3297123"/>
              <a:gd name="connsiteX33" fmla="*/ 2416986 w 4561258"/>
              <a:gd name="connsiteY33" fmla="*/ 3060523 h 3297123"/>
              <a:gd name="connsiteX34" fmla="*/ 2150286 w 4561258"/>
              <a:gd name="connsiteY34" fmla="*/ 3174823 h 3297123"/>
              <a:gd name="connsiteX35" fmla="*/ 2102661 w 4561258"/>
              <a:gd name="connsiteY35" fmla="*/ 3012898 h 3297123"/>
              <a:gd name="connsiteX36" fmla="*/ 1893111 w 4561258"/>
              <a:gd name="connsiteY36" fmla="*/ 3117673 h 3297123"/>
              <a:gd name="connsiteX37" fmla="*/ 1835961 w 4561258"/>
              <a:gd name="connsiteY37" fmla="*/ 3031948 h 3297123"/>
              <a:gd name="connsiteX38" fmla="*/ 1426386 w 4561258"/>
              <a:gd name="connsiteY38" fmla="*/ 3146248 h 3297123"/>
              <a:gd name="connsiteX39" fmla="*/ 1302561 w 4561258"/>
              <a:gd name="connsiteY39" fmla="*/ 2965273 h 3297123"/>
              <a:gd name="connsiteX40" fmla="*/ 473886 w 4561258"/>
              <a:gd name="connsiteY40" fmla="*/ 3241498 h 3297123"/>
              <a:gd name="connsiteX41" fmla="*/ 150036 w 4561258"/>
              <a:gd name="connsiteY41" fmla="*/ 2889073 h 3297123"/>
              <a:gd name="connsiteX42" fmla="*/ 26211 w 4561258"/>
              <a:gd name="connsiteY42" fmla="*/ 2631898 h 3297123"/>
              <a:gd name="connsiteX43" fmla="*/ 73837 w 4561258"/>
              <a:gd name="connsiteY43" fmla="*/ 2527123 h 3297123"/>
              <a:gd name="connsiteX44" fmla="*/ 54787 w 4561258"/>
              <a:gd name="connsiteY44" fmla="*/ 2393773 h 3297123"/>
              <a:gd name="connsiteX45" fmla="*/ 130987 w 4561258"/>
              <a:gd name="connsiteY45" fmla="*/ 2317573 h 3297123"/>
              <a:gd name="connsiteX46" fmla="*/ 1674036 w 4561258"/>
              <a:gd name="connsiteY46" fmla="*/ 898350 h 3297123"/>
              <a:gd name="connsiteX47" fmla="*/ 931086 w 4561258"/>
              <a:gd name="connsiteY47" fmla="*/ 850725 h 3297123"/>
              <a:gd name="connsiteX48" fmla="*/ 663298 w 4561258"/>
              <a:gd name="connsiteY48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647825 w 4535047"/>
              <a:gd name="connsiteY46" fmla="*/ 898350 h 3297123"/>
              <a:gd name="connsiteX47" fmla="*/ 904875 w 4535047"/>
              <a:gd name="connsiteY47" fmla="*/ 850725 h 3297123"/>
              <a:gd name="connsiteX48" fmla="*/ 637087 w 4535047"/>
              <a:gd name="connsiteY48" fmla="*/ 220003 h 3297123"/>
              <a:gd name="connsiteX0" fmla="*/ 702329 w 4600289"/>
              <a:gd name="connsiteY0" fmla="*/ 220003 h 3297123"/>
              <a:gd name="connsiteX1" fmla="*/ 973950 w 4600289"/>
              <a:gd name="connsiteY1" fmla="*/ 115233 h 3297123"/>
              <a:gd name="connsiteX2" fmla="*/ 1104076 w 4600289"/>
              <a:gd name="connsiteY2" fmla="*/ 231996 h 3297123"/>
              <a:gd name="connsiteX3" fmla="*/ 1208243 w 4600289"/>
              <a:gd name="connsiteY3" fmla="*/ 307799 h 3297123"/>
              <a:gd name="connsiteX4" fmla="*/ 1577102 w 4600289"/>
              <a:gd name="connsiteY4" fmla="*/ 933 h 3297123"/>
              <a:gd name="connsiteX5" fmla="*/ 1684493 w 4600289"/>
              <a:gd name="connsiteY5" fmla="*/ 98249 h 3297123"/>
              <a:gd name="connsiteX6" fmla="*/ 2027394 w 4600289"/>
              <a:gd name="connsiteY6" fmla="*/ 12524 h 3297123"/>
              <a:gd name="connsiteX7" fmla="*/ 2255994 w 4600289"/>
              <a:gd name="connsiteY7" fmla="*/ 288749 h 3297123"/>
              <a:gd name="connsiteX8" fmla="*/ 2934573 w 4600289"/>
              <a:gd name="connsiteY8" fmla="*/ 928 h 3297123"/>
              <a:gd name="connsiteX9" fmla="*/ 3073440 w 4600289"/>
              <a:gd name="connsiteY9" fmla="*/ 160514 h 3297123"/>
              <a:gd name="connsiteX10" fmla="*/ 3246593 w 4600289"/>
              <a:gd name="connsiteY10" fmla="*/ 164925 h 3297123"/>
              <a:gd name="connsiteX11" fmla="*/ 3484719 w 4600289"/>
              <a:gd name="connsiteY11" fmla="*/ 393525 h 3297123"/>
              <a:gd name="connsiteX12" fmla="*/ 3765552 w 4600289"/>
              <a:gd name="connsiteY12" fmla="*/ 253298 h 3297123"/>
              <a:gd name="connsiteX13" fmla="*/ 4027643 w 4600289"/>
              <a:gd name="connsiteY13" fmla="*/ 460200 h 3297123"/>
              <a:gd name="connsiteX14" fmla="*/ 4561651 w 4600289"/>
              <a:gd name="connsiteY14" fmla="*/ 427077 h 3297123"/>
              <a:gd name="connsiteX15" fmla="*/ 4538600 w 4600289"/>
              <a:gd name="connsiteY15" fmla="*/ 900998 h 3297123"/>
              <a:gd name="connsiteX16" fmla="*/ 4297262 w 4600289"/>
              <a:gd name="connsiteY16" fmla="*/ 1017764 h 3297123"/>
              <a:gd name="connsiteX17" fmla="*/ 4322917 w 4600289"/>
              <a:gd name="connsiteY17" fmla="*/ 1527000 h 3297123"/>
              <a:gd name="connsiteX18" fmla="*/ 4494367 w 4600289"/>
              <a:gd name="connsiteY18" fmla="*/ 1717499 h 3297123"/>
              <a:gd name="connsiteX19" fmla="*/ 4246717 w 4600289"/>
              <a:gd name="connsiteY19" fmla="*/ 1879424 h 3297123"/>
              <a:gd name="connsiteX20" fmla="*/ 4180042 w 4600289"/>
              <a:gd name="connsiteY20" fmla="*/ 2050875 h 3297123"/>
              <a:gd name="connsiteX21" fmla="*/ 4370542 w 4600289"/>
              <a:gd name="connsiteY21" fmla="*/ 2279474 h 3297123"/>
              <a:gd name="connsiteX22" fmla="*/ 4437217 w 4600289"/>
              <a:gd name="connsiteY22" fmla="*/ 2546174 h 3297123"/>
              <a:gd name="connsiteX23" fmla="*/ 4132417 w 4600289"/>
              <a:gd name="connsiteY23" fmla="*/ 2774774 h 3297123"/>
              <a:gd name="connsiteX24" fmla="*/ 4284817 w 4600289"/>
              <a:gd name="connsiteY24" fmla="*/ 3079573 h 3297123"/>
              <a:gd name="connsiteX25" fmla="*/ 4075267 w 4600289"/>
              <a:gd name="connsiteY25" fmla="*/ 3289123 h 3297123"/>
              <a:gd name="connsiteX26" fmla="*/ 3884767 w 4600289"/>
              <a:gd name="connsiteY26" fmla="*/ 3231973 h 3297123"/>
              <a:gd name="connsiteX27" fmla="*/ 3722842 w 4600289"/>
              <a:gd name="connsiteY27" fmla="*/ 3079573 h 3297123"/>
              <a:gd name="connsiteX28" fmla="*/ 3541867 w 4600289"/>
              <a:gd name="connsiteY28" fmla="*/ 3270073 h 3297123"/>
              <a:gd name="connsiteX29" fmla="*/ 3408517 w 4600289"/>
              <a:gd name="connsiteY29" fmla="*/ 3203398 h 3297123"/>
              <a:gd name="connsiteX30" fmla="*/ 3160867 w 4600289"/>
              <a:gd name="connsiteY30" fmla="*/ 3251023 h 3297123"/>
              <a:gd name="connsiteX31" fmla="*/ 3037042 w 4600289"/>
              <a:gd name="connsiteY31" fmla="*/ 3070048 h 3297123"/>
              <a:gd name="connsiteX32" fmla="*/ 2551267 w 4600289"/>
              <a:gd name="connsiteY32" fmla="*/ 3184348 h 3297123"/>
              <a:gd name="connsiteX33" fmla="*/ 2456017 w 4600289"/>
              <a:gd name="connsiteY33" fmla="*/ 3060523 h 3297123"/>
              <a:gd name="connsiteX34" fmla="*/ 2189317 w 4600289"/>
              <a:gd name="connsiteY34" fmla="*/ 3174823 h 3297123"/>
              <a:gd name="connsiteX35" fmla="*/ 2141692 w 4600289"/>
              <a:gd name="connsiteY35" fmla="*/ 3012898 h 3297123"/>
              <a:gd name="connsiteX36" fmla="*/ 1932142 w 4600289"/>
              <a:gd name="connsiteY36" fmla="*/ 3117673 h 3297123"/>
              <a:gd name="connsiteX37" fmla="*/ 1874992 w 4600289"/>
              <a:gd name="connsiteY37" fmla="*/ 3031948 h 3297123"/>
              <a:gd name="connsiteX38" fmla="*/ 1465417 w 4600289"/>
              <a:gd name="connsiteY38" fmla="*/ 3146248 h 3297123"/>
              <a:gd name="connsiteX39" fmla="*/ 1341592 w 4600289"/>
              <a:gd name="connsiteY39" fmla="*/ 2965273 h 3297123"/>
              <a:gd name="connsiteX40" fmla="*/ 512917 w 4600289"/>
              <a:gd name="connsiteY40" fmla="*/ 3241498 h 3297123"/>
              <a:gd name="connsiteX41" fmla="*/ 189067 w 4600289"/>
              <a:gd name="connsiteY41" fmla="*/ 2889073 h 3297123"/>
              <a:gd name="connsiteX42" fmla="*/ 65242 w 4600289"/>
              <a:gd name="connsiteY42" fmla="*/ 2631898 h 3297123"/>
              <a:gd name="connsiteX43" fmla="*/ 112868 w 4600289"/>
              <a:gd name="connsiteY43" fmla="*/ 2527123 h 3297123"/>
              <a:gd name="connsiteX44" fmla="*/ 93818 w 4600289"/>
              <a:gd name="connsiteY44" fmla="*/ 2393773 h 3297123"/>
              <a:gd name="connsiteX45" fmla="*/ 170018 w 4600289"/>
              <a:gd name="connsiteY45" fmla="*/ 2317573 h 3297123"/>
              <a:gd name="connsiteX46" fmla="*/ 84293 w 4600289"/>
              <a:gd name="connsiteY46" fmla="*/ 2041348 h 3297123"/>
              <a:gd name="connsiteX47" fmla="*/ 1713067 w 4600289"/>
              <a:gd name="connsiteY47" fmla="*/ 898350 h 3297123"/>
              <a:gd name="connsiteX48" fmla="*/ 970117 w 4600289"/>
              <a:gd name="connsiteY48" fmla="*/ 850725 h 3297123"/>
              <a:gd name="connsiteX49" fmla="*/ 702329 w 4600289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1647825 w 4535047"/>
              <a:gd name="connsiteY47" fmla="*/ 898350 h 3297123"/>
              <a:gd name="connsiteX48" fmla="*/ 904875 w 4535047"/>
              <a:gd name="connsiteY48" fmla="*/ 850725 h 3297123"/>
              <a:gd name="connsiteX49" fmla="*/ 637087 w 4535047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1647825 w 4535047"/>
              <a:gd name="connsiteY48" fmla="*/ 898350 h 3297123"/>
              <a:gd name="connsiteX49" fmla="*/ 904875 w 4535047"/>
              <a:gd name="connsiteY49" fmla="*/ 850725 h 3297123"/>
              <a:gd name="connsiteX50" fmla="*/ 637087 w 4535047"/>
              <a:gd name="connsiteY50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1647825 w 4535047"/>
              <a:gd name="connsiteY49" fmla="*/ 898350 h 3297123"/>
              <a:gd name="connsiteX50" fmla="*/ 904875 w 4535047"/>
              <a:gd name="connsiteY50" fmla="*/ 850725 h 3297123"/>
              <a:gd name="connsiteX51" fmla="*/ 637087 w 4535047"/>
              <a:gd name="connsiteY51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52377 w 4550337"/>
              <a:gd name="connsiteY0" fmla="*/ 220003 h 3297123"/>
              <a:gd name="connsiteX1" fmla="*/ 923998 w 4550337"/>
              <a:gd name="connsiteY1" fmla="*/ 115233 h 3297123"/>
              <a:gd name="connsiteX2" fmla="*/ 1054124 w 4550337"/>
              <a:gd name="connsiteY2" fmla="*/ 231996 h 3297123"/>
              <a:gd name="connsiteX3" fmla="*/ 1158291 w 4550337"/>
              <a:gd name="connsiteY3" fmla="*/ 307799 h 3297123"/>
              <a:gd name="connsiteX4" fmla="*/ 1527150 w 4550337"/>
              <a:gd name="connsiteY4" fmla="*/ 933 h 3297123"/>
              <a:gd name="connsiteX5" fmla="*/ 1634541 w 4550337"/>
              <a:gd name="connsiteY5" fmla="*/ 98249 h 3297123"/>
              <a:gd name="connsiteX6" fmla="*/ 1977442 w 4550337"/>
              <a:gd name="connsiteY6" fmla="*/ 12524 h 3297123"/>
              <a:gd name="connsiteX7" fmla="*/ 2206042 w 4550337"/>
              <a:gd name="connsiteY7" fmla="*/ 288749 h 3297123"/>
              <a:gd name="connsiteX8" fmla="*/ 2884621 w 4550337"/>
              <a:gd name="connsiteY8" fmla="*/ 928 h 3297123"/>
              <a:gd name="connsiteX9" fmla="*/ 3023488 w 4550337"/>
              <a:gd name="connsiteY9" fmla="*/ 160514 h 3297123"/>
              <a:gd name="connsiteX10" fmla="*/ 3196641 w 4550337"/>
              <a:gd name="connsiteY10" fmla="*/ 164925 h 3297123"/>
              <a:gd name="connsiteX11" fmla="*/ 3434767 w 4550337"/>
              <a:gd name="connsiteY11" fmla="*/ 393525 h 3297123"/>
              <a:gd name="connsiteX12" fmla="*/ 3715600 w 4550337"/>
              <a:gd name="connsiteY12" fmla="*/ 253298 h 3297123"/>
              <a:gd name="connsiteX13" fmla="*/ 3977691 w 4550337"/>
              <a:gd name="connsiteY13" fmla="*/ 460200 h 3297123"/>
              <a:gd name="connsiteX14" fmla="*/ 4511699 w 4550337"/>
              <a:gd name="connsiteY14" fmla="*/ 427077 h 3297123"/>
              <a:gd name="connsiteX15" fmla="*/ 4488648 w 4550337"/>
              <a:gd name="connsiteY15" fmla="*/ 900998 h 3297123"/>
              <a:gd name="connsiteX16" fmla="*/ 4247310 w 4550337"/>
              <a:gd name="connsiteY16" fmla="*/ 1017764 h 3297123"/>
              <a:gd name="connsiteX17" fmla="*/ 4272965 w 4550337"/>
              <a:gd name="connsiteY17" fmla="*/ 1527000 h 3297123"/>
              <a:gd name="connsiteX18" fmla="*/ 4444415 w 4550337"/>
              <a:gd name="connsiteY18" fmla="*/ 1717499 h 3297123"/>
              <a:gd name="connsiteX19" fmla="*/ 4196765 w 4550337"/>
              <a:gd name="connsiteY19" fmla="*/ 1879424 h 3297123"/>
              <a:gd name="connsiteX20" fmla="*/ 4130090 w 4550337"/>
              <a:gd name="connsiteY20" fmla="*/ 2050875 h 3297123"/>
              <a:gd name="connsiteX21" fmla="*/ 4320590 w 4550337"/>
              <a:gd name="connsiteY21" fmla="*/ 2279474 h 3297123"/>
              <a:gd name="connsiteX22" fmla="*/ 4387265 w 4550337"/>
              <a:gd name="connsiteY22" fmla="*/ 2546174 h 3297123"/>
              <a:gd name="connsiteX23" fmla="*/ 4082465 w 4550337"/>
              <a:gd name="connsiteY23" fmla="*/ 2774774 h 3297123"/>
              <a:gd name="connsiteX24" fmla="*/ 4234865 w 4550337"/>
              <a:gd name="connsiteY24" fmla="*/ 3079573 h 3297123"/>
              <a:gd name="connsiteX25" fmla="*/ 4025315 w 4550337"/>
              <a:gd name="connsiteY25" fmla="*/ 3289123 h 3297123"/>
              <a:gd name="connsiteX26" fmla="*/ 3834815 w 4550337"/>
              <a:gd name="connsiteY26" fmla="*/ 3231973 h 3297123"/>
              <a:gd name="connsiteX27" fmla="*/ 3672890 w 4550337"/>
              <a:gd name="connsiteY27" fmla="*/ 3079573 h 3297123"/>
              <a:gd name="connsiteX28" fmla="*/ 3491915 w 4550337"/>
              <a:gd name="connsiteY28" fmla="*/ 3270073 h 3297123"/>
              <a:gd name="connsiteX29" fmla="*/ 3358565 w 4550337"/>
              <a:gd name="connsiteY29" fmla="*/ 3203398 h 3297123"/>
              <a:gd name="connsiteX30" fmla="*/ 3110915 w 4550337"/>
              <a:gd name="connsiteY30" fmla="*/ 3251023 h 3297123"/>
              <a:gd name="connsiteX31" fmla="*/ 2987090 w 4550337"/>
              <a:gd name="connsiteY31" fmla="*/ 3070048 h 3297123"/>
              <a:gd name="connsiteX32" fmla="*/ 2501315 w 4550337"/>
              <a:gd name="connsiteY32" fmla="*/ 3184348 h 3297123"/>
              <a:gd name="connsiteX33" fmla="*/ 2406065 w 4550337"/>
              <a:gd name="connsiteY33" fmla="*/ 3060523 h 3297123"/>
              <a:gd name="connsiteX34" fmla="*/ 2139365 w 4550337"/>
              <a:gd name="connsiteY34" fmla="*/ 3174823 h 3297123"/>
              <a:gd name="connsiteX35" fmla="*/ 2091740 w 4550337"/>
              <a:gd name="connsiteY35" fmla="*/ 3012898 h 3297123"/>
              <a:gd name="connsiteX36" fmla="*/ 1882190 w 4550337"/>
              <a:gd name="connsiteY36" fmla="*/ 3117673 h 3297123"/>
              <a:gd name="connsiteX37" fmla="*/ 1825040 w 4550337"/>
              <a:gd name="connsiteY37" fmla="*/ 3031948 h 3297123"/>
              <a:gd name="connsiteX38" fmla="*/ 1415465 w 4550337"/>
              <a:gd name="connsiteY38" fmla="*/ 3146248 h 3297123"/>
              <a:gd name="connsiteX39" fmla="*/ 1291640 w 4550337"/>
              <a:gd name="connsiteY39" fmla="*/ 2965273 h 3297123"/>
              <a:gd name="connsiteX40" fmla="*/ 462965 w 4550337"/>
              <a:gd name="connsiteY40" fmla="*/ 3241498 h 3297123"/>
              <a:gd name="connsiteX41" fmla="*/ 139115 w 4550337"/>
              <a:gd name="connsiteY41" fmla="*/ 2889073 h 3297123"/>
              <a:gd name="connsiteX42" fmla="*/ 15290 w 4550337"/>
              <a:gd name="connsiteY42" fmla="*/ 2631898 h 3297123"/>
              <a:gd name="connsiteX43" fmla="*/ 62916 w 4550337"/>
              <a:gd name="connsiteY43" fmla="*/ 2527123 h 3297123"/>
              <a:gd name="connsiteX44" fmla="*/ 43866 w 4550337"/>
              <a:gd name="connsiteY44" fmla="*/ 2393773 h 3297123"/>
              <a:gd name="connsiteX45" fmla="*/ 120066 w 4550337"/>
              <a:gd name="connsiteY45" fmla="*/ 2317573 h 3297123"/>
              <a:gd name="connsiteX46" fmla="*/ 34341 w 4550337"/>
              <a:gd name="connsiteY46" fmla="*/ 2041348 h 3297123"/>
              <a:gd name="connsiteX47" fmla="*/ 367716 w 4550337"/>
              <a:gd name="connsiteY47" fmla="*/ 1755598 h 3297123"/>
              <a:gd name="connsiteX48" fmla="*/ 367716 w 4550337"/>
              <a:gd name="connsiteY48" fmla="*/ 1688923 h 3297123"/>
              <a:gd name="connsiteX49" fmla="*/ 215316 w 4550337"/>
              <a:gd name="connsiteY49" fmla="*/ 1727023 h 3297123"/>
              <a:gd name="connsiteX50" fmla="*/ 120066 w 4550337"/>
              <a:gd name="connsiteY50" fmla="*/ 1307923 h 3297123"/>
              <a:gd name="connsiteX51" fmla="*/ 224841 w 4550337"/>
              <a:gd name="connsiteY51" fmla="*/ 1241248 h 3297123"/>
              <a:gd name="connsiteX52" fmla="*/ 62916 w 4550337"/>
              <a:gd name="connsiteY52" fmla="*/ 907873 h 3297123"/>
              <a:gd name="connsiteX53" fmla="*/ 1663115 w 4550337"/>
              <a:gd name="connsiteY53" fmla="*/ 898350 h 3297123"/>
              <a:gd name="connsiteX54" fmla="*/ 920165 w 4550337"/>
              <a:gd name="connsiteY54" fmla="*/ 850725 h 3297123"/>
              <a:gd name="connsiteX55" fmla="*/ 652377 w 455033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14300 w 4535047"/>
              <a:gd name="connsiteY54" fmla="*/ 30780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35047" h="3303648">
                <a:moveTo>
                  <a:pt x="637087" y="226528"/>
                </a:moveTo>
                <a:lnTo>
                  <a:pt x="908708" y="121758"/>
                </a:lnTo>
                <a:cubicBezTo>
                  <a:pt x="1015583" y="182904"/>
                  <a:pt x="979584" y="177375"/>
                  <a:pt x="1038834" y="238521"/>
                </a:cubicBezTo>
                <a:cubicBezTo>
                  <a:pt x="1048156" y="251089"/>
                  <a:pt x="1133679" y="301756"/>
                  <a:pt x="1143001" y="314324"/>
                </a:cubicBezTo>
                <a:lnTo>
                  <a:pt x="1511860" y="7458"/>
                </a:lnTo>
                <a:cubicBezTo>
                  <a:pt x="1674657" y="151022"/>
                  <a:pt x="1561229" y="56460"/>
                  <a:pt x="1619251" y="104774"/>
                </a:cubicBezTo>
                <a:cubicBezTo>
                  <a:pt x="1635562" y="128931"/>
                  <a:pt x="1757364" y="57149"/>
                  <a:pt x="1962152" y="19049"/>
                </a:cubicBezTo>
                <a:cubicBezTo>
                  <a:pt x="1919290" y="-57151"/>
                  <a:pt x="2120518" y="236882"/>
                  <a:pt x="2190752" y="295274"/>
                </a:cubicBezTo>
                <a:cubicBezTo>
                  <a:pt x="2426470" y="208859"/>
                  <a:pt x="2652663" y="46243"/>
                  <a:pt x="2869331" y="7453"/>
                </a:cubicBezTo>
                <a:cubicBezTo>
                  <a:pt x="2928320" y="16198"/>
                  <a:pt x="2911109" y="43994"/>
                  <a:pt x="3008198" y="167039"/>
                </a:cubicBezTo>
                <a:cubicBezTo>
                  <a:pt x="3076076" y="197547"/>
                  <a:pt x="3127092" y="161190"/>
                  <a:pt x="3181351" y="171450"/>
                </a:cubicBezTo>
                <a:cubicBezTo>
                  <a:pt x="3235610" y="181710"/>
                  <a:pt x="3317109" y="247209"/>
                  <a:pt x="3419477" y="400050"/>
                </a:cubicBezTo>
                <a:cubicBezTo>
                  <a:pt x="3614688" y="493008"/>
                  <a:pt x="3543199" y="338315"/>
                  <a:pt x="3700310" y="259823"/>
                </a:cubicBezTo>
                <a:cubicBezTo>
                  <a:pt x="3744760" y="275698"/>
                  <a:pt x="3913855" y="437762"/>
                  <a:pt x="3962401" y="466725"/>
                </a:cubicBezTo>
                <a:cubicBezTo>
                  <a:pt x="4010947" y="495688"/>
                  <a:pt x="4225512" y="388711"/>
                  <a:pt x="4496409" y="433602"/>
                </a:cubicBezTo>
                <a:cubicBezTo>
                  <a:pt x="4215675" y="1105926"/>
                  <a:pt x="4439767" y="625724"/>
                  <a:pt x="4473358" y="907523"/>
                </a:cubicBezTo>
                <a:cubicBezTo>
                  <a:pt x="4678662" y="1070270"/>
                  <a:pt x="4312466" y="966317"/>
                  <a:pt x="4232020" y="1024289"/>
                </a:cubicBezTo>
                <a:cubicBezTo>
                  <a:pt x="4142147" y="1000359"/>
                  <a:pt x="4309448" y="1386005"/>
                  <a:pt x="4257675" y="1533525"/>
                </a:cubicBezTo>
                <a:cubicBezTo>
                  <a:pt x="4434988" y="1670785"/>
                  <a:pt x="4479925" y="1671637"/>
                  <a:pt x="4429125" y="1724024"/>
                </a:cubicBezTo>
                <a:cubicBezTo>
                  <a:pt x="4383088" y="1779586"/>
                  <a:pt x="4260850" y="1865311"/>
                  <a:pt x="4181475" y="1885949"/>
                </a:cubicBezTo>
                <a:cubicBezTo>
                  <a:pt x="4102100" y="1906587"/>
                  <a:pt x="4219575" y="2065338"/>
                  <a:pt x="4114800" y="2057400"/>
                </a:cubicBezTo>
                <a:cubicBezTo>
                  <a:pt x="4010025" y="2049463"/>
                  <a:pt x="4402137" y="2327274"/>
                  <a:pt x="4305300" y="2285999"/>
                </a:cubicBezTo>
                <a:cubicBezTo>
                  <a:pt x="4208463" y="2244724"/>
                  <a:pt x="4465637" y="2554286"/>
                  <a:pt x="4371975" y="2552699"/>
                </a:cubicBezTo>
                <a:cubicBezTo>
                  <a:pt x="4278313" y="2551112"/>
                  <a:pt x="4238625" y="2838449"/>
                  <a:pt x="4067175" y="2781299"/>
                </a:cubicBezTo>
                <a:cubicBezTo>
                  <a:pt x="3895725" y="2724149"/>
                  <a:pt x="4291012" y="3117848"/>
                  <a:pt x="4219575" y="3086098"/>
                </a:cubicBezTo>
                <a:cubicBezTo>
                  <a:pt x="4148138" y="3054348"/>
                  <a:pt x="4140200" y="3355973"/>
                  <a:pt x="4010025" y="3295648"/>
                </a:cubicBezTo>
                <a:cubicBezTo>
                  <a:pt x="3879850" y="3235323"/>
                  <a:pt x="3956050" y="3359148"/>
                  <a:pt x="3819525" y="3238498"/>
                </a:cubicBezTo>
                <a:cubicBezTo>
                  <a:pt x="3683000" y="3117848"/>
                  <a:pt x="3775075" y="3214686"/>
                  <a:pt x="3657600" y="3086098"/>
                </a:cubicBezTo>
                <a:cubicBezTo>
                  <a:pt x="3549650" y="3167061"/>
                  <a:pt x="3668712" y="3068635"/>
                  <a:pt x="3476625" y="3276598"/>
                </a:cubicBezTo>
                <a:cubicBezTo>
                  <a:pt x="3398838" y="3243261"/>
                  <a:pt x="3476625" y="3281360"/>
                  <a:pt x="3343275" y="3209923"/>
                </a:cubicBezTo>
                <a:cubicBezTo>
                  <a:pt x="3248025" y="3094036"/>
                  <a:pt x="3387725" y="3184523"/>
                  <a:pt x="3095625" y="3257548"/>
                </a:cubicBezTo>
                <a:cubicBezTo>
                  <a:pt x="2971800" y="3125786"/>
                  <a:pt x="3213100" y="3468685"/>
                  <a:pt x="2971800" y="3076573"/>
                </a:cubicBezTo>
                <a:cubicBezTo>
                  <a:pt x="2884487" y="2932110"/>
                  <a:pt x="2954338" y="3047998"/>
                  <a:pt x="2486025" y="3190873"/>
                </a:cubicBezTo>
                <a:cubicBezTo>
                  <a:pt x="2347912" y="3049585"/>
                  <a:pt x="2530475" y="3448048"/>
                  <a:pt x="2390775" y="3067048"/>
                </a:cubicBezTo>
                <a:cubicBezTo>
                  <a:pt x="2232025" y="3103561"/>
                  <a:pt x="2390775" y="3055935"/>
                  <a:pt x="2124075" y="3181348"/>
                </a:cubicBezTo>
                <a:cubicBezTo>
                  <a:pt x="2054225" y="3051173"/>
                  <a:pt x="2155825" y="3398835"/>
                  <a:pt x="2076450" y="3019423"/>
                </a:cubicBezTo>
                <a:cubicBezTo>
                  <a:pt x="2049463" y="2878136"/>
                  <a:pt x="2081213" y="3047998"/>
                  <a:pt x="1866900" y="3124198"/>
                </a:cubicBezTo>
                <a:cubicBezTo>
                  <a:pt x="1822450" y="3024186"/>
                  <a:pt x="1893888" y="3103560"/>
                  <a:pt x="1809750" y="3038473"/>
                </a:cubicBezTo>
                <a:cubicBezTo>
                  <a:pt x="1624013" y="3119436"/>
                  <a:pt x="1760538" y="3070223"/>
                  <a:pt x="1400175" y="3152773"/>
                </a:cubicBezTo>
                <a:cubicBezTo>
                  <a:pt x="1341438" y="3078161"/>
                  <a:pt x="1358900" y="3127372"/>
                  <a:pt x="1276350" y="2971798"/>
                </a:cubicBezTo>
                <a:cubicBezTo>
                  <a:pt x="1281112" y="2825748"/>
                  <a:pt x="976312" y="3030535"/>
                  <a:pt x="447675" y="3248023"/>
                </a:cubicBezTo>
                <a:cubicBezTo>
                  <a:pt x="347663" y="3214686"/>
                  <a:pt x="428625" y="3286123"/>
                  <a:pt x="123825" y="2895598"/>
                </a:cubicBezTo>
                <a:cubicBezTo>
                  <a:pt x="103188" y="2790823"/>
                  <a:pt x="98425" y="2903535"/>
                  <a:pt x="0" y="2638423"/>
                </a:cubicBezTo>
                <a:cubicBezTo>
                  <a:pt x="25400" y="2549523"/>
                  <a:pt x="-36511" y="2613023"/>
                  <a:pt x="47626" y="2533648"/>
                </a:cubicBezTo>
                <a:cubicBezTo>
                  <a:pt x="120651" y="2452686"/>
                  <a:pt x="95251" y="2566985"/>
                  <a:pt x="28576" y="2400298"/>
                </a:cubicBezTo>
                <a:cubicBezTo>
                  <a:pt x="73026" y="2333623"/>
                  <a:pt x="25401" y="2382835"/>
                  <a:pt x="104776" y="2324098"/>
                </a:cubicBezTo>
                <a:cubicBezTo>
                  <a:pt x="182563" y="2255836"/>
                  <a:pt x="114301" y="2332035"/>
                  <a:pt x="19051" y="2047873"/>
                </a:cubicBezTo>
                <a:cubicBezTo>
                  <a:pt x="80963" y="1951036"/>
                  <a:pt x="80964" y="1952623"/>
                  <a:pt x="352426" y="1762123"/>
                </a:cubicBezTo>
                <a:cubicBezTo>
                  <a:pt x="433388" y="1700211"/>
                  <a:pt x="136526" y="1838323"/>
                  <a:pt x="352426" y="1695448"/>
                </a:cubicBezTo>
                <a:cubicBezTo>
                  <a:pt x="393701" y="1662111"/>
                  <a:pt x="327026" y="1712910"/>
                  <a:pt x="200026" y="1733548"/>
                </a:cubicBezTo>
                <a:cubicBezTo>
                  <a:pt x="252413" y="1697036"/>
                  <a:pt x="25401" y="1490660"/>
                  <a:pt x="104776" y="1314448"/>
                </a:cubicBezTo>
                <a:cubicBezTo>
                  <a:pt x="195264" y="1214436"/>
                  <a:pt x="95251" y="1344610"/>
                  <a:pt x="209551" y="1247773"/>
                </a:cubicBezTo>
                <a:cubicBezTo>
                  <a:pt x="92076" y="1127123"/>
                  <a:pt x="17464" y="1162048"/>
                  <a:pt x="47626" y="914398"/>
                </a:cubicBezTo>
                <a:cubicBezTo>
                  <a:pt x="103189" y="854073"/>
                  <a:pt x="57151" y="915985"/>
                  <a:pt x="247651" y="704848"/>
                </a:cubicBezTo>
                <a:cubicBezTo>
                  <a:pt x="104776" y="446086"/>
                  <a:pt x="73025" y="309562"/>
                  <a:pt x="133350" y="304800"/>
                </a:cubicBezTo>
                <a:cubicBezTo>
                  <a:pt x="-25400" y="200025"/>
                  <a:pt x="225425" y="219075"/>
                  <a:pt x="552450" y="0"/>
                </a:cubicBezTo>
                <a:cubicBezTo>
                  <a:pt x="669562" y="177109"/>
                  <a:pt x="596175" y="125619"/>
                  <a:pt x="637087" y="226528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/>
          <p:cNvSpPr txBox="1"/>
          <p:nvPr/>
        </p:nvSpPr>
        <p:spPr>
          <a:xfrm>
            <a:off x="389557" y="1465620"/>
            <a:ext cx="748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cs typeface="Rockwell"/>
              </a:rPr>
              <a:t>Water</a:t>
            </a:r>
            <a:endParaRPr lang="en-IE" sz="2800" b="1" dirty="0">
              <a:cs typeface="Rockwel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072501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E" sz="2400" dirty="0"/>
              <a:t>When your water intake does not equal your output, you can become dehydrated. Fluid losses are greater in warmer climates, during strenuous exercise </a:t>
            </a:r>
            <a:r>
              <a:rPr lang="en-IE" sz="2400" dirty="0" smtClean="0"/>
              <a:t>and</a:t>
            </a:r>
          </a:p>
          <a:p>
            <a:pPr>
              <a:lnSpc>
                <a:spcPct val="120000"/>
              </a:lnSpc>
            </a:pPr>
            <a:r>
              <a:rPr lang="en-IE" sz="2400" dirty="0" smtClean="0"/>
              <a:t>at </a:t>
            </a:r>
            <a:r>
              <a:rPr lang="en-IE" sz="2400" dirty="0"/>
              <a:t>high altitudes.</a:t>
            </a:r>
            <a:endParaRPr lang="en-IE" sz="2200" dirty="0"/>
          </a:p>
        </p:txBody>
      </p:sp>
    </p:spTree>
    <p:extLst>
      <p:ext uri="{BB962C8B-B14F-4D97-AF65-F5344CB8AC3E}">
        <p14:creationId xmlns:p14="http://schemas.microsoft.com/office/powerpoint/2010/main" val="132798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9557" y="1465620"/>
            <a:ext cx="748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smtClean="0">
                <a:cs typeface="Rockwell"/>
              </a:rPr>
              <a:t>Carbohydrates</a:t>
            </a:r>
            <a:endParaRPr lang="en-IE" sz="2800" b="1" dirty="0">
              <a:cs typeface="Rockwel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5108991"/>
            <a:ext cx="828092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E" sz="2400" dirty="0" smtClean="0"/>
              <a:t>The main foods in this group are grains, wheat and rice. They also contain fibre, which helps digestion and makes you feel full.</a:t>
            </a:r>
            <a:endParaRPr lang="en-IE" sz="2200" dirty="0"/>
          </a:p>
        </p:txBody>
      </p:sp>
      <p:sp>
        <p:nvSpPr>
          <p:cNvPr id="3" name="5-Point Star 2"/>
          <p:cNvSpPr/>
          <p:nvPr/>
        </p:nvSpPr>
        <p:spPr>
          <a:xfrm>
            <a:off x="2196100" y="1988840"/>
            <a:ext cx="4391760" cy="3093825"/>
          </a:xfrm>
          <a:custGeom>
            <a:avLst/>
            <a:gdLst>
              <a:gd name="connsiteX0" fmla="*/ 2 w 2232248"/>
              <a:gd name="connsiteY0" fmla="*/ 797632 h 2088232"/>
              <a:gd name="connsiteX1" fmla="*/ 852648 w 2232248"/>
              <a:gd name="connsiteY1" fmla="*/ 797637 h 2088232"/>
              <a:gd name="connsiteX2" fmla="*/ 1116124 w 2232248"/>
              <a:gd name="connsiteY2" fmla="*/ 0 h 2088232"/>
              <a:gd name="connsiteX3" fmla="*/ 1379600 w 2232248"/>
              <a:gd name="connsiteY3" fmla="*/ 797637 h 2088232"/>
              <a:gd name="connsiteX4" fmla="*/ 2232246 w 2232248"/>
              <a:gd name="connsiteY4" fmla="*/ 797632 h 2088232"/>
              <a:gd name="connsiteX5" fmla="*/ 1542438 w 2232248"/>
              <a:gd name="connsiteY5" fmla="*/ 1290593 h 2088232"/>
              <a:gd name="connsiteX6" fmla="*/ 1805925 w 2232248"/>
              <a:gd name="connsiteY6" fmla="*/ 2088227 h 2088232"/>
              <a:gd name="connsiteX7" fmla="*/ 1116124 w 2232248"/>
              <a:gd name="connsiteY7" fmla="*/ 1595256 h 2088232"/>
              <a:gd name="connsiteX8" fmla="*/ 426323 w 2232248"/>
              <a:gd name="connsiteY8" fmla="*/ 2088227 h 2088232"/>
              <a:gd name="connsiteX9" fmla="*/ 689810 w 2232248"/>
              <a:gd name="connsiteY9" fmla="*/ 1290593 h 2088232"/>
              <a:gd name="connsiteX10" fmla="*/ 2 w 2232248"/>
              <a:gd name="connsiteY10" fmla="*/ 797632 h 2088232"/>
              <a:gd name="connsiteX0" fmla="*/ 0 w 2346544"/>
              <a:gd name="connsiteY0" fmla="*/ 0 h 2319295"/>
              <a:gd name="connsiteX1" fmla="*/ 966946 w 2346544"/>
              <a:gd name="connsiteY1" fmla="*/ 10287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46544"/>
              <a:gd name="connsiteY0" fmla="*/ 0 h 2319295"/>
              <a:gd name="connsiteX1" fmla="*/ 328771 w 2346544"/>
              <a:gd name="connsiteY1" fmla="*/ 2286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08444"/>
              <a:gd name="connsiteY0" fmla="*/ 0 h 2252620"/>
              <a:gd name="connsiteX1" fmla="*/ 290671 w 2308444"/>
              <a:gd name="connsiteY1" fmla="*/ 161930 h 2252620"/>
              <a:gd name="connsiteX2" fmla="*/ 1192322 w 2308444"/>
              <a:gd name="connsiteY2" fmla="*/ 164393 h 2252620"/>
              <a:gd name="connsiteX3" fmla="*/ 1455798 w 2308444"/>
              <a:gd name="connsiteY3" fmla="*/ 962030 h 2252620"/>
              <a:gd name="connsiteX4" fmla="*/ 2308444 w 2308444"/>
              <a:gd name="connsiteY4" fmla="*/ 962025 h 2252620"/>
              <a:gd name="connsiteX5" fmla="*/ 1618636 w 2308444"/>
              <a:gd name="connsiteY5" fmla="*/ 1454986 h 2252620"/>
              <a:gd name="connsiteX6" fmla="*/ 1882123 w 2308444"/>
              <a:gd name="connsiteY6" fmla="*/ 2252620 h 2252620"/>
              <a:gd name="connsiteX7" fmla="*/ 1192322 w 2308444"/>
              <a:gd name="connsiteY7" fmla="*/ 1759649 h 2252620"/>
              <a:gd name="connsiteX8" fmla="*/ 502521 w 2308444"/>
              <a:gd name="connsiteY8" fmla="*/ 2252620 h 2252620"/>
              <a:gd name="connsiteX9" fmla="*/ 766008 w 2308444"/>
              <a:gd name="connsiteY9" fmla="*/ 1454986 h 2252620"/>
              <a:gd name="connsiteX10" fmla="*/ 0 w 2308444"/>
              <a:gd name="connsiteY10" fmla="*/ 0 h 225262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20797 w 2308444"/>
              <a:gd name="connsiteY2" fmla="*/ 164388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112898 w 2308444"/>
              <a:gd name="connsiteY4" fmla="*/ 2667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2308444 w 2308444"/>
              <a:gd name="connsiteY5" fmla="*/ 1181095 h 2471690"/>
              <a:gd name="connsiteX6" fmla="*/ 1618636 w 2308444"/>
              <a:gd name="connsiteY6" fmla="*/ 1674056 h 2471690"/>
              <a:gd name="connsiteX7" fmla="*/ 1882123 w 2308444"/>
              <a:gd name="connsiteY7" fmla="*/ 2471690 h 2471690"/>
              <a:gd name="connsiteX8" fmla="*/ 1192322 w 2308444"/>
              <a:gd name="connsiteY8" fmla="*/ 1978719 h 2471690"/>
              <a:gd name="connsiteX9" fmla="*/ 502521 w 2308444"/>
              <a:gd name="connsiteY9" fmla="*/ 2471690 h 2471690"/>
              <a:gd name="connsiteX10" fmla="*/ 766008 w 2308444"/>
              <a:gd name="connsiteY10" fmla="*/ 1674056 h 2471690"/>
              <a:gd name="connsiteX11" fmla="*/ 0 w 2308444"/>
              <a:gd name="connsiteY11" fmla="*/ 219070 h 24716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1058364 w 2308444"/>
              <a:gd name="connsiteY5" fmla="*/ 249716 h 2471690"/>
              <a:gd name="connsiteX6" fmla="*/ 2308444 w 2308444"/>
              <a:gd name="connsiteY6" fmla="*/ 1181095 h 2471690"/>
              <a:gd name="connsiteX7" fmla="*/ 1618636 w 2308444"/>
              <a:gd name="connsiteY7" fmla="*/ 1674056 h 2471690"/>
              <a:gd name="connsiteX8" fmla="*/ 1882123 w 2308444"/>
              <a:gd name="connsiteY8" fmla="*/ 2471690 h 2471690"/>
              <a:gd name="connsiteX9" fmla="*/ 1192322 w 2308444"/>
              <a:gd name="connsiteY9" fmla="*/ 1978719 h 2471690"/>
              <a:gd name="connsiteX10" fmla="*/ 502521 w 2308444"/>
              <a:gd name="connsiteY10" fmla="*/ 2471690 h 2471690"/>
              <a:gd name="connsiteX11" fmla="*/ 766008 w 2308444"/>
              <a:gd name="connsiteY11" fmla="*/ 1674056 h 2471690"/>
              <a:gd name="connsiteX12" fmla="*/ 0 w 2308444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322362 h 2574982"/>
              <a:gd name="connsiteX1" fmla="*/ 271621 w 1882123"/>
              <a:gd name="connsiteY1" fmla="*/ 217592 h 2574982"/>
              <a:gd name="connsiteX2" fmla="*/ 401747 w 1882123"/>
              <a:gd name="connsiteY2" fmla="*/ 334355 h 2574982"/>
              <a:gd name="connsiteX3" fmla="*/ 420189 w 1882123"/>
              <a:gd name="connsiteY3" fmla="*/ 438733 h 2574982"/>
              <a:gd name="connsiteX4" fmla="*/ 874773 w 1882123"/>
              <a:gd name="connsiteY4" fmla="*/ 103292 h 2574982"/>
              <a:gd name="connsiteX5" fmla="*/ 1058364 w 1882123"/>
              <a:gd name="connsiteY5" fmla="*/ 353008 h 2574982"/>
              <a:gd name="connsiteX6" fmla="*/ 955894 w 1882123"/>
              <a:gd name="connsiteY6" fmla="*/ 179487 h 2574982"/>
              <a:gd name="connsiteX7" fmla="*/ 1723411 w 1882123"/>
              <a:gd name="connsiteY7" fmla="*/ 119998 h 2574982"/>
              <a:gd name="connsiteX8" fmla="*/ 1882123 w 1882123"/>
              <a:gd name="connsiteY8" fmla="*/ 2574982 h 2574982"/>
              <a:gd name="connsiteX9" fmla="*/ 1192322 w 1882123"/>
              <a:gd name="connsiteY9" fmla="*/ 2082011 h 2574982"/>
              <a:gd name="connsiteX10" fmla="*/ 502521 w 1882123"/>
              <a:gd name="connsiteY10" fmla="*/ 2574982 h 2574982"/>
              <a:gd name="connsiteX11" fmla="*/ 766008 w 1882123"/>
              <a:gd name="connsiteY11" fmla="*/ 1777348 h 2574982"/>
              <a:gd name="connsiteX12" fmla="*/ 0 w 1882123"/>
              <a:gd name="connsiteY12" fmla="*/ 322362 h 2574982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1622644 w 1882123"/>
              <a:gd name="connsiteY6" fmla="*/ 20954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3590 w 1882123"/>
              <a:gd name="connsiteY6" fmla="*/ 87791 h 2471690"/>
              <a:gd name="connsiteX7" fmla="*/ 1622644 w 1882123"/>
              <a:gd name="connsiteY7" fmla="*/ 209545 h 2471690"/>
              <a:gd name="connsiteX8" fmla="*/ 1723411 w 1882123"/>
              <a:gd name="connsiteY8" fmla="*/ 16706 h 2471690"/>
              <a:gd name="connsiteX9" fmla="*/ 1882123 w 1882123"/>
              <a:gd name="connsiteY9" fmla="*/ 2471690 h 2471690"/>
              <a:gd name="connsiteX10" fmla="*/ 1192322 w 1882123"/>
              <a:gd name="connsiteY10" fmla="*/ 1978719 h 2471690"/>
              <a:gd name="connsiteX11" fmla="*/ 502521 w 1882123"/>
              <a:gd name="connsiteY11" fmla="*/ 2471690 h 2471690"/>
              <a:gd name="connsiteX12" fmla="*/ 766008 w 1882123"/>
              <a:gd name="connsiteY12" fmla="*/ 1674056 h 2471690"/>
              <a:gd name="connsiteX13" fmla="*/ 0 w 1882123"/>
              <a:gd name="connsiteY13" fmla="*/ 219070 h 2471690"/>
              <a:gd name="connsiteX0" fmla="*/ 0 w 2050507"/>
              <a:gd name="connsiteY0" fmla="*/ 219070 h 2471690"/>
              <a:gd name="connsiteX1" fmla="*/ 271621 w 2050507"/>
              <a:gd name="connsiteY1" fmla="*/ 114300 h 2471690"/>
              <a:gd name="connsiteX2" fmla="*/ 401747 w 2050507"/>
              <a:gd name="connsiteY2" fmla="*/ 231063 h 2471690"/>
              <a:gd name="connsiteX3" fmla="*/ 420189 w 2050507"/>
              <a:gd name="connsiteY3" fmla="*/ 335441 h 2471690"/>
              <a:gd name="connsiteX4" fmla="*/ 874773 w 2050507"/>
              <a:gd name="connsiteY4" fmla="*/ 0 h 2471690"/>
              <a:gd name="connsiteX5" fmla="*/ 1210764 w 2050507"/>
              <a:gd name="connsiteY5" fmla="*/ 544991 h 2471690"/>
              <a:gd name="connsiteX6" fmla="*/ 2048965 w 2050507"/>
              <a:gd name="connsiteY6" fmla="*/ 564041 h 2471690"/>
              <a:gd name="connsiteX7" fmla="*/ 953590 w 2050507"/>
              <a:gd name="connsiteY7" fmla="*/ 87791 h 2471690"/>
              <a:gd name="connsiteX8" fmla="*/ 1622644 w 2050507"/>
              <a:gd name="connsiteY8" fmla="*/ 209545 h 2471690"/>
              <a:gd name="connsiteX9" fmla="*/ 1723411 w 2050507"/>
              <a:gd name="connsiteY9" fmla="*/ 16706 h 2471690"/>
              <a:gd name="connsiteX10" fmla="*/ 1882123 w 2050507"/>
              <a:gd name="connsiteY10" fmla="*/ 2471690 h 2471690"/>
              <a:gd name="connsiteX11" fmla="*/ 1192322 w 2050507"/>
              <a:gd name="connsiteY11" fmla="*/ 1978719 h 2471690"/>
              <a:gd name="connsiteX12" fmla="*/ 502521 w 2050507"/>
              <a:gd name="connsiteY12" fmla="*/ 2471690 h 2471690"/>
              <a:gd name="connsiteX13" fmla="*/ 766008 w 2050507"/>
              <a:gd name="connsiteY13" fmla="*/ 1674056 h 2471690"/>
              <a:gd name="connsiteX14" fmla="*/ 0 w 2050507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1210764 w 2306140"/>
              <a:gd name="connsiteY5" fmla="*/ 544991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28457 h 2481077"/>
              <a:gd name="connsiteX1" fmla="*/ 271621 w 2306140"/>
              <a:gd name="connsiteY1" fmla="*/ 123687 h 2481077"/>
              <a:gd name="connsiteX2" fmla="*/ 401747 w 2306140"/>
              <a:gd name="connsiteY2" fmla="*/ 240450 h 2481077"/>
              <a:gd name="connsiteX3" fmla="*/ 420189 w 2306140"/>
              <a:gd name="connsiteY3" fmla="*/ 344828 h 2481077"/>
              <a:gd name="connsiteX4" fmla="*/ 874773 w 2306140"/>
              <a:gd name="connsiteY4" fmla="*/ 9387 h 2481077"/>
              <a:gd name="connsiteX5" fmla="*/ 982164 w 2306140"/>
              <a:gd name="connsiteY5" fmla="*/ 106703 h 2481077"/>
              <a:gd name="connsiteX6" fmla="*/ 1353640 w 2306140"/>
              <a:gd name="connsiteY6" fmla="*/ 11453 h 2481077"/>
              <a:gd name="connsiteX7" fmla="*/ 2306140 w 2306140"/>
              <a:gd name="connsiteY7" fmla="*/ 306728 h 2481077"/>
              <a:gd name="connsiteX8" fmla="*/ 1622644 w 2306140"/>
              <a:gd name="connsiteY8" fmla="*/ 218932 h 2481077"/>
              <a:gd name="connsiteX9" fmla="*/ 1723411 w 2306140"/>
              <a:gd name="connsiteY9" fmla="*/ 26093 h 2481077"/>
              <a:gd name="connsiteX10" fmla="*/ 1882123 w 2306140"/>
              <a:gd name="connsiteY10" fmla="*/ 2481077 h 2481077"/>
              <a:gd name="connsiteX11" fmla="*/ 1192322 w 2306140"/>
              <a:gd name="connsiteY11" fmla="*/ 1988106 h 2481077"/>
              <a:gd name="connsiteX12" fmla="*/ 502521 w 2306140"/>
              <a:gd name="connsiteY12" fmla="*/ 2481077 h 2481077"/>
              <a:gd name="connsiteX13" fmla="*/ 766008 w 2306140"/>
              <a:gd name="connsiteY13" fmla="*/ 1683443 h 2481077"/>
              <a:gd name="connsiteX14" fmla="*/ 0 w 2306140"/>
              <a:gd name="connsiteY14" fmla="*/ 228457 h 2481077"/>
              <a:gd name="connsiteX0" fmla="*/ 0 w 2306140"/>
              <a:gd name="connsiteY0" fmla="*/ 219469 h 2472089"/>
              <a:gd name="connsiteX1" fmla="*/ 271621 w 2306140"/>
              <a:gd name="connsiteY1" fmla="*/ 114699 h 2472089"/>
              <a:gd name="connsiteX2" fmla="*/ 401747 w 2306140"/>
              <a:gd name="connsiteY2" fmla="*/ 231462 h 2472089"/>
              <a:gd name="connsiteX3" fmla="*/ 420189 w 2306140"/>
              <a:gd name="connsiteY3" fmla="*/ 335840 h 2472089"/>
              <a:gd name="connsiteX4" fmla="*/ 874773 w 2306140"/>
              <a:gd name="connsiteY4" fmla="*/ 399 h 2472089"/>
              <a:gd name="connsiteX5" fmla="*/ 982164 w 2306140"/>
              <a:gd name="connsiteY5" fmla="*/ 97715 h 2472089"/>
              <a:gd name="connsiteX6" fmla="*/ 1325065 w 2306140"/>
              <a:gd name="connsiteY6" fmla="*/ 11990 h 2472089"/>
              <a:gd name="connsiteX7" fmla="*/ 2306140 w 2306140"/>
              <a:gd name="connsiteY7" fmla="*/ 297740 h 2472089"/>
              <a:gd name="connsiteX8" fmla="*/ 1622644 w 2306140"/>
              <a:gd name="connsiteY8" fmla="*/ 209944 h 2472089"/>
              <a:gd name="connsiteX9" fmla="*/ 1723411 w 2306140"/>
              <a:gd name="connsiteY9" fmla="*/ 17105 h 2472089"/>
              <a:gd name="connsiteX10" fmla="*/ 1882123 w 2306140"/>
              <a:gd name="connsiteY10" fmla="*/ 2472089 h 2472089"/>
              <a:gd name="connsiteX11" fmla="*/ 1192322 w 2306140"/>
              <a:gd name="connsiteY11" fmla="*/ 1979118 h 2472089"/>
              <a:gd name="connsiteX12" fmla="*/ 502521 w 2306140"/>
              <a:gd name="connsiteY12" fmla="*/ 2472089 h 2472089"/>
              <a:gd name="connsiteX13" fmla="*/ 766008 w 2306140"/>
              <a:gd name="connsiteY13" fmla="*/ 1674455 h 2472089"/>
              <a:gd name="connsiteX14" fmla="*/ 0 w 2306140"/>
              <a:gd name="connsiteY14" fmla="*/ 219469 h 2472089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25065 w 2306140"/>
              <a:gd name="connsiteY6" fmla="*/ 1159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723411 w 2460844"/>
              <a:gd name="connsiteY9" fmla="*/ 1670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220290 w 2460844"/>
              <a:gd name="connsiteY7" fmla="*/ 46879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553665 w 2460844"/>
              <a:gd name="connsiteY7" fmla="*/ 287816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20002 h 2472622"/>
              <a:gd name="connsiteX1" fmla="*/ 271621 w 2460844"/>
              <a:gd name="connsiteY1" fmla="*/ 115232 h 2472622"/>
              <a:gd name="connsiteX2" fmla="*/ 401747 w 2460844"/>
              <a:gd name="connsiteY2" fmla="*/ 231995 h 2472622"/>
              <a:gd name="connsiteX3" fmla="*/ 420189 w 2460844"/>
              <a:gd name="connsiteY3" fmla="*/ 336373 h 2472622"/>
              <a:gd name="connsiteX4" fmla="*/ 874773 w 2460844"/>
              <a:gd name="connsiteY4" fmla="*/ 932 h 2472622"/>
              <a:gd name="connsiteX5" fmla="*/ 982164 w 2460844"/>
              <a:gd name="connsiteY5" fmla="*/ 98248 h 2472622"/>
              <a:gd name="connsiteX6" fmla="*/ 1325065 w 2460844"/>
              <a:gd name="connsiteY6" fmla="*/ 12523 h 2472622"/>
              <a:gd name="connsiteX7" fmla="*/ 1553665 w 2460844"/>
              <a:gd name="connsiteY7" fmla="*/ 288748 h 2472622"/>
              <a:gd name="connsiteX8" fmla="*/ 2460844 w 2460844"/>
              <a:gd name="connsiteY8" fmla="*/ 762927 h 2472622"/>
              <a:gd name="connsiteX9" fmla="*/ 1551961 w 2460844"/>
              <a:gd name="connsiteY9" fmla="*/ 951088 h 2472622"/>
              <a:gd name="connsiteX10" fmla="*/ 1882123 w 2460844"/>
              <a:gd name="connsiteY10" fmla="*/ 2472622 h 2472622"/>
              <a:gd name="connsiteX11" fmla="*/ 1192322 w 2460844"/>
              <a:gd name="connsiteY11" fmla="*/ 1979651 h 2472622"/>
              <a:gd name="connsiteX12" fmla="*/ 502521 w 2460844"/>
              <a:gd name="connsiteY12" fmla="*/ 2472622 h 2472622"/>
              <a:gd name="connsiteX13" fmla="*/ 766008 w 2460844"/>
              <a:gd name="connsiteY13" fmla="*/ 1674988 h 2472622"/>
              <a:gd name="connsiteX14" fmla="*/ 0 w 2460844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32244"/>
              <a:gd name="connsiteY0" fmla="*/ 223053 h 2475673"/>
              <a:gd name="connsiteX1" fmla="*/ 271621 w 2232244"/>
              <a:gd name="connsiteY1" fmla="*/ 118283 h 2475673"/>
              <a:gd name="connsiteX2" fmla="*/ 401747 w 2232244"/>
              <a:gd name="connsiteY2" fmla="*/ 235046 h 2475673"/>
              <a:gd name="connsiteX3" fmla="*/ 420189 w 2232244"/>
              <a:gd name="connsiteY3" fmla="*/ 339424 h 2475673"/>
              <a:gd name="connsiteX4" fmla="*/ 874773 w 2232244"/>
              <a:gd name="connsiteY4" fmla="*/ 3983 h 2475673"/>
              <a:gd name="connsiteX5" fmla="*/ 982164 w 2232244"/>
              <a:gd name="connsiteY5" fmla="*/ 101299 h 2475673"/>
              <a:gd name="connsiteX6" fmla="*/ 1325065 w 2232244"/>
              <a:gd name="connsiteY6" fmla="*/ 15574 h 2475673"/>
              <a:gd name="connsiteX7" fmla="*/ 1553665 w 2232244"/>
              <a:gd name="connsiteY7" fmla="*/ 291799 h 2475673"/>
              <a:gd name="connsiteX8" fmla="*/ 2232244 w 2232244"/>
              <a:gd name="connsiteY8" fmla="*/ 3978 h 2475673"/>
              <a:gd name="connsiteX9" fmla="*/ 1551961 w 2232244"/>
              <a:gd name="connsiteY9" fmla="*/ 954139 h 2475673"/>
              <a:gd name="connsiteX10" fmla="*/ 1882123 w 2232244"/>
              <a:gd name="connsiteY10" fmla="*/ 2475673 h 2475673"/>
              <a:gd name="connsiteX11" fmla="*/ 1192322 w 2232244"/>
              <a:gd name="connsiteY11" fmla="*/ 1982702 h 2475673"/>
              <a:gd name="connsiteX12" fmla="*/ 502521 w 2232244"/>
              <a:gd name="connsiteY12" fmla="*/ 2475673 h 2475673"/>
              <a:gd name="connsiteX13" fmla="*/ 766008 w 2232244"/>
              <a:gd name="connsiteY13" fmla="*/ 1678039 h 2475673"/>
              <a:gd name="connsiteX14" fmla="*/ 0 w 2232244"/>
              <a:gd name="connsiteY14" fmla="*/ 223053 h 2475673"/>
              <a:gd name="connsiteX0" fmla="*/ 0 w 2234326"/>
              <a:gd name="connsiteY0" fmla="*/ 220003 h 2472623"/>
              <a:gd name="connsiteX1" fmla="*/ 271621 w 2234326"/>
              <a:gd name="connsiteY1" fmla="*/ 115233 h 2472623"/>
              <a:gd name="connsiteX2" fmla="*/ 401747 w 2234326"/>
              <a:gd name="connsiteY2" fmla="*/ 231996 h 2472623"/>
              <a:gd name="connsiteX3" fmla="*/ 420189 w 2234326"/>
              <a:gd name="connsiteY3" fmla="*/ 336374 h 2472623"/>
              <a:gd name="connsiteX4" fmla="*/ 874773 w 2234326"/>
              <a:gd name="connsiteY4" fmla="*/ 933 h 2472623"/>
              <a:gd name="connsiteX5" fmla="*/ 982164 w 2234326"/>
              <a:gd name="connsiteY5" fmla="*/ 98249 h 2472623"/>
              <a:gd name="connsiteX6" fmla="*/ 1325065 w 2234326"/>
              <a:gd name="connsiteY6" fmla="*/ 12524 h 2472623"/>
              <a:gd name="connsiteX7" fmla="*/ 1553665 w 2234326"/>
              <a:gd name="connsiteY7" fmla="*/ 288749 h 2472623"/>
              <a:gd name="connsiteX8" fmla="*/ 2232244 w 2234326"/>
              <a:gd name="connsiteY8" fmla="*/ 928 h 2472623"/>
              <a:gd name="connsiteX9" fmla="*/ 1551961 w 2234326"/>
              <a:gd name="connsiteY9" fmla="*/ 951089 h 2472623"/>
              <a:gd name="connsiteX10" fmla="*/ 1882123 w 2234326"/>
              <a:gd name="connsiteY10" fmla="*/ 2472623 h 2472623"/>
              <a:gd name="connsiteX11" fmla="*/ 1192322 w 2234326"/>
              <a:gd name="connsiteY11" fmla="*/ 1979652 h 2472623"/>
              <a:gd name="connsiteX12" fmla="*/ 502521 w 2234326"/>
              <a:gd name="connsiteY12" fmla="*/ 2472623 h 2472623"/>
              <a:gd name="connsiteX13" fmla="*/ 766008 w 2234326"/>
              <a:gd name="connsiteY13" fmla="*/ 1674989 h 2472623"/>
              <a:gd name="connsiteX14" fmla="*/ 0 w 2234326"/>
              <a:gd name="connsiteY14" fmla="*/ 220003 h 2472623"/>
              <a:gd name="connsiteX0" fmla="*/ 0 w 2468070"/>
              <a:gd name="connsiteY0" fmla="*/ 220003 h 2472623"/>
              <a:gd name="connsiteX1" fmla="*/ 271621 w 2468070"/>
              <a:gd name="connsiteY1" fmla="*/ 115233 h 2472623"/>
              <a:gd name="connsiteX2" fmla="*/ 401747 w 2468070"/>
              <a:gd name="connsiteY2" fmla="*/ 231996 h 2472623"/>
              <a:gd name="connsiteX3" fmla="*/ 420189 w 2468070"/>
              <a:gd name="connsiteY3" fmla="*/ 336374 h 2472623"/>
              <a:gd name="connsiteX4" fmla="*/ 874773 w 2468070"/>
              <a:gd name="connsiteY4" fmla="*/ 933 h 2472623"/>
              <a:gd name="connsiteX5" fmla="*/ 982164 w 2468070"/>
              <a:gd name="connsiteY5" fmla="*/ 98249 h 2472623"/>
              <a:gd name="connsiteX6" fmla="*/ 1325065 w 2468070"/>
              <a:gd name="connsiteY6" fmla="*/ 12524 h 2472623"/>
              <a:gd name="connsiteX7" fmla="*/ 1553665 w 2468070"/>
              <a:gd name="connsiteY7" fmla="*/ 288749 h 2472623"/>
              <a:gd name="connsiteX8" fmla="*/ 2232244 w 2468070"/>
              <a:gd name="connsiteY8" fmla="*/ 928 h 2472623"/>
              <a:gd name="connsiteX9" fmla="*/ 1551961 w 2468070"/>
              <a:gd name="connsiteY9" fmla="*/ 951089 h 2472623"/>
              <a:gd name="connsiteX10" fmla="*/ 2468065 w 2468070"/>
              <a:gd name="connsiteY10" fmla="*/ 212550 h 2472623"/>
              <a:gd name="connsiteX11" fmla="*/ 1882123 w 2468070"/>
              <a:gd name="connsiteY11" fmla="*/ 2472623 h 2472623"/>
              <a:gd name="connsiteX12" fmla="*/ 1192322 w 2468070"/>
              <a:gd name="connsiteY12" fmla="*/ 1979652 h 2472623"/>
              <a:gd name="connsiteX13" fmla="*/ 502521 w 2468070"/>
              <a:gd name="connsiteY13" fmla="*/ 2472623 h 2472623"/>
              <a:gd name="connsiteX14" fmla="*/ 766008 w 2468070"/>
              <a:gd name="connsiteY14" fmla="*/ 1674989 h 2472623"/>
              <a:gd name="connsiteX15" fmla="*/ 0 w 2468070"/>
              <a:gd name="connsiteY15" fmla="*/ 220003 h 2472623"/>
              <a:gd name="connsiteX0" fmla="*/ 0 w 2410920"/>
              <a:gd name="connsiteY0" fmla="*/ 220003 h 2472623"/>
              <a:gd name="connsiteX1" fmla="*/ 271621 w 2410920"/>
              <a:gd name="connsiteY1" fmla="*/ 115233 h 2472623"/>
              <a:gd name="connsiteX2" fmla="*/ 401747 w 2410920"/>
              <a:gd name="connsiteY2" fmla="*/ 231996 h 2472623"/>
              <a:gd name="connsiteX3" fmla="*/ 420189 w 2410920"/>
              <a:gd name="connsiteY3" fmla="*/ 336374 h 2472623"/>
              <a:gd name="connsiteX4" fmla="*/ 874773 w 2410920"/>
              <a:gd name="connsiteY4" fmla="*/ 933 h 2472623"/>
              <a:gd name="connsiteX5" fmla="*/ 982164 w 2410920"/>
              <a:gd name="connsiteY5" fmla="*/ 98249 h 2472623"/>
              <a:gd name="connsiteX6" fmla="*/ 1325065 w 2410920"/>
              <a:gd name="connsiteY6" fmla="*/ 12524 h 2472623"/>
              <a:gd name="connsiteX7" fmla="*/ 1553665 w 2410920"/>
              <a:gd name="connsiteY7" fmla="*/ 288749 h 2472623"/>
              <a:gd name="connsiteX8" fmla="*/ 2232244 w 2410920"/>
              <a:gd name="connsiteY8" fmla="*/ 928 h 2472623"/>
              <a:gd name="connsiteX9" fmla="*/ 1551961 w 2410920"/>
              <a:gd name="connsiteY9" fmla="*/ 951089 h 2472623"/>
              <a:gd name="connsiteX10" fmla="*/ 2410915 w 2410920"/>
              <a:gd name="connsiteY10" fmla="*/ 136350 h 2472623"/>
              <a:gd name="connsiteX11" fmla="*/ 1882123 w 2410920"/>
              <a:gd name="connsiteY11" fmla="*/ 2472623 h 2472623"/>
              <a:gd name="connsiteX12" fmla="*/ 1192322 w 2410920"/>
              <a:gd name="connsiteY12" fmla="*/ 1979652 h 2472623"/>
              <a:gd name="connsiteX13" fmla="*/ 502521 w 2410920"/>
              <a:gd name="connsiteY13" fmla="*/ 2472623 h 2472623"/>
              <a:gd name="connsiteX14" fmla="*/ 766008 w 2410920"/>
              <a:gd name="connsiteY14" fmla="*/ 1674989 h 2472623"/>
              <a:gd name="connsiteX15" fmla="*/ 0 w 2410920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799736"/>
              <a:gd name="connsiteY0" fmla="*/ 220003 h 2472623"/>
              <a:gd name="connsiteX1" fmla="*/ 271621 w 2799736"/>
              <a:gd name="connsiteY1" fmla="*/ 115233 h 2472623"/>
              <a:gd name="connsiteX2" fmla="*/ 401747 w 2799736"/>
              <a:gd name="connsiteY2" fmla="*/ 231996 h 2472623"/>
              <a:gd name="connsiteX3" fmla="*/ 420189 w 2799736"/>
              <a:gd name="connsiteY3" fmla="*/ 336374 h 2472623"/>
              <a:gd name="connsiteX4" fmla="*/ 874773 w 2799736"/>
              <a:gd name="connsiteY4" fmla="*/ 933 h 2472623"/>
              <a:gd name="connsiteX5" fmla="*/ 982164 w 2799736"/>
              <a:gd name="connsiteY5" fmla="*/ 98249 h 2472623"/>
              <a:gd name="connsiteX6" fmla="*/ 1325065 w 2799736"/>
              <a:gd name="connsiteY6" fmla="*/ 12524 h 2472623"/>
              <a:gd name="connsiteX7" fmla="*/ 1553665 w 2799736"/>
              <a:gd name="connsiteY7" fmla="*/ 288749 h 2472623"/>
              <a:gd name="connsiteX8" fmla="*/ 2232244 w 2799736"/>
              <a:gd name="connsiteY8" fmla="*/ 928 h 2472623"/>
              <a:gd name="connsiteX9" fmla="*/ 2799736 w 2799736"/>
              <a:gd name="connsiteY9" fmla="*/ 865364 h 2472623"/>
              <a:gd name="connsiteX10" fmla="*/ 2410915 w 2799736"/>
              <a:gd name="connsiteY10" fmla="*/ 136350 h 2472623"/>
              <a:gd name="connsiteX11" fmla="*/ 1882123 w 2799736"/>
              <a:gd name="connsiteY11" fmla="*/ 2472623 h 2472623"/>
              <a:gd name="connsiteX12" fmla="*/ 1192322 w 2799736"/>
              <a:gd name="connsiteY12" fmla="*/ 1979652 h 2472623"/>
              <a:gd name="connsiteX13" fmla="*/ 502521 w 2799736"/>
              <a:gd name="connsiteY13" fmla="*/ 2472623 h 2472623"/>
              <a:gd name="connsiteX14" fmla="*/ 766008 w 2799736"/>
              <a:gd name="connsiteY14" fmla="*/ 1674989 h 2472623"/>
              <a:gd name="connsiteX15" fmla="*/ 0 w 2799736"/>
              <a:gd name="connsiteY15" fmla="*/ 220003 h 2472623"/>
              <a:gd name="connsiteX0" fmla="*/ 0 w 3134829"/>
              <a:gd name="connsiteY0" fmla="*/ 220003 h 2472623"/>
              <a:gd name="connsiteX1" fmla="*/ 271621 w 3134829"/>
              <a:gd name="connsiteY1" fmla="*/ 115233 h 2472623"/>
              <a:gd name="connsiteX2" fmla="*/ 401747 w 3134829"/>
              <a:gd name="connsiteY2" fmla="*/ 231996 h 2472623"/>
              <a:gd name="connsiteX3" fmla="*/ 420189 w 3134829"/>
              <a:gd name="connsiteY3" fmla="*/ 336374 h 2472623"/>
              <a:gd name="connsiteX4" fmla="*/ 874773 w 3134829"/>
              <a:gd name="connsiteY4" fmla="*/ 933 h 2472623"/>
              <a:gd name="connsiteX5" fmla="*/ 982164 w 3134829"/>
              <a:gd name="connsiteY5" fmla="*/ 98249 h 2472623"/>
              <a:gd name="connsiteX6" fmla="*/ 1325065 w 3134829"/>
              <a:gd name="connsiteY6" fmla="*/ 12524 h 2472623"/>
              <a:gd name="connsiteX7" fmla="*/ 1553665 w 3134829"/>
              <a:gd name="connsiteY7" fmla="*/ 288749 h 2472623"/>
              <a:gd name="connsiteX8" fmla="*/ 2232244 w 3134829"/>
              <a:gd name="connsiteY8" fmla="*/ 928 h 2472623"/>
              <a:gd name="connsiteX9" fmla="*/ 2799736 w 3134829"/>
              <a:gd name="connsiteY9" fmla="*/ 865364 h 2472623"/>
              <a:gd name="connsiteX10" fmla="*/ 3134815 w 3134829"/>
              <a:gd name="connsiteY10" fmla="*/ 412575 h 2472623"/>
              <a:gd name="connsiteX11" fmla="*/ 1882123 w 3134829"/>
              <a:gd name="connsiteY11" fmla="*/ 2472623 h 2472623"/>
              <a:gd name="connsiteX12" fmla="*/ 1192322 w 3134829"/>
              <a:gd name="connsiteY12" fmla="*/ 1979652 h 2472623"/>
              <a:gd name="connsiteX13" fmla="*/ 502521 w 3134829"/>
              <a:gd name="connsiteY13" fmla="*/ 2472623 h 2472623"/>
              <a:gd name="connsiteX14" fmla="*/ 766008 w 3134829"/>
              <a:gd name="connsiteY14" fmla="*/ 1674989 h 2472623"/>
              <a:gd name="connsiteX15" fmla="*/ 0 w 3134829"/>
              <a:gd name="connsiteY15" fmla="*/ 220003 h 2472623"/>
              <a:gd name="connsiteX0" fmla="*/ 0 w 3134821"/>
              <a:gd name="connsiteY0" fmla="*/ 220003 h 2472623"/>
              <a:gd name="connsiteX1" fmla="*/ 271621 w 3134821"/>
              <a:gd name="connsiteY1" fmla="*/ 115233 h 2472623"/>
              <a:gd name="connsiteX2" fmla="*/ 401747 w 3134821"/>
              <a:gd name="connsiteY2" fmla="*/ 231996 h 2472623"/>
              <a:gd name="connsiteX3" fmla="*/ 420189 w 3134821"/>
              <a:gd name="connsiteY3" fmla="*/ 336374 h 2472623"/>
              <a:gd name="connsiteX4" fmla="*/ 874773 w 3134821"/>
              <a:gd name="connsiteY4" fmla="*/ 933 h 2472623"/>
              <a:gd name="connsiteX5" fmla="*/ 982164 w 3134821"/>
              <a:gd name="connsiteY5" fmla="*/ 98249 h 2472623"/>
              <a:gd name="connsiteX6" fmla="*/ 1325065 w 3134821"/>
              <a:gd name="connsiteY6" fmla="*/ 12524 h 2472623"/>
              <a:gd name="connsiteX7" fmla="*/ 1553665 w 3134821"/>
              <a:gd name="connsiteY7" fmla="*/ 288749 h 2472623"/>
              <a:gd name="connsiteX8" fmla="*/ 2232244 w 3134821"/>
              <a:gd name="connsiteY8" fmla="*/ 928 h 2472623"/>
              <a:gd name="connsiteX9" fmla="*/ 2371111 w 3134821"/>
              <a:gd name="connsiteY9" fmla="*/ 160514 h 2472623"/>
              <a:gd name="connsiteX10" fmla="*/ 3134815 w 3134821"/>
              <a:gd name="connsiteY10" fmla="*/ 412575 h 2472623"/>
              <a:gd name="connsiteX11" fmla="*/ 1882123 w 3134821"/>
              <a:gd name="connsiteY11" fmla="*/ 2472623 h 2472623"/>
              <a:gd name="connsiteX12" fmla="*/ 1192322 w 3134821"/>
              <a:gd name="connsiteY12" fmla="*/ 1979652 h 2472623"/>
              <a:gd name="connsiteX13" fmla="*/ 502521 w 3134821"/>
              <a:gd name="connsiteY13" fmla="*/ 2472623 h 2472623"/>
              <a:gd name="connsiteX14" fmla="*/ 766008 w 3134821"/>
              <a:gd name="connsiteY14" fmla="*/ 1674989 h 2472623"/>
              <a:gd name="connsiteX15" fmla="*/ 0 w 3134821"/>
              <a:gd name="connsiteY15" fmla="*/ 220003 h 2472623"/>
              <a:gd name="connsiteX0" fmla="*/ 0 w 2696680"/>
              <a:gd name="connsiteY0" fmla="*/ 220003 h 2472623"/>
              <a:gd name="connsiteX1" fmla="*/ 271621 w 2696680"/>
              <a:gd name="connsiteY1" fmla="*/ 115233 h 2472623"/>
              <a:gd name="connsiteX2" fmla="*/ 401747 w 2696680"/>
              <a:gd name="connsiteY2" fmla="*/ 231996 h 2472623"/>
              <a:gd name="connsiteX3" fmla="*/ 420189 w 2696680"/>
              <a:gd name="connsiteY3" fmla="*/ 336374 h 2472623"/>
              <a:gd name="connsiteX4" fmla="*/ 874773 w 2696680"/>
              <a:gd name="connsiteY4" fmla="*/ 933 h 2472623"/>
              <a:gd name="connsiteX5" fmla="*/ 982164 w 2696680"/>
              <a:gd name="connsiteY5" fmla="*/ 98249 h 2472623"/>
              <a:gd name="connsiteX6" fmla="*/ 1325065 w 2696680"/>
              <a:gd name="connsiteY6" fmla="*/ 12524 h 2472623"/>
              <a:gd name="connsiteX7" fmla="*/ 1553665 w 2696680"/>
              <a:gd name="connsiteY7" fmla="*/ 288749 h 2472623"/>
              <a:gd name="connsiteX8" fmla="*/ 2232244 w 2696680"/>
              <a:gd name="connsiteY8" fmla="*/ 928 h 2472623"/>
              <a:gd name="connsiteX9" fmla="*/ 2371111 w 2696680"/>
              <a:gd name="connsiteY9" fmla="*/ 160514 h 2472623"/>
              <a:gd name="connsiteX10" fmla="*/ 2696665 w 2696680"/>
              <a:gd name="connsiteY10" fmla="*/ 222075 h 2472623"/>
              <a:gd name="connsiteX11" fmla="*/ 1882123 w 2696680"/>
              <a:gd name="connsiteY11" fmla="*/ 2472623 h 2472623"/>
              <a:gd name="connsiteX12" fmla="*/ 1192322 w 2696680"/>
              <a:gd name="connsiteY12" fmla="*/ 1979652 h 2472623"/>
              <a:gd name="connsiteX13" fmla="*/ 502521 w 2696680"/>
              <a:gd name="connsiteY13" fmla="*/ 2472623 h 2472623"/>
              <a:gd name="connsiteX14" fmla="*/ 766008 w 2696680"/>
              <a:gd name="connsiteY14" fmla="*/ 1674989 h 2472623"/>
              <a:gd name="connsiteX15" fmla="*/ 0 w 2696680"/>
              <a:gd name="connsiteY15" fmla="*/ 220003 h 2472623"/>
              <a:gd name="connsiteX0" fmla="*/ 0 w 2744447"/>
              <a:gd name="connsiteY0" fmla="*/ 220003 h 2472623"/>
              <a:gd name="connsiteX1" fmla="*/ 271621 w 2744447"/>
              <a:gd name="connsiteY1" fmla="*/ 115233 h 2472623"/>
              <a:gd name="connsiteX2" fmla="*/ 401747 w 2744447"/>
              <a:gd name="connsiteY2" fmla="*/ 231996 h 2472623"/>
              <a:gd name="connsiteX3" fmla="*/ 420189 w 2744447"/>
              <a:gd name="connsiteY3" fmla="*/ 336374 h 2472623"/>
              <a:gd name="connsiteX4" fmla="*/ 874773 w 2744447"/>
              <a:gd name="connsiteY4" fmla="*/ 933 h 2472623"/>
              <a:gd name="connsiteX5" fmla="*/ 982164 w 2744447"/>
              <a:gd name="connsiteY5" fmla="*/ 98249 h 2472623"/>
              <a:gd name="connsiteX6" fmla="*/ 1325065 w 2744447"/>
              <a:gd name="connsiteY6" fmla="*/ 12524 h 2472623"/>
              <a:gd name="connsiteX7" fmla="*/ 1553665 w 2744447"/>
              <a:gd name="connsiteY7" fmla="*/ 288749 h 2472623"/>
              <a:gd name="connsiteX8" fmla="*/ 2232244 w 2744447"/>
              <a:gd name="connsiteY8" fmla="*/ 928 h 2472623"/>
              <a:gd name="connsiteX9" fmla="*/ 2371111 w 2744447"/>
              <a:gd name="connsiteY9" fmla="*/ 160514 h 2472623"/>
              <a:gd name="connsiteX10" fmla="*/ 2610939 w 2744447"/>
              <a:gd name="connsiteY10" fmla="*/ 164925 h 2472623"/>
              <a:gd name="connsiteX11" fmla="*/ 2696665 w 2744447"/>
              <a:gd name="connsiteY11" fmla="*/ 222075 h 2472623"/>
              <a:gd name="connsiteX12" fmla="*/ 1882123 w 2744447"/>
              <a:gd name="connsiteY12" fmla="*/ 2472623 h 2472623"/>
              <a:gd name="connsiteX13" fmla="*/ 1192322 w 2744447"/>
              <a:gd name="connsiteY13" fmla="*/ 1979652 h 2472623"/>
              <a:gd name="connsiteX14" fmla="*/ 502521 w 2744447"/>
              <a:gd name="connsiteY14" fmla="*/ 2472623 h 2472623"/>
              <a:gd name="connsiteX15" fmla="*/ 766008 w 2744447"/>
              <a:gd name="connsiteY15" fmla="*/ 1674989 h 2472623"/>
              <a:gd name="connsiteX16" fmla="*/ 0 w 2744447"/>
              <a:gd name="connsiteY16" fmla="*/ 220003 h 2472623"/>
              <a:gd name="connsiteX0" fmla="*/ 0 w 3461138"/>
              <a:gd name="connsiteY0" fmla="*/ 220003 h 2472623"/>
              <a:gd name="connsiteX1" fmla="*/ 271621 w 3461138"/>
              <a:gd name="connsiteY1" fmla="*/ 115233 h 2472623"/>
              <a:gd name="connsiteX2" fmla="*/ 401747 w 3461138"/>
              <a:gd name="connsiteY2" fmla="*/ 231996 h 2472623"/>
              <a:gd name="connsiteX3" fmla="*/ 420189 w 3461138"/>
              <a:gd name="connsiteY3" fmla="*/ 336374 h 2472623"/>
              <a:gd name="connsiteX4" fmla="*/ 874773 w 3461138"/>
              <a:gd name="connsiteY4" fmla="*/ 933 h 2472623"/>
              <a:gd name="connsiteX5" fmla="*/ 982164 w 3461138"/>
              <a:gd name="connsiteY5" fmla="*/ 98249 h 2472623"/>
              <a:gd name="connsiteX6" fmla="*/ 1325065 w 3461138"/>
              <a:gd name="connsiteY6" fmla="*/ 12524 h 2472623"/>
              <a:gd name="connsiteX7" fmla="*/ 1553665 w 3461138"/>
              <a:gd name="connsiteY7" fmla="*/ 288749 h 2472623"/>
              <a:gd name="connsiteX8" fmla="*/ 2232244 w 3461138"/>
              <a:gd name="connsiteY8" fmla="*/ 928 h 2472623"/>
              <a:gd name="connsiteX9" fmla="*/ 2371111 w 3461138"/>
              <a:gd name="connsiteY9" fmla="*/ 160514 h 2472623"/>
              <a:gd name="connsiteX10" fmla="*/ 2610939 w 3461138"/>
              <a:gd name="connsiteY10" fmla="*/ 164925 h 2472623"/>
              <a:gd name="connsiteX11" fmla="*/ 3449140 w 3461138"/>
              <a:gd name="connsiteY11" fmla="*/ 869775 h 2472623"/>
              <a:gd name="connsiteX12" fmla="*/ 1882123 w 3461138"/>
              <a:gd name="connsiteY12" fmla="*/ 2472623 h 2472623"/>
              <a:gd name="connsiteX13" fmla="*/ 1192322 w 3461138"/>
              <a:gd name="connsiteY13" fmla="*/ 1979652 h 2472623"/>
              <a:gd name="connsiteX14" fmla="*/ 502521 w 3461138"/>
              <a:gd name="connsiteY14" fmla="*/ 2472623 h 2472623"/>
              <a:gd name="connsiteX15" fmla="*/ 766008 w 3461138"/>
              <a:gd name="connsiteY15" fmla="*/ 1674989 h 2472623"/>
              <a:gd name="connsiteX16" fmla="*/ 0 w 3461138"/>
              <a:gd name="connsiteY16" fmla="*/ 220003 h 2472623"/>
              <a:gd name="connsiteX0" fmla="*/ 0 w 3460697"/>
              <a:gd name="connsiteY0" fmla="*/ 220003 h 2472623"/>
              <a:gd name="connsiteX1" fmla="*/ 271621 w 3460697"/>
              <a:gd name="connsiteY1" fmla="*/ 115233 h 2472623"/>
              <a:gd name="connsiteX2" fmla="*/ 401747 w 3460697"/>
              <a:gd name="connsiteY2" fmla="*/ 231996 h 2472623"/>
              <a:gd name="connsiteX3" fmla="*/ 420189 w 3460697"/>
              <a:gd name="connsiteY3" fmla="*/ 336374 h 2472623"/>
              <a:gd name="connsiteX4" fmla="*/ 874773 w 3460697"/>
              <a:gd name="connsiteY4" fmla="*/ 933 h 2472623"/>
              <a:gd name="connsiteX5" fmla="*/ 982164 w 3460697"/>
              <a:gd name="connsiteY5" fmla="*/ 98249 h 2472623"/>
              <a:gd name="connsiteX6" fmla="*/ 1325065 w 3460697"/>
              <a:gd name="connsiteY6" fmla="*/ 12524 h 2472623"/>
              <a:gd name="connsiteX7" fmla="*/ 1553665 w 3460697"/>
              <a:gd name="connsiteY7" fmla="*/ 288749 h 2472623"/>
              <a:gd name="connsiteX8" fmla="*/ 2232244 w 3460697"/>
              <a:gd name="connsiteY8" fmla="*/ 928 h 2472623"/>
              <a:gd name="connsiteX9" fmla="*/ 2371111 w 3460697"/>
              <a:gd name="connsiteY9" fmla="*/ 160514 h 2472623"/>
              <a:gd name="connsiteX10" fmla="*/ 2572839 w 3460697"/>
              <a:gd name="connsiteY10" fmla="*/ 164925 h 2472623"/>
              <a:gd name="connsiteX11" fmla="*/ 3449140 w 3460697"/>
              <a:gd name="connsiteY11" fmla="*/ 869775 h 2472623"/>
              <a:gd name="connsiteX12" fmla="*/ 1882123 w 3460697"/>
              <a:gd name="connsiteY12" fmla="*/ 2472623 h 2472623"/>
              <a:gd name="connsiteX13" fmla="*/ 1192322 w 3460697"/>
              <a:gd name="connsiteY13" fmla="*/ 1979652 h 2472623"/>
              <a:gd name="connsiteX14" fmla="*/ 502521 w 3460697"/>
              <a:gd name="connsiteY14" fmla="*/ 2472623 h 2472623"/>
              <a:gd name="connsiteX15" fmla="*/ 766008 w 3460697"/>
              <a:gd name="connsiteY15" fmla="*/ 1674989 h 2472623"/>
              <a:gd name="connsiteX16" fmla="*/ 0 w 3460697"/>
              <a:gd name="connsiteY16" fmla="*/ 220003 h 2472623"/>
              <a:gd name="connsiteX0" fmla="*/ 0 w 3460387"/>
              <a:gd name="connsiteY0" fmla="*/ 220003 h 2472623"/>
              <a:gd name="connsiteX1" fmla="*/ 271621 w 3460387"/>
              <a:gd name="connsiteY1" fmla="*/ 115233 h 2472623"/>
              <a:gd name="connsiteX2" fmla="*/ 401747 w 3460387"/>
              <a:gd name="connsiteY2" fmla="*/ 231996 h 2472623"/>
              <a:gd name="connsiteX3" fmla="*/ 420189 w 3460387"/>
              <a:gd name="connsiteY3" fmla="*/ 336374 h 2472623"/>
              <a:gd name="connsiteX4" fmla="*/ 874773 w 3460387"/>
              <a:gd name="connsiteY4" fmla="*/ 933 h 2472623"/>
              <a:gd name="connsiteX5" fmla="*/ 982164 w 3460387"/>
              <a:gd name="connsiteY5" fmla="*/ 98249 h 2472623"/>
              <a:gd name="connsiteX6" fmla="*/ 1325065 w 3460387"/>
              <a:gd name="connsiteY6" fmla="*/ 12524 h 2472623"/>
              <a:gd name="connsiteX7" fmla="*/ 1553665 w 3460387"/>
              <a:gd name="connsiteY7" fmla="*/ 288749 h 2472623"/>
              <a:gd name="connsiteX8" fmla="*/ 2232244 w 3460387"/>
              <a:gd name="connsiteY8" fmla="*/ 928 h 2472623"/>
              <a:gd name="connsiteX9" fmla="*/ 2371111 w 3460387"/>
              <a:gd name="connsiteY9" fmla="*/ 160514 h 2472623"/>
              <a:gd name="connsiteX10" fmla="*/ 2544264 w 3460387"/>
              <a:gd name="connsiteY10" fmla="*/ 164925 h 2472623"/>
              <a:gd name="connsiteX11" fmla="*/ 3449140 w 3460387"/>
              <a:gd name="connsiteY11" fmla="*/ 869775 h 2472623"/>
              <a:gd name="connsiteX12" fmla="*/ 1882123 w 3460387"/>
              <a:gd name="connsiteY12" fmla="*/ 2472623 h 2472623"/>
              <a:gd name="connsiteX13" fmla="*/ 1192322 w 3460387"/>
              <a:gd name="connsiteY13" fmla="*/ 1979652 h 2472623"/>
              <a:gd name="connsiteX14" fmla="*/ 502521 w 3460387"/>
              <a:gd name="connsiteY14" fmla="*/ 2472623 h 2472623"/>
              <a:gd name="connsiteX15" fmla="*/ 766008 w 3460387"/>
              <a:gd name="connsiteY15" fmla="*/ 1674989 h 2472623"/>
              <a:gd name="connsiteX16" fmla="*/ 0 w 3460387"/>
              <a:gd name="connsiteY16" fmla="*/ 220003 h 2472623"/>
              <a:gd name="connsiteX0" fmla="*/ 0 w 2717971"/>
              <a:gd name="connsiteY0" fmla="*/ 220003 h 2472623"/>
              <a:gd name="connsiteX1" fmla="*/ 271621 w 2717971"/>
              <a:gd name="connsiteY1" fmla="*/ 115233 h 2472623"/>
              <a:gd name="connsiteX2" fmla="*/ 401747 w 2717971"/>
              <a:gd name="connsiteY2" fmla="*/ 231996 h 2472623"/>
              <a:gd name="connsiteX3" fmla="*/ 420189 w 2717971"/>
              <a:gd name="connsiteY3" fmla="*/ 336374 h 2472623"/>
              <a:gd name="connsiteX4" fmla="*/ 874773 w 2717971"/>
              <a:gd name="connsiteY4" fmla="*/ 933 h 2472623"/>
              <a:gd name="connsiteX5" fmla="*/ 982164 w 2717971"/>
              <a:gd name="connsiteY5" fmla="*/ 98249 h 2472623"/>
              <a:gd name="connsiteX6" fmla="*/ 1325065 w 2717971"/>
              <a:gd name="connsiteY6" fmla="*/ 12524 h 2472623"/>
              <a:gd name="connsiteX7" fmla="*/ 1553665 w 2717971"/>
              <a:gd name="connsiteY7" fmla="*/ 288749 h 2472623"/>
              <a:gd name="connsiteX8" fmla="*/ 2232244 w 2717971"/>
              <a:gd name="connsiteY8" fmla="*/ 928 h 2472623"/>
              <a:gd name="connsiteX9" fmla="*/ 2371111 w 2717971"/>
              <a:gd name="connsiteY9" fmla="*/ 160514 h 2472623"/>
              <a:gd name="connsiteX10" fmla="*/ 2544264 w 2717971"/>
              <a:gd name="connsiteY10" fmla="*/ 164925 h 2472623"/>
              <a:gd name="connsiteX11" fmla="*/ 2677615 w 2717971"/>
              <a:gd name="connsiteY11" fmla="*/ 517350 h 2472623"/>
              <a:gd name="connsiteX12" fmla="*/ 1882123 w 2717971"/>
              <a:gd name="connsiteY12" fmla="*/ 2472623 h 2472623"/>
              <a:gd name="connsiteX13" fmla="*/ 1192322 w 2717971"/>
              <a:gd name="connsiteY13" fmla="*/ 1979652 h 2472623"/>
              <a:gd name="connsiteX14" fmla="*/ 502521 w 2717971"/>
              <a:gd name="connsiteY14" fmla="*/ 2472623 h 2472623"/>
              <a:gd name="connsiteX15" fmla="*/ 766008 w 2717971"/>
              <a:gd name="connsiteY15" fmla="*/ 1674989 h 2472623"/>
              <a:gd name="connsiteX16" fmla="*/ 0 w 2717971"/>
              <a:gd name="connsiteY16" fmla="*/ 220003 h 2472623"/>
              <a:gd name="connsiteX0" fmla="*/ 0 w 2812349"/>
              <a:gd name="connsiteY0" fmla="*/ 220003 h 2472623"/>
              <a:gd name="connsiteX1" fmla="*/ 271621 w 2812349"/>
              <a:gd name="connsiteY1" fmla="*/ 115233 h 2472623"/>
              <a:gd name="connsiteX2" fmla="*/ 401747 w 2812349"/>
              <a:gd name="connsiteY2" fmla="*/ 231996 h 2472623"/>
              <a:gd name="connsiteX3" fmla="*/ 420189 w 2812349"/>
              <a:gd name="connsiteY3" fmla="*/ 336374 h 2472623"/>
              <a:gd name="connsiteX4" fmla="*/ 874773 w 2812349"/>
              <a:gd name="connsiteY4" fmla="*/ 933 h 2472623"/>
              <a:gd name="connsiteX5" fmla="*/ 982164 w 2812349"/>
              <a:gd name="connsiteY5" fmla="*/ 98249 h 2472623"/>
              <a:gd name="connsiteX6" fmla="*/ 1325065 w 2812349"/>
              <a:gd name="connsiteY6" fmla="*/ 12524 h 2472623"/>
              <a:gd name="connsiteX7" fmla="*/ 1553665 w 2812349"/>
              <a:gd name="connsiteY7" fmla="*/ 288749 h 2472623"/>
              <a:gd name="connsiteX8" fmla="*/ 2232244 w 2812349"/>
              <a:gd name="connsiteY8" fmla="*/ 928 h 2472623"/>
              <a:gd name="connsiteX9" fmla="*/ 2371111 w 2812349"/>
              <a:gd name="connsiteY9" fmla="*/ 160514 h 2472623"/>
              <a:gd name="connsiteX10" fmla="*/ 2544264 w 2812349"/>
              <a:gd name="connsiteY10" fmla="*/ 164925 h 2472623"/>
              <a:gd name="connsiteX11" fmla="*/ 2782390 w 2812349"/>
              <a:gd name="connsiteY11" fmla="*/ 393525 h 2472623"/>
              <a:gd name="connsiteX12" fmla="*/ 1882123 w 2812349"/>
              <a:gd name="connsiteY12" fmla="*/ 2472623 h 2472623"/>
              <a:gd name="connsiteX13" fmla="*/ 1192322 w 2812349"/>
              <a:gd name="connsiteY13" fmla="*/ 1979652 h 2472623"/>
              <a:gd name="connsiteX14" fmla="*/ 502521 w 2812349"/>
              <a:gd name="connsiteY14" fmla="*/ 2472623 h 2472623"/>
              <a:gd name="connsiteX15" fmla="*/ 766008 w 2812349"/>
              <a:gd name="connsiteY15" fmla="*/ 1674989 h 2472623"/>
              <a:gd name="connsiteX16" fmla="*/ 0 w 2812349"/>
              <a:gd name="connsiteY16" fmla="*/ 220003 h 2472623"/>
              <a:gd name="connsiteX0" fmla="*/ 0 w 2782390"/>
              <a:gd name="connsiteY0" fmla="*/ 220003 h 2472623"/>
              <a:gd name="connsiteX1" fmla="*/ 271621 w 2782390"/>
              <a:gd name="connsiteY1" fmla="*/ 115233 h 2472623"/>
              <a:gd name="connsiteX2" fmla="*/ 401747 w 2782390"/>
              <a:gd name="connsiteY2" fmla="*/ 231996 h 2472623"/>
              <a:gd name="connsiteX3" fmla="*/ 420189 w 2782390"/>
              <a:gd name="connsiteY3" fmla="*/ 336374 h 2472623"/>
              <a:gd name="connsiteX4" fmla="*/ 874773 w 2782390"/>
              <a:gd name="connsiteY4" fmla="*/ 933 h 2472623"/>
              <a:gd name="connsiteX5" fmla="*/ 982164 w 2782390"/>
              <a:gd name="connsiteY5" fmla="*/ 98249 h 2472623"/>
              <a:gd name="connsiteX6" fmla="*/ 1325065 w 2782390"/>
              <a:gd name="connsiteY6" fmla="*/ 12524 h 2472623"/>
              <a:gd name="connsiteX7" fmla="*/ 1553665 w 2782390"/>
              <a:gd name="connsiteY7" fmla="*/ 288749 h 2472623"/>
              <a:gd name="connsiteX8" fmla="*/ 2232244 w 2782390"/>
              <a:gd name="connsiteY8" fmla="*/ 928 h 2472623"/>
              <a:gd name="connsiteX9" fmla="*/ 2371111 w 2782390"/>
              <a:gd name="connsiteY9" fmla="*/ 160514 h 2472623"/>
              <a:gd name="connsiteX10" fmla="*/ 2544264 w 2782390"/>
              <a:gd name="connsiteY10" fmla="*/ 164925 h 2472623"/>
              <a:gd name="connsiteX11" fmla="*/ 2782390 w 2782390"/>
              <a:gd name="connsiteY11" fmla="*/ 393525 h 2472623"/>
              <a:gd name="connsiteX12" fmla="*/ 1882123 w 2782390"/>
              <a:gd name="connsiteY12" fmla="*/ 2472623 h 2472623"/>
              <a:gd name="connsiteX13" fmla="*/ 1192322 w 2782390"/>
              <a:gd name="connsiteY13" fmla="*/ 1979652 h 2472623"/>
              <a:gd name="connsiteX14" fmla="*/ 502521 w 2782390"/>
              <a:gd name="connsiteY14" fmla="*/ 2472623 h 2472623"/>
              <a:gd name="connsiteX15" fmla="*/ 766008 w 2782390"/>
              <a:gd name="connsiteY15" fmla="*/ 1674989 h 2472623"/>
              <a:gd name="connsiteX16" fmla="*/ 0 w 2782390"/>
              <a:gd name="connsiteY16" fmla="*/ 220003 h 2472623"/>
              <a:gd name="connsiteX0" fmla="*/ 0 w 2812848"/>
              <a:gd name="connsiteY0" fmla="*/ 220003 h 2472623"/>
              <a:gd name="connsiteX1" fmla="*/ 271621 w 2812848"/>
              <a:gd name="connsiteY1" fmla="*/ 115233 h 2472623"/>
              <a:gd name="connsiteX2" fmla="*/ 401747 w 2812848"/>
              <a:gd name="connsiteY2" fmla="*/ 231996 h 2472623"/>
              <a:gd name="connsiteX3" fmla="*/ 420189 w 2812848"/>
              <a:gd name="connsiteY3" fmla="*/ 336374 h 2472623"/>
              <a:gd name="connsiteX4" fmla="*/ 874773 w 2812848"/>
              <a:gd name="connsiteY4" fmla="*/ 933 h 2472623"/>
              <a:gd name="connsiteX5" fmla="*/ 982164 w 2812848"/>
              <a:gd name="connsiteY5" fmla="*/ 98249 h 2472623"/>
              <a:gd name="connsiteX6" fmla="*/ 1325065 w 2812848"/>
              <a:gd name="connsiteY6" fmla="*/ 12524 h 2472623"/>
              <a:gd name="connsiteX7" fmla="*/ 1553665 w 2812848"/>
              <a:gd name="connsiteY7" fmla="*/ 288749 h 2472623"/>
              <a:gd name="connsiteX8" fmla="*/ 2232244 w 2812848"/>
              <a:gd name="connsiteY8" fmla="*/ 928 h 2472623"/>
              <a:gd name="connsiteX9" fmla="*/ 2371111 w 2812848"/>
              <a:gd name="connsiteY9" fmla="*/ 160514 h 2472623"/>
              <a:gd name="connsiteX10" fmla="*/ 2544264 w 2812848"/>
              <a:gd name="connsiteY10" fmla="*/ 164925 h 2472623"/>
              <a:gd name="connsiteX11" fmla="*/ 2782390 w 2812848"/>
              <a:gd name="connsiteY11" fmla="*/ 393525 h 2472623"/>
              <a:gd name="connsiteX12" fmla="*/ 1882123 w 2812848"/>
              <a:gd name="connsiteY12" fmla="*/ 2472623 h 2472623"/>
              <a:gd name="connsiteX13" fmla="*/ 1192322 w 2812848"/>
              <a:gd name="connsiteY13" fmla="*/ 1979652 h 2472623"/>
              <a:gd name="connsiteX14" fmla="*/ 502521 w 2812848"/>
              <a:gd name="connsiteY14" fmla="*/ 2472623 h 2472623"/>
              <a:gd name="connsiteX15" fmla="*/ 766008 w 2812848"/>
              <a:gd name="connsiteY15" fmla="*/ 1674989 h 2472623"/>
              <a:gd name="connsiteX16" fmla="*/ 0 w 2812848"/>
              <a:gd name="connsiteY16" fmla="*/ 220003 h 2472623"/>
              <a:gd name="connsiteX0" fmla="*/ 0 w 3068390"/>
              <a:gd name="connsiteY0" fmla="*/ 220003 h 2472623"/>
              <a:gd name="connsiteX1" fmla="*/ 271621 w 3068390"/>
              <a:gd name="connsiteY1" fmla="*/ 115233 h 2472623"/>
              <a:gd name="connsiteX2" fmla="*/ 401747 w 3068390"/>
              <a:gd name="connsiteY2" fmla="*/ 231996 h 2472623"/>
              <a:gd name="connsiteX3" fmla="*/ 420189 w 3068390"/>
              <a:gd name="connsiteY3" fmla="*/ 336374 h 2472623"/>
              <a:gd name="connsiteX4" fmla="*/ 874773 w 3068390"/>
              <a:gd name="connsiteY4" fmla="*/ 933 h 2472623"/>
              <a:gd name="connsiteX5" fmla="*/ 982164 w 3068390"/>
              <a:gd name="connsiteY5" fmla="*/ 98249 h 2472623"/>
              <a:gd name="connsiteX6" fmla="*/ 1325065 w 3068390"/>
              <a:gd name="connsiteY6" fmla="*/ 12524 h 2472623"/>
              <a:gd name="connsiteX7" fmla="*/ 1553665 w 3068390"/>
              <a:gd name="connsiteY7" fmla="*/ 288749 h 2472623"/>
              <a:gd name="connsiteX8" fmla="*/ 2232244 w 3068390"/>
              <a:gd name="connsiteY8" fmla="*/ 928 h 2472623"/>
              <a:gd name="connsiteX9" fmla="*/ 2371111 w 3068390"/>
              <a:gd name="connsiteY9" fmla="*/ 160514 h 2472623"/>
              <a:gd name="connsiteX10" fmla="*/ 2544264 w 3068390"/>
              <a:gd name="connsiteY10" fmla="*/ 164925 h 2472623"/>
              <a:gd name="connsiteX11" fmla="*/ 2782390 w 3068390"/>
              <a:gd name="connsiteY11" fmla="*/ 393525 h 2472623"/>
              <a:gd name="connsiteX12" fmla="*/ 2929873 w 3068390"/>
              <a:gd name="connsiteY12" fmla="*/ 1043873 h 2472623"/>
              <a:gd name="connsiteX13" fmla="*/ 1192322 w 3068390"/>
              <a:gd name="connsiteY13" fmla="*/ 1979652 h 2472623"/>
              <a:gd name="connsiteX14" fmla="*/ 502521 w 3068390"/>
              <a:gd name="connsiteY14" fmla="*/ 2472623 h 2472623"/>
              <a:gd name="connsiteX15" fmla="*/ 766008 w 3068390"/>
              <a:gd name="connsiteY15" fmla="*/ 1674989 h 2472623"/>
              <a:gd name="connsiteX16" fmla="*/ 0 w 3068390"/>
              <a:gd name="connsiteY16" fmla="*/ 220003 h 2472623"/>
              <a:gd name="connsiteX0" fmla="*/ 0 w 3173626"/>
              <a:gd name="connsiteY0" fmla="*/ 225963 h 2478583"/>
              <a:gd name="connsiteX1" fmla="*/ 271621 w 3173626"/>
              <a:gd name="connsiteY1" fmla="*/ 121193 h 2478583"/>
              <a:gd name="connsiteX2" fmla="*/ 401747 w 3173626"/>
              <a:gd name="connsiteY2" fmla="*/ 237956 h 2478583"/>
              <a:gd name="connsiteX3" fmla="*/ 420189 w 3173626"/>
              <a:gd name="connsiteY3" fmla="*/ 342334 h 2478583"/>
              <a:gd name="connsiteX4" fmla="*/ 874773 w 3173626"/>
              <a:gd name="connsiteY4" fmla="*/ 6893 h 2478583"/>
              <a:gd name="connsiteX5" fmla="*/ 982164 w 3173626"/>
              <a:gd name="connsiteY5" fmla="*/ 104209 h 2478583"/>
              <a:gd name="connsiteX6" fmla="*/ 1325065 w 3173626"/>
              <a:gd name="connsiteY6" fmla="*/ 18484 h 2478583"/>
              <a:gd name="connsiteX7" fmla="*/ 1553665 w 3173626"/>
              <a:gd name="connsiteY7" fmla="*/ 294709 h 2478583"/>
              <a:gd name="connsiteX8" fmla="*/ 2232244 w 3173626"/>
              <a:gd name="connsiteY8" fmla="*/ 6888 h 2478583"/>
              <a:gd name="connsiteX9" fmla="*/ 2371111 w 3173626"/>
              <a:gd name="connsiteY9" fmla="*/ 166474 h 2478583"/>
              <a:gd name="connsiteX10" fmla="*/ 2544264 w 3173626"/>
              <a:gd name="connsiteY10" fmla="*/ 170885 h 2478583"/>
              <a:gd name="connsiteX11" fmla="*/ 2782390 w 3173626"/>
              <a:gd name="connsiteY11" fmla="*/ 399485 h 2478583"/>
              <a:gd name="connsiteX12" fmla="*/ 3063223 w 3173626"/>
              <a:gd name="connsiteY12" fmla="*/ 259258 h 2478583"/>
              <a:gd name="connsiteX13" fmla="*/ 1192322 w 3173626"/>
              <a:gd name="connsiteY13" fmla="*/ 1985612 h 2478583"/>
              <a:gd name="connsiteX14" fmla="*/ 502521 w 3173626"/>
              <a:gd name="connsiteY14" fmla="*/ 2478583 h 2478583"/>
              <a:gd name="connsiteX15" fmla="*/ 766008 w 3173626"/>
              <a:gd name="connsiteY15" fmla="*/ 1680949 h 2478583"/>
              <a:gd name="connsiteX16" fmla="*/ 0 w 3173626"/>
              <a:gd name="connsiteY16" fmla="*/ 225963 h 2478583"/>
              <a:gd name="connsiteX0" fmla="*/ 0 w 3063223"/>
              <a:gd name="connsiteY0" fmla="*/ 220003 h 2472623"/>
              <a:gd name="connsiteX1" fmla="*/ 271621 w 3063223"/>
              <a:gd name="connsiteY1" fmla="*/ 115233 h 2472623"/>
              <a:gd name="connsiteX2" fmla="*/ 401747 w 3063223"/>
              <a:gd name="connsiteY2" fmla="*/ 231996 h 2472623"/>
              <a:gd name="connsiteX3" fmla="*/ 420189 w 3063223"/>
              <a:gd name="connsiteY3" fmla="*/ 336374 h 2472623"/>
              <a:gd name="connsiteX4" fmla="*/ 874773 w 3063223"/>
              <a:gd name="connsiteY4" fmla="*/ 933 h 2472623"/>
              <a:gd name="connsiteX5" fmla="*/ 982164 w 3063223"/>
              <a:gd name="connsiteY5" fmla="*/ 98249 h 2472623"/>
              <a:gd name="connsiteX6" fmla="*/ 1325065 w 3063223"/>
              <a:gd name="connsiteY6" fmla="*/ 12524 h 2472623"/>
              <a:gd name="connsiteX7" fmla="*/ 1553665 w 3063223"/>
              <a:gd name="connsiteY7" fmla="*/ 288749 h 2472623"/>
              <a:gd name="connsiteX8" fmla="*/ 2232244 w 3063223"/>
              <a:gd name="connsiteY8" fmla="*/ 928 h 2472623"/>
              <a:gd name="connsiteX9" fmla="*/ 2371111 w 3063223"/>
              <a:gd name="connsiteY9" fmla="*/ 160514 h 2472623"/>
              <a:gd name="connsiteX10" fmla="*/ 2544264 w 3063223"/>
              <a:gd name="connsiteY10" fmla="*/ 164925 h 2472623"/>
              <a:gd name="connsiteX11" fmla="*/ 2782390 w 3063223"/>
              <a:gd name="connsiteY11" fmla="*/ 393525 h 2472623"/>
              <a:gd name="connsiteX12" fmla="*/ 3063223 w 3063223"/>
              <a:gd name="connsiteY12" fmla="*/ 253298 h 2472623"/>
              <a:gd name="connsiteX13" fmla="*/ 1192322 w 3063223"/>
              <a:gd name="connsiteY13" fmla="*/ 1979652 h 2472623"/>
              <a:gd name="connsiteX14" fmla="*/ 502521 w 3063223"/>
              <a:gd name="connsiteY14" fmla="*/ 2472623 h 2472623"/>
              <a:gd name="connsiteX15" fmla="*/ 766008 w 3063223"/>
              <a:gd name="connsiteY15" fmla="*/ 1674989 h 2472623"/>
              <a:gd name="connsiteX16" fmla="*/ 0 w 3063223"/>
              <a:gd name="connsiteY16" fmla="*/ 220003 h 2472623"/>
              <a:gd name="connsiteX0" fmla="*/ 0 w 3063870"/>
              <a:gd name="connsiteY0" fmla="*/ 220003 h 2472623"/>
              <a:gd name="connsiteX1" fmla="*/ 271621 w 3063870"/>
              <a:gd name="connsiteY1" fmla="*/ 115233 h 2472623"/>
              <a:gd name="connsiteX2" fmla="*/ 401747 w 3063870"/>
              <a:gd name="connsiteY2" fmla="*/ 231996 h 2472623"/>
              <a:gd name="connsiteX3" fmla="*/ 420189 w 3063870"/>
              <a:gd name="connsiteY3" fmla="*/ 336374 h 2472623"/>
              <a:gd name="connsiteX4" fmla="*/ 874773 w 3063870"/>
              <a:gd name="connsiteY4" fmla="*/ 933 h 2472623"/>
              <a:gd name="connsiteX5" fmla="*/ 982164 w 3063870"/>
              <a:gd name="connsiteY5" fmla="*/ 98249 h 2472623"/>
              <a:gd name="connsiteX6" fmla="*/ 1325065 w 3063870"/>
              <a:gd name="connsiteY6" fmla="*/ 12524 h 2472623"/>
              <a:gd name="connsiteX7" fmla="*/ 1553665 w 3063870"/>
              <a:gd name="connsiteY7" fmla="*/ 288749 h 2472623"/>
              <a:gd name="connsiteX8" fmla="*/ 2232244 w 3063870"/>
              <a:gd name="connsiteY8" fmla="*/ 928 h 2472623"/>
              <a:gd name="connsiteX9" fmla="*/ 2371111 w 3063870"/>
              <a:gd name="connsiteY9" fmla="*/ 160514 h 2472623"/>
              <a:gd name="connsiteX10" fmla="*/ 2544264 w 3063870"/>
              <a:gd name="connsiteY10" fmla="*/ 164925 h 2472623"/>
              <a:gd name="connsiteX11" fmla="*/ 2782390 w 3063870"/>
              <a:gd name="connsiteY11" fmla="*/ 393525 h 2472623"/>
              <a:gd name="connsiteX12" fmla="*/ 3063223 w 3063870"/>
              <a:gd name="connsiteY12" fmla="*/ 253298 h 2472623"/>
              <a:gd name="connsiteX13" fmla="*/ 1192322 w 3063870"/>
              <a:gd name="connsiteY13" fmla="*/ 1979652 h 2472623"/>
              <a:gd name="connsiteX14" fmla="*/ 502521 w 3063870"/>
              <a:gd name="connsiteY14" fmla="*/ 2472623 h 2472623"/>
              <a:gd name="connsiteX15" fmla="*/ 766008 w 3063870"/>
              <a:gd name="connsiteY15" fmla="*/ 1674989 h 2472623"/>
              <a:gd name="connsiteX16" fmla="*/ 0 w 3063870"/>
              <a:gd name="connsiteY16" fmla="*/ 220003 h 2472623"/>
              <a:gd name="connsiteX0" fmla="*/ 0 w 3278402"/>
              <a:gd name="connsiteY0" fmla="*/ 220003 h 2472623"/>
              <a:gd name="connsiteX1" fmla="*/ 271621 w 3278402"/>
              <a:gd name="connsiteY1" fmla="*/ 115233 h 2472623"/>
              <a:gd name="connsiteX2" fmla="*/ 401747 w 3278402"/>
              <a:gd name="connsiteY2" fmla="*/ 231996 h 2472623"/>
              <a:gd name="connsiteX3" fmla="*/ 420189 w 3278402"/>
              <a:gd name="connsiteY3" fmla="*/ 336374 h 2472623"/>
              <a:gd name="connsiteX4" fmla="*/ 874773 w 3278402"/>
              <a:gd name="connsiteY4" fmla="*/ 933 h 2472623"/>
              <a:gd name="connsiteX5" fmla="*/ 982164 w 3278402"/>
              <a:gd name="connsiteY5" fmla="*/ 98249 h 2472623"/>
              <a:gd name="connsiteX6" fmla="*/ 1325065 w 3278402"/>
              <a:gd name="connsiteY6" fmla="*/ 12524 h 2472623"/>
              <a:gd name="connsiteX7" fmla="*/ 1553665 w 3278402"/>
              <a:gd name="connsiteY7" fmla="*/ 288749 h 2472623"/>
              <a:gd name="connsiteX8" fmla="*/ 2232244 w 3278402"/>
              <a:gd name="connsiteY8" fmla="*/ 928 h 2472623"/>
              <a:gd name="connsiteX9" fmla="*/ 2371111 w 3278402"/>
              <a:gd name="connsiteY9" fmla="*/ 160514 h 2472623"/>
              <a:gd name="connsiteX10" fmla="*/ 2544264 w 3278402"/>
              <a:gd name="connsiteY10" fmla="*/ 164925 h 2472623"/>
              <a:gd name="connsiteX11" fmla="*/ 2782390 w 3278402"/>
              <a:gd name="connsiteY11" fmla="*/ 393525 h 2472623"/>
              <a:gd name="connsiteX12" fmla="*/ 3063223 w 3278402"/>
              <a:gd name="connsiteY12" fmla="*/ 253298 h 2472623"/>
              <a:gd name="connsiteX13" fmla="*/ 2963972 w 3278402"/>
              <a:gd name="connsiteY13" fmla="*/ 808077 h 2472623"/>
              <a:gd name="connsiteX14" fmla="*/ 502521 w 3278402"/>
              <a:gd name="connsiteY14" fmla="*/ 2472623 h 2472623"/>
              <a:gd name="connsiteX15" fmla="*/ 766008 w 3278402"/>
              <a:gd name="connsiteY15" fmla="*/ 1674989 h 2472623"/>
              <a:gd name="connsiteX16" fmla="*/ 0 w 3278402"/>
              <a:gd name="connsiteY16" fmla="*/ 220003 h 2472623"/>
              <a:gd name="connsiteX0" fmla="*/ 0 w 3545553"/>
              <a:gd name="connsiteY0" fmla="*/ 220003 h 2472623"/>
              <a:gd name="connsiteX1" fmla="*/ 271621 w 3545553"/>
              <a:gd name="connsiteY1" fmla="*/ 115233 h 2472623"/>
              <a:gd name="connsiteX2" fmla="*/ 401747 w 3545553"/>
              <a:gd name="connsiteY2" fmla="*/ 231996 h 2472623"/>
              <a:gd name="connsiteX3" fmla="*/ 420189 w 3545553"/>
              <a:gd name="connsiteY3" fmla="*/ 336374 h 2472623"/>
              <a:gd name="connsiteX4" fmla="*/ 874773 w 3545553"/>
              <a:gd name="connsiteY4" fmla="*/ 933 h 2472623"/>
              <a:gd name="connsiteX5" fmla="*/ 982164 w 3545553"/>
              <a:gd name="connsiteY5" fmla="*/ 98249 h 2472623"/>
              <a:gd name="connsiteX6" fmla="*/ 1325065 w 3545553"/>
              <a:gd name="connsiteY6" fmla="*/ 12524 h 2472623"/>
              <a:gd name="connsiteX7" fmla="*/ 1553665 w 3545553"/>
              <a:gd name="connsiteY7" fmla="*/ 288749 h 2472623"/>
              <a:gd name="connsiteX8" fmla="*/ 2232244 w 3545553"/>
              <a:gd name="connsiteY8" fmla="*/ 928 h 2472623"/>
              <a:gd name="connsiteX9" fmla="*/ 2371111 w 3545553"/>
              <a:gd name="connsiteY9" fmla="*/ 160514 h 2472623"/>
              <a:gd name="connsiteX10" fmla="*/ 2544264 w 3545553"/>
              <a:gd name="connsiteY10" fmla="*/ 164925 h 2472623"/>
              <a:gd name="connsiteX11" fmla="*/ 2782390 w 3545553"/>
              <a:gd name="connsiteY11" fmla="*/ 393525 h 2472623"/>
              <a:gd name="connsiteX12" fmla="*/ 3063223 w 3545553"/>
              <a:gd name="connsiteY12" fmla="*/ 253298 h 2472623"/>
              <a:gd name="connsiteX13" fmla="*/ 3316397 w 3545553"/>
              <a:gd name="connsiteY13" fmla="*/ 417552 h 2472623"/>
              <a:gd name="connsiteX14" fmla="*/ 502521 w 3545553"/>
              <a:gd name="connsiteY14" fmla="*/ 2472623 h 2472623"/>
              <a:gd name="connsiteX15" fmla="*/ 766008 w 3545553"/>
              <a:gd name="connsiteY15" fmla="*/ 1674989 h 2472623"/>
              <a:gd name="connsiteX16" fmla="*/ 0 w 3545553"/>
              <a:gd name="connsiteY16" fmla="*/ 220003 h 2472623"/>
              <a:gd name="connsiteX0" fmla="*/ 0 w 3789655"/>
              <a:gd name="connsiteY0" fmla="*/ 220003 h 2472623"/>
              <a:gd name="connsiteX1" fmla="*/ 271621 w 3789655"/>
              <a:gd name="connsiteY1" fmla="*/ 115233 h 2472623"/>
              <a:gd name="connsiteX2" fmla="*/ 401747 w 3789655"/>
              <a:gd name="connsiteY2" fmla="*/ 231996 h 2472623"/>
              <a:gd name="connsiteX3" fmla="*/ 420189 w 3789655"/>
              <a:gd name="connsiteY3" fmla="*/ 336374 h 2472623"/>
              <a:gd name="connsiteX4" fmla="*/ 874773 w 3789655"/>
              <a:gd name="connsiteY4" fmla="*/ 933 h 2472623"/>
              <a:gd name="connsiteX5" fmla="*/ 982164 w 3789655"/>
              <a:gd name="connsiteY5" fmla="*/ 98249 h 2472623"/>
              <a:gd name="connsiteX6" fmla="*/ 1325065 w 3789655"/>
              <a:gd name="connsiteY6" fmla="*/ 12524 h 2472623"/>
              <a:gd name="connsiteX7" fmla="*/ 1553665 w 3789655"/>
              <a:gd name="connsiteY7" fmla="*/ 288749 h 2472623"/>
              <a:gd name="connsiteX8" fmla="*/ 2232244 w 3789655"/>
              <a:gd name="connsiteY8" fmla="*/ 928 h 2472623"/>
              <a:gd name="connsiteX9" fmla="*/ 2371111 w 3789655"/>
              <a:gd name="connsiteY9" fmla="*/ 160514 h 2472623"/>
              <a:gd name="connsiteX10" fmla="*/ 2544264 w 3789655"/>
              <a:gd name="connsiteY10" fmla="*/ 164925 h 2472623"/>
              <a:gd name="connsiteX11" fmla="*/ 2782390 w 3789655"/>
              <a:gd name="connsiteY11" fmla="*/ 393525 h 2472623"/>
              <a:gd name="connsiteX12" fmla="*/ 3063223 w 3789655"/>
              <a:gd name="connsiteY12" fmla="*/ 253298 h 2472623"/>
              <a:gd name="connsiteX13" fmla="*/ 3602147 w 3789655"/>
              <a:gd name="connsiteY13" fmla="*/ 550902 h 2472623"/>
              <a:gd name="connsiteX14" fmla="*/ 502521 w 3789655"/>
              <a:gd name="connsiteY14" fmla="*/ 2472623 h 2472623"/>
              <a:gd name="connsiteX15" fmla="*/ 766008 w 3789655"/>
              <a:gd name="connsiteY15" fmla="*/ 1674989 h 2472623"/>
              <a:gd name="connsiteX16" fmla="*/ 0 w 3789655"/>
              <a:gd name="connsiteY16" fmla="*/ 220003 h 2472623"/>
              <a:gd name="connsiteX0" fmla="*/ 0 w 3602147"/>
              <a:gd name="connsiteY0" fmla="*/ 220003 h 2472623"/>
              <a:gd name="connsiteX1" fmla="*/ 271621 w 3602147"/>
              <a:gd name="connsiteY1" fmla="*/ 115233 h 2472623"/>
              <a:gd name="connsiteX2" fmla="*/ 401747 w 3602147"/>
              <a:gd name="connsiteY2" fmla="*/ 231996 h 2472623"/>
              <a:gd name="connsiteX3" fmla="*/ 420189 w 3602147"/>
              <a:gd name="connsiteY3" fmla="*/ 336374 h 2472623"/>
              <a:gd name="connsiteX4" fmla="*/ 874773 w 3602147"/>
              <a:gd name="connsiteY4" fmla="*/ 933 h 2472623"/>
              <a:gd name="connsiteX5" fmla="*/ 982164 w 3602147"/>
              <a:gd name="connsiteY5" fmla="*/ 98249 h 2472623"/>
              <a:gd name="connsiteX6" fmla="*/ 1325065 w 3602147"/>
              <a:gd name="connsiteY6" fmla="*/ 12524 h 2472623"/>
              <a:gd name="connsiteX7" fmla="*/ 1553665 w 3602147"/>
              <a:gd name="connsiteY7" fmla="*/ 288749 h 2472623"/>
              <a:gd name="connsiteX8" fmla="*/ 2232244 w 3602147"/>
              <a:gd name="connsiteY8" fmla="*/ 928 h 2472623"/>
              <a:gd name="connsiteX9" fmla="*/ 2371111 w 3602147"/>
              <a:gd name="connsiteY9" fmla="*/ 160514 h 2472623"/>
              <a:gd name="connsiteX10" fmla="*/ 2544264 w 3602147"/>
              <a:gd name="connsiteY10" fmla="*/ 164925 h 2472623"/>
              <a:gd name="connsiteX11" fmla="*/ 2782390 w 3602147"/>
              <a:gd name="connsiteY11" fmla="*/ 393525 h 2472623"/>
              <a:gd name="connsiteX12" fmla="*/ 3063223 w 3602147"/>
              <a:gd name="connsiteY12" fmla="*/ 253298 h 2472623"/>
              <a:gd name="connsiteX13" fmla="*/ 3602147 w 3602147"/>
              <a:gd name="connsiteY13" fmla="*/ 550902 h 2472623"/>
              <a:gd name="connsiteX14" fmla="*/ 502521 w 3602147"/>
              <a:gd name="connsiteY14" fmla="*/ 2472623 h 2472623"/>
              <a:gd name="connsiteX15" fmla="*/ 766008 w 3602147"/>
              <a:gd name="connsiteY15" fmla="*/ 1674989 h 2472623"/>
              <a:gd name="connsiteX16" fmla="*/ 0 w 3602147"/>
              <a:gd name="connsiteY16" fmla="*/ 220003 h 2472623"/>
              <a:gd name="connsiteX0" fmla="*/ 0 w 3354497"/>
              <a:gd name="connsiteY0" fmla="*/ 220003 h 2472623"/>
              <a:gd name="connsiteX1" fmla="*/ 271621 w 3354497"/>
              <a:gd name="connsiteY1" fmla="*/ 115233 h 2472623"/>
              <a:gd name="connsiteX2" fmla="*/ 401747 w 3354497"/>
              <a:gd name="connsiteY2" fmla="*/ 231996 h 2472623"/>
              <a:gd name="connsiteX3" fmla="*/ 420189 w 3354497"/>
              <a:gd name="connsiteY3" fmla="*/ 336374 h 2472623"/>
              <a:gd name="connsiteX4" fmla="*/ 874773 w 3354497"/>
              <a:gd name="connsiteY4" fmla="*/ 933 h 2472623"/>
              <a:gd name="connsiteX5" fmla="*/ 982164 w 3354497"/>
              <a:gd name="connsiteY5" fmla="*/ 98249 h 2472623"/>
              <a:gd name="connsiteX6" fmla="*/ 1325065 w 3354497"/>
              <a:gd name="connsiteY6" fmla="*/ 12524 h 2472623"/>
              <a:gd name="connsiteX7" fmla="*/ 1553665 w 3354497"/>
              <a:gd name="connsiteY7" fmla="*/ 288749 h 2472623"/>
              <a:gd name="connsiteX8" fmla="*/ 2232244 w 3354497"/>
              <a:gd name="connsiteY8" fmla="*/ 928 h 2472623"/>
              <a:gd name="connsiteX9" fmla="*/ 2371111 w 3354497"/>
              <a:gd name="connsiteY9" fmla="*/ 160514 h 2472623"/>
              <a:gd name="connsiteX10" fmla="*/ 2544264 w 3354497"/>
              <a:gd name="connsiteY10" fmla="*/ 164925 h 2472623"/>
              <a:gd name="connsiteX11" fmla="*/ 2782390 w 3354497"/>
              <a:gd name="connsiteY11" fmla="*/ 393525 h 2472623"/>
              <a:gd name="connsiteX12" fmla="*/ 3063223 w 3354497"/>
              <a:gd name="connsiteY12" fmla="*/ 253298 h 2472623"/>
              <a:gd name="connsiteX13" fmla="*/ 3354497 w 3354497"/>
              <a:gd name="connsiteY13" fmla="*/ 427077 h 2472623"/>
              <a:gd name="connsiteX14" fmla="*/ 502521 w 3354497"/>
              <a:gd name="connsiteY14" fmla="*/ 2472623 h 2472623"/>
              <a:gd name="connsiteX15" fmla="*/ 766008 w 3354497"/>
              <a:gd name="connsiteY15" fmla="*/ 1674989 h 2472623"/>
              <a:gd name="connsiteX16" fmla="*/ 0 w 3354497"/>
              <a:gd name="connsiteY16" fmla="*/ 220003 h 2472623"/>
              <a:gd name="connsiteX0" fmla="*/ 0 w 3503109"/>
              <a:gd name="connsiteY0" fmla="*/ 220003 h 2472623"/>
              <a:gd name="connsiteX1" fmla="*/ 271621 w 3503109"/>
              <a:gd name="connsiteY1" fmla="*/ 115233 h 2472623"/>
              <a:gd name="connsiteX2" fmla="*/ 401747 w 3503109"/>
              <a:gd name="connsiteY2" fmla="*/ 231996 h 2472623"/>
              <a:gd name="connsiteX3" fmla="*/ 420189 w 3503109"/>
              <a:gd name="connsiteY3" fmla="*/ 336374 h 2472623"/>
              <a:gd name="connsiteX4" fmla="*/ 874773 w 3503109"/>
              <a:gd name="connsiteY4" fmla="*/ 933 h 2472623"/>
              <a:gd name="connsiteX5" fmla="*/ 982164 w 3503109"/>
              <a:gd name="connsiteY5" fmla="*/ 98249 h 2472623"/>
              <a:gd name="connsiteX6" fmla="*/ 1325065 w 3503109"/>
              <a:gd name="connsiteY6" fmla="*/ 12524 h 2472623"/>
              <a:gd name="connsiteX7" fmla="*/ 1553665 w 3503109"/>
              <a:gd name="connsiteY7" fmla="*/ 288749 h 2472623"/>
              <a:gd name="connsiteX8" fmla="*/ 2232244 w 3503109"/>
              <a:gd name="connsiteY8" fmla="*/ 928 h 2472623"/>
              <a:gd name="connsiteX9" fmla="*/ 2371111 w 3503109"/>
              <a:gd name="connsiteY9" fmla="*/ 160514 h 2472623"/>
              <a:gd name="connsiteX10" fmla="*/ 2544264 w 3503109"/>
              <a:gd name="connsiteY10" fmla="*/ 164925 h 2472623"/>
              <a:gd name="connsiteX11" fmla="*/ 2782390 w 3503109"/>
              <a:gd name="connsiteY11" fmla="*/ 393525 h 2472623"/>
              <a:gd name="connsiteX12" fmla="*/ 3063223 w 3503109"/>
              <a:gd name="connsiteY12" fmla="*/ 253298 h 2472623"/>
              <a:gd name="connsiteX13" fmla="*/ 3115764 w 3503109"/>
              <a:gd name="connsiteY13" fmla="*/ 355425 h 2472623"/>
              <a:gd name="connsiteX14" fmla="*/ 3354497 w 3503109"/>
              <a:gd name="connsiteY14" fmla="*/ 427077 h 2472623"/>
              <a:gd name="connsiteX15" fmla="*/ 502521 w 3503109"/>
              <a:gd name="connsiteY15" fmla="*/ 2472623 h 2472623"/>
              <a:gd name="connsiteX16" fmla="*/ 766008 w 3503109"/>
              <a:gd name="connsiteY16" fmla="*/ 1674989 h 2472623"/>
              <a:gd name="connsiteX17" fmla="*/ 0 w 3503109"/>
              <a:gd name="connsiteY17" fmla="*/ 220003 h 2472623"/>
              <a:gd name="connsiteX0" fmla="*/ 0 w 4026499"/>
              <a:gd name="connsiteY0" fmla="*/ 220003 h 2472623"/>
              <a:gd name="connsiteX1" fmla="*/ 271621 w 4026499"/>
              <a:gd name="connsiteY1" fmla="*/ 115233 h 2472623"/>
              <a:gd name="connsiteX2" fmla="*/ 401747 w 4026499"/>
              <a:gd name="connsiteY2" fmla="*/ 231996 h 2472623"/>
              <a:gd name="connsiteX3" fmla="*/ 420189 w 4026499"/>
              <a:gd name="connsiteY3" fmla="*/ 336374 h 2472623"/>
              <a:gd name="connsiteX4" fmla="*/ 874773 w 4026499"/>
              <a:gd name="connsiteY4" fmla="*/ 933 h 2472623"/>
              <a:gd name="connsiteX5" fmla="*/ 982164 w 4026499"/>
              <a:gd name="connsiteY5" fmla="*/ 98249 h 2472623"/>
              <a:gd name="connsiteX6" fmla="*/ 1325065 w 4026499"/>
              <a:gd name="connsiteY6" fmla="*/ 12524 h 2472623"/>
              <a:gd name="connsiteX7" fmla="*/ 1553665 w 4026499"/>
              <a:gd name="connsiteY7" fmla="*/ 288749 h 2472623"/>
              <a:gd name="connsiteX8" fmla="*/ 2232244 w 4026499"/>
              <a:gd name="connsiteY8" fmla="*/ 928 h 2472623"/>
              <a:gd name="connsiteX9" fmla="*/ 2371111 w 4026499"/>
              <a:gd name="connsiteY9" fmla="*/ 160514 h 2472623"/>
              <a:gd name="connsiteX10" fmla="*/ 2544264 w 4026499"/>
              <a:gd name="connsiteY10" fmla="*/ 164925 h 2472623"/>
              <a:gd name="connsiteX11" fmla="*/ 2782390 w 4026499"/>
              <a:gd name="connsiteY11" fmla="*/ 393525 h 2472623"/>
              <a:gd name="connsiteX12" fmla="*/ 3063223 w 4026499"/>
              <a:gd name="connsiteY12" fmla="*/ 253298 h 2472623"/>
              <a:gd name="connsiteX13" fmla="*/ 3115764 w 4026499"/>
              <a:gd name="connsiteY13" fmla="*/ 355425 h 2472623"/>
              <a:gd name="connsiteX14" fmla="*/ 3935522 w 4026499"/>
              <a:gd name="connsiteY14" fmla="*/ 998577 h 2472623"/>
              <a:gd name="connsiteX15" fmla="*/ 502521 w 4026499"/>
              <a:gd name="connsiteY15" fmla="*/ 2472623 h 2472623"/>
              <a:gd name="connsiteX16" fmla="*/ 766008 w 4026499"/>
              <a:gd name="connsiteY16" fmla="*/ 1674989 h 2472623"/>
              <a:gd name="connsiteX17" fmla="*/ 0 w 4026499"/>
              <a:gd name="connsiteY17" fmla="*/ 220003 h 2472623"/>
              <a:gd name="connsiteX0" fmla="*/ 0 w 4041344"/>
              <a:gd name="connsiteY0" fmla="*/ 220003 h 2472623"/>
              <a:gd name="connsiteX1" fmla="*/ 271621 w 4041344"/>
              <a:gd name="connsiteY1" fmla="*/ 115233 h 2472623"/>
              <a:gd name="connsiteX2" fmla="*/ 401747 w 4041344"/>
              <a:gd name="connsiteY2" fmla="*/ 231996 h 2472623"/>
              <a:gd name="connsiteX3" fmla="*/ 420189 w 4041344"/>
              <a:gd name="connsiteY3" fmla="*/ 336374 h 2472623"/>
              <a:gd name="connsiteX4" fmla="*/ 874773 w 4041344"/>
              <a:gd name="connsiteY4" fmla="*/ 933 h 2472623"/>
              <a:gd name="connsiteX5" fmla="*/ 982164 w 4041344"/>
              <a:gd name="connsiteY5" fmla="*/ 98249 h 2472623"/>
              <a:gd name="connsiteX6" fmla="*/ 1325065 w 4041344"/>
              <a:gd name="connsiteY6" fmla="*/ 12524 h 2472623"/>
              <a:gd name="connsiteX7" fmla="*/ 1553665 w 4041344"/>
              <a:gd name="connsiteY7" fmla="*/ 288749 h 2472623"/>
              <a:gd name="connsiteX8" fmla="*/ 2232244 w 4041344"/>
              <a:gd name="connsiteY8" fmla="*/ 928 h 2472623"/>
              <a:gd name="connsiteX9" fmla="*/ 2371111 w 4041344"/>
              <a:gd name="connsiteY9" fmla="*/ 160514 h 2472623"/>
              <a:gd name="connsiteX10" fmla="*/ 2544264 w 4041344"/>
              <a:gd name="connsiteY10" fmla="*/ 164925 h 2472623"/>
              <a:gd name="connsiteX11" fmla="*/ 2782390 w 4041344"/>
              <a:gd name="connsiteY11" fmla="*/ 393525 h 2472623"/>
              <a:gd name="connsiteX12" fmla="*/ 3063223 w 4041344"/>
              <a:gd name="connsiteY12" fmla="*/ 253298 h 2472623"/>
              <a:gd name="connsiteX13" fmla="*/ 3325314 w 4041344"/>
              <a:gd name="connsiteY13" fmla="*/ 460200 h 2472623"/>
              <a:gd name="connsiteX14" fmla="*/ 3935522 w 4041344"/>
              <a:gd name="connsiteY14" fmla="*/ 998577 h 2472623"/>
              <a:gd name="connsiteX15" fmla="*/ 502521 w 4041344"/>
              <a:gd name="connsiteY15" fmla="*/ 2472623 h 2472623"/>
              <a:gd name="connsiteX16" fmla="*/ 766008 w 4041344"/>
              <a:gd name="connsiteY16" fmla="*/ 1674989 h 2472623"/>
              <a:gd name="connsiteX17" fmla="*/ 0 w 4041344"/>
              <a:gd name="connsiteY17" fmla="*/ 220003 h 2472623"/>
              <a:gd name="connsiteX0" fmla="*/ 0 w 3937362"/>
              <a:gd name="connsiteY0" fmla="*/ 220003 h 2472623"/>
              <a:gd name="connsiteX1" fmla="*/ 271621 w 3937362"/>
              <a:gd name="connsiteY1" fmla="*/ 115233 h 2472623"/>
              <a:gd name="connsiteX2" fmla="*/ 401747 w 3937362"/>
              <a:gd name="connsiteY2" fmla="*/ 231996 h 2472623"/>
              <a:gd name="connsiteX3" fmla="*/ 420189 w 3937362"/>
              <a:gd name="connsiteY3" fmla="*/ 336374 h 2472623"/>
              <a:gd name="connsiteX4" fmla="*/ 874773 w 3937362"/>
              <a:gd name="connsiteY4" fmla="*/ 933 h 2472623"/>
              <a:gd name="connsiteX5" fmla="*/ 982164 w 3937362"/>
              <a:gd name="connsiteY5" fmla="*/ 98249 h 2472623"/>
              <a:gd name="connsiteX6" fmla="*/ 1325065 w 3937362"/>
              <a:gd name="connsiteY6" fmla="*/ 12524 h 2472623"/>
              <a:gd name="connsiteX7" fmla="*/ 1553665 w 3937362"/>
              <a:gd name="connsiteY7" fmla="*/ 288749 h 2472623"/>
              <a:gd name="connsiteX8" fmla="*/ 2232244 w 3937362"/>
              <a:gd name="connsiteY8" fmla="*/ 928 h 2472623"/>
              <a:gd name="connsiteX9" fmla="*/ 2371111 w 3937362"/>
              <a:gd name="connsiteY9" fmla="*/ 160514 h 2472623"/>
              <a:gd name="connsiteX10" fmla="*/ 2544264 w 3937362"/>
              <a:gd name="connsiteY10" fmla="*/ 164925 h 2472623"/>
              <a:gd name="connsiteX11" fmla="*/ 2782390 w 3937362"/>
              <a:gd name="connsiteY11" fmla="*/ 393525 h 2472623"/>
              <a:gd name="connsiteX12" fmla="*/ 3063223 w 3937362"/>
              <a:gd name="connsiteY12" fmla="*/ 253298 h 2472623"/>
              <a:gd name="connsiteX13" fmla="*/ 3325314 w 3937362"/>
              <a:gd name="connsiteY13" fmla="*/ 460200 h 2472623"/>
              <a:gd name="connsiteX14" fmla="*/ 3821222 w 3937362"/>
              <a:gd name="connsiteY14" fmla="*/ 465177 h 2472623"/>
              <a:gd name="connsiteX15" fmla="*/ 502521 w 3937362"/>
              <a:gd name="connsiteY15" fmla="*/ 2472623 h 2472623"/>
              <a:gd name="connsiteX16" fmla="*/ 766008 w 3937362"/>
              <a:gd name="connsiteY16" fmla="*/ 1674989 h 2472623"/>
              <a:gd name="connsiteX17" fmla="*/ 0 w 3937362"/>
              <a:gd name="connsiteY17" fmla="*/ 220003 h 2472623"/>
              <a:gd name="connsiteX0" fmla="*/ 0 w 3821222"/>
              <a:gd name="connsiteY0" fmla="*/ 220003 h 2472623"/>
              <a:gd name="connsiteX1" fmla="*/ 271621 w 3821222"/>
              <a:gd name="connsiteY1" fmla="*/ 115233 h 2472623"/>
              <a:gd name="connsiteX2" fmla="*/ 401747 w 3821222"/>
              <a:gd name="connsiteY2" fmla="*/ 231996 h 2472623"/>
              <a:gd name="connsiteX3" fmla="*/ 420189 w 3821222"/>
              <a:gd name="connsiteY3" fmla="*/ 336374 h 2472623"/>
              <a:gd name="connsiteX4" fmla="*/ 874773 w 3821222"/>
              <a:gd name="connsiteY4" fmla="*/ 933 h 2472623"/>
              <a:gd name="connsiteX5" fmla="*/ 982164 w 3821222"/>
              <a:gd name="connsiteY5" fmla="*/ 98249 h 2472623"/>
              <a:gd name="connsiteX6" fmla="*/ 1325065 w 3821222"/>
              <a:gd name="connsiteY6" fmla="*/ 12524 h 2472623"/>
              <a:gd name="connsiteX7" fmla="*/ 1553665 w 3821222"/>
              <a:gd name="connsiteY7" fmla="*/ 288749 h 2472623"/>
              <a:gd name="connsiteX8" fmla="*/ 2232244 w 3821222"/>
              <a:gd name="connsiteY8" fmla="*/ 928 h 2472623"/>
              <a:gd name="connsiteX9" fmla="*/ 2371111 w 3821222"/>
              <a:gd name="connsiteY9" fmla="*/ 160514 h 2472623"/>
              <a:gd name="connsiteX10" fmla="*/ 2544264 w 3821222"/>
              <a:gd name="connsiteY10" fmla="*/ 164925 h 2472623"/>
              <a:gd name="connsiteX11" fmla="*/ 2782390 w 3821222"/>
              <a:gd name="connsiteY11" fmla="*/ 393525 h 2472623"/>
              <a:gd name="connsiteX12" fmla="*/ 3063223 w 3821222"/>
              <a:gd name="connsiteY12" fmla="*/ 253298 h 2472623"/>
              <a:gd name="connsiteX13" fmla="*/ 3325314 w 3821222"/>
              <a:gd name="connsiteY13" fmla="*/ 460200 h 2472623"/>
              <a:gd name="connsiteX14" fmla="*/ 3821222 w 3821222"/>
              <a:gd name="connsiteY14" fmla="*/ 465177 h 2472623"/>
              <a:gd name="connsiteX15" fmla="*/ 502521 w 3821222"/>
              <a:gd name="connsiteY15" fmla="*/ 2472623 h 2472623"/>
              <a:gd name="connsiteX16" fmla="*/ 766008 w 3821222"/>
              <a:gd name="connsiteY16" fmla="*/ 1674989 h 2472623"/>
              <a:gd name="connsiteX17" fmla="*/ 0 w 38212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4281654"/>
              <a:gd name="connsiteY0" fmla="*/ 220003 h 1674989"/>
              <a:gd name="connsiteX1" fmla="*/ 271621 w 4281654"/>
              <a:gd name="connsiteY1" fmla="*/ 115233 h 1674989"/>
              <a:gd name="connsiteX2" fmla="*/ 401747 w 4281654"/>
              <a:gd name="connsiteY2" fmla="*/ 231996 h 1674989"/>
              <a:gd name="connsiteX3" fmla="*/ 420189 w 4281654"/>
              <a:gd name="connsiteY3" fmla="*/ 336374 h 1674989"/>
              <a:gd name="connsiteX4" fmla="*/ 874773 w 4281654"/>
              <a:gd name="connsiteY4" fmla="*/ 933 h 1674989"/>
              <a:gd name="connsiteX5" fmla="*/ 982164 w 4281654"/>
              <a:gd name="connsiteY5" fmla="*/ 98249 h 1674989"/>
              <a:gd name="connsiteX6" fmla="*/ 1325065 w 4281654"/>
              <a:gd name="connsiteY6" fmla="*/ 12524 h 1674989"/>
              <a:gd name="connsiteX7" fmla="*/ 1553665 w 4281654"/>
              <a:gd name="connsiteY7" fmla="*/ 288749 h 1674989"/>
              <a:gd name="connsiteX8" fmla="*/ 2232244 w 4281654"/>
              <a:gd name="connsiteY8" fmla="*/ 928 h 1674989"/>
              <a:gd name="connsiteX9" fmla="*/ 2371111 w 4281654"/>
              <a:gd name="connsiteY9" fmla="*/ 160514 h 1674989"/>
              <a:gd name="connsiteX10" fmla="*/ 2544264 w 4281654"/>
              <a:gd name="connsiteY10" fmla="*/ 164925 h 1674989"/>
              <a:gd name="connsiteX11" fmla="*/ 2782390 w 4281654"/>
              <a:gd name="connsiteY11" fmla="*/ 393525 h 1674989"/>
              <a:gd name="connsiteX12" fmla="*/ 3063223 w 4281654"/>
              <a:gd name="connsiteY12" fmla="*/ 253298 h 1674989"/>
              <a:gd name="connsiteX13" fmla="*/ 3325314 w 4281654"/>
              <a:gd name="connsiteY13" fmla="*/ 460200 h 1674989"/>
              <a:gd name="connsiteX14" fmla="*/ 3859322 w 4281654"/>
              <a:gd name="connsiteY14" fmla="*/ 427077 h 1674989"/>
              <a:gd name="connsiteX15" fmla="*/ 3836271 w 4281654"/>
              <a:gd name="connsiteY15" fmla="*/ 900998 h 1674989"/>
              <a:gd name="connsiteX16" fmla="*/ 766008 w 4281654"/>
              <a:gd name="connsiteY16" fmla="*/ 1674989 h 1674989"/>
              <a:gd name="connsiteX17" fmla="*/ 0 w 4281654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4173218"/>
              <a:gd name="connsiteY0" fmla="*/ 220003 h 1017764"/>
              <a:gd name="connsiteX1" fmla="*/ 271621 w 4173218"/>
              <a:gd name="connsiteY1" fmla="*/ 115233 h 1017764"/>
              <a:gd name="connsiteX2" fmla="*/ 401747 w 4173218"/>
              <a:gd name="connsiteY2" fmla="*/ 231996 h 1017764"/>
              <a:gd name="connsiteX3" fmla="*/ 420189 w 4173218"/>
              <a:gd name="connsiteY3" fmla="*/ 336374 h 1017764"/>
              <a:gd name="connsiteX4" fmla="*/ 874773 w 4173218"/>
              <a:gd name="connsiteY4" fmla="*/ 933 h 1017764"/>
              <a:gd name="connsiteX5" fmla="*/ 982164 w 4173218"/>
              <a:gd name="connsiteY5" fmla="*/ 98249 h 1017764"/>
              <a:gd name="connsiteX6" fmla="*/ 1325065 w 4173218"/>
              <a:gd name="connsiteY6" fmla="*/ 12524 h 1017764"/>
              <a:gd name="connsiteX7" fmla="*/ 1553665 w 4173218"/>
              <a:gd name="connsiteY7" fmla="*/ 288749 h 1017764"/>
              <a:gd name="connsiteX8" fmla="*/ 2232244 w 4173218"/>
              <a:gd name="connsiteY8" fmla="*/ 928 h 1017764"/>
              <a:gd name="connsiteX9" fmla="*/ 2371111 w 4173218"/>
              <a:gd name="connsiteY9" fmla="*/ 160514 h 1017764"/>
              <a:gd name="connsiteX10" fmla="*/ 2544264 w 4173218"/>
              <a:gd name="connsiteY10" fmla="*/ 164925 h 1017764"/>
              <a:gd name="connsiteX11" fmla="*/ 2782390 w 4173218"/>
              <a:gd name="connsiteY11" fmla="*/ 393525 h 1017764"/>
              <a:gd name="connsiteX12" fmla="*/ 3063223 w 4173218"/>
              <a:gd name="connsiteY12" fmla="*/ 253298 h 1017764"/>
              <a:gd name="connsiteX13" fmla="*/ 3325314 w 4173218"/>
              <a:gd name="connsiteY13" fmla="*/ 460200 h 1017764"/>
              <a:gd name="connsiteX14" fmla="*/ 3859322 w 4173218"/>
              <a:gd name="connsiteY14" fmla="*/ 427077 h 1017764"/>
              <a:gd name="connsiteX15" fmla="*/ 3836271 w 4173218"/>
              <a:gd name="connsiteY15" fmla="*/ 900998 h 1017764"/>
              <a:gd name="connsiteX16" fmla="*/ 3575883 w 4173218"/>
              <a:gd name="connsiteY16" fmla="*/ 1017764 h 1017764"/>
              <a:gd name="connsiteX17" fmla="*/ 0 w 4173218"/>
              <a:gd name="connsiteY17" fmla="*/ 220003 h 1017764"/>
              <a:gd name="connsiteX0" fmla="*/ 0 w 3865359"/>
              <a:gd name="connsiteY0" fmla="*/ 220003 h 1017764"/>
              <a:gd name="connsiteX1" fmla="*/ 271621 w 3865359"/>
              <a:gd name="connsiteY1" fmla="*/ 115233 h 1017764"/>
              <a:gd name="connsiteX2" fmla="*/ 401747 w 3865359"/>
              <a:gd name="connsiteY2" fmla="*/ 231996 h 1017764"/>
              <a:gd name="connsiteX3" fmla="*/ 420189 w 3865359"/>
              <a:gd name="connsiteY3" fmla="*/ 336374 h 1017764"/>
              <a:gd name="connsiteX4" fmla="*/ 874773 w 3865359"/>
              <a:gd name="connsiteY4" fmla="*/ 933 h 1017764"/>
              <a:gd name="connsiteX5" fmla="*/ 982164 w 3865359"/>
              <a:gd name="connsiteY5" fmla="*/ 98249 h 1017764"/>
              <a:gd name="connsiteX6" fmla="*/ 1325065 w 3865359"/>
              <a:gd name="connsiteY6" fmla="*/ 12524 h 1017764"/>
              <a:gd name="connsiteX7" fmla="*/ 1553665 w 3865359"/>
              <a:gd name="connsiteY7" fmla="*/ 288749 h 1017764"/>
              <a:gd name="connsiteX8" fmla="*/ 2232244 w 3865359"/>
              <a:gd name="connsiteY8" fmla="*/ 928 h 1017764"/>
              <a:gd name="connsiteX9" fmla="*/ 2371111 w 3865359"/>
              <a:gd name="connsiteY9" fmla="*/ 160514 h 1017764"/>
              <a:gd name="connsiteX10" fmla="*/ 2544264 w 3865359"/>
              <a:gd name="connsiteY10" fmla="*/ 164925 h 1017764"/>
              <a:gd name="connsiteX11" fmla="*/ 2782390 w 3865359"/>
              <a:gd name="connsiteY11" fmla="*/ 393525 h 1017764"/>
              <a:gd name="connsiteX12" fmla="*/ 3063223 w 3865359"/>
              <a:gd name="connsiteY12" fmla="*/ 253298 h 1017764"/>
              <a:gd name="connsiteX13" fmla="*/ 3325314 w 3865359"/>
              <a:gd name="connsiteY13" fmla="*/ 460200 h 1017764"/>
              <a:gd name="connsiteX14" fmla="*/ 3859322 w 3865359"/>
              <a:gd name="connsiteY14" fmla="*/ 427077 h 1017764"/>
              <a:gd name="connsiteX15" fmla="*/ 3836271 w 3865359"/>
              <a:gd name="connsiteY15" fmla="*/ 900998 h 1017764"/>
              <a:gd name="connsiteX16" fmla="*/ 3575883 w 3865359"/>
              <a:gd name="connsiteY16" fmla="*/ 1017764 h 1017764"/>
              <a:gd name="connsiteX17" fmla="*/ 0 w 3865359"/>
              <a:gd name="connsiteY17" fmla="*/ 220003 h 1017764"/>
              <a:gd name="connsiteX0" fmla="*/ 0 w 3864866"/>
              <a:gd name="connsiteY0" fmla="*/ 220003 h 1017764"/>
              <a:gd name="connsiteX1" fmla="*/ 271621 w 3864866"/>
              <a:gd name="connsiteY1" fmla="*/ 115233 h 1017764"/>
              <a:gd name="connsiteX2" fmla="*/ 401747 w 3864866"/>
              <a:gd name="connsiteY2" fmla="*/ 231996 h 1017764"/>
              <a:gd name="connsiteX3" fmla="*/ 420189 w 3864866"/>
              <a:gd name="connsiteY3" fmla="*/ 336374 h 1017764"/>
              <a:gd name="connsiteX4" fmla="*/ 874773 w 3864866"/>
              <a:gd name="connsiteY4" fmla="*/ 933 h 1017764"/>
              <a:gd name="connsiteX5" fmla="*/ 982164 w 3864866"/>
              <a:gd name="connsiteY5" fmla="*/ 98249 h 1017764"/>
              <a:gd name="connsiteX6" fmla="*/ 1325065 w 3864866"/>
              <a:gd name="connsiteY6" fmla="*/ 12524 h 1017764"/>
              <a:gd name="connsiteX7" fmla="*/ 1553665 w 3864866"/>
              <a:gd name="connsiteY7" fmla="*/ 288749 h 1017764"/>
              <a:gd name="connsiteX8" fmla="*/ 2232244 w 3864866"/>
              <a:gd name="connsiteY8" fmla="*/ 928 h 1017764"/>
              <a:gd name="connsiteX9" fmla="*/ 2371111 w 3864866"/>
              <a:gd name="connsiteY9" fmla="*/ 160514 h 1017764"/>
              <a:gd name="connsiteX10" fmla="*/ 2544264 w 3864866"/>
              <a:gd name="connsiteY10" fmla="*/ 164925 h 1017764"/>
              <a:gd name="connsiteX11" fmla="*/ 2782390 w 3864866"/>
              <a:gd name="connsiteY11" fmla="*/ 393525 h 1017764"/>
              <a:gd name="connsiteX12" fmla="*/ 3063223 w 3864866"/>
              <a:gd name="connsiteY12" fmla="*/ 253298 h 1017764"/>
              <a:gd name="connsiteX13" fmla="*/ 3325314 w 3864866"/>
              <a:gd name="connsiteY13" fmla="*/ 460200 h 1017764"/>
              <a:gd name="connsiteX14" fmla="*/ 3859322 w 3864866"/>
              <a:gd name="connsiteY14" fmla="*/ 427077 h 1017764"/>
              <a:gd name="connsiteX15" fmla="*/ 3836271 w 3864866"/>
              <a:gd name="connsiteY15" fmla="*/ 900998 h 1017764"/>
              <a:gd name="connsiteX16" fmla="*/ 3575883 w 3864866"/>
              <a:gd name="connsiteY16" fmla="*/ 1017764 h 1017764"/>
              <a:gd name="connsiteX17" fmla="*/ 0 w 3864866"/>
              <a:gd name="connsiteY17" fmla="*/ 220003 h 1017764"/>
              <a:gd name="connsiteX0" fmla="*/ 0 w 3859322"/>
              <a:gd name="connsiteY0" fmla="*/ 220003 h 1313039"/>
              <a:gd name="connsiteX1" fmla="*/ 271621 w 3859322"/>
              <a:gd name="connsiteY1" fmla="*/ 115233 h 1313039"/>
              <a:gd name="connsiteX2" fmla="*/ 401747 w 3859322"/>
              <a:gd name="connsiteY2" fmla="*/ 231996 h 1313039"/>
              <a:gd name="connsiteX3" fmla="*/ 420189 w 3859322"/>
              <a:gd name="connsiteY3" fmla="*/ 336374 h 1313039"/>
              <a:gd name="connsiteX4" fmla="*/ 874773 w 3859322"/>
              <a:gd name="connsiteY4" fmla="*/ 933 h 1313039"/>
              <a:gd name="connsiteX5" fmla="*/ 982164 w 3859322"/>
              <a:gd name="connsiteY5" fmla="*/ 98249 h 1313039"/>
              <a:gd name="connsiteX6" fmla="*/ 1325065 w 3859322"/>
              <a:gd name="connsiteY6" fmla="*/ 12524 h 1313039"/>
              <a:gd name="connsiteX7" fmla="*/ 1553665 w 3859322"/>
              <a:gd name="connsiteY7" fmla="*/ 288749 h 1313039"/>
              <a:gd name="connsiteX8" fmla="*/ 2232244 w 3859322"/>
              <a:gd name="connsiteY8" fmla="*/ 928 h 1313039"/>
              <a:gd name="connsiteX9" fmla="*/ 2371111 w 3859322"/>
              <a:gd name="connsiteY9" fmla="*/ 160514 h 1313039"/>
              <a:gd name="connsiteX10" fmla="*/ 2544264 w 3859322"/>
              <a:gd name="connsiteY10" fmla="*/ 164925 h 1313039"/>
              <a:gd name="connsiteX11" fmla="*/ 2782390 w 3859322"/>
              <a:gd name="connsiteY11" fmla="*/ 393525 h 1313039"/>
              <a:gd name="connsiteX12" fmla="*/ 3063223 w 3859322"/>
              <a:gd name="connsiteY12" fmla="*/ 253298 h 1313039"/>
              <a:gd name="connsiteX13" fmla="*/ 3325314 w 3859322"/>
              <a:gd name="connsiteY13" fmla="*/ 460200 h 1313039"/>
              <a:gd name="connsiteX14" fmla="*/ 3859322 w 3859322"/>
              <a:gd name="connsiteY14" fmla="*/ 427077 h 1313039"/>
              <a:gd name="connsiteX15" fmla="*/ 3836271 w 3859322"/>
              <a:gd name="connsiteY15" fmla="*/ 900998 h 1313039"/>
              <a:gd name="connsiteX16" fmla="*/ 2518608 w 3859322"/>
              <a:gd name="connsiteY16" fmla="*/ 1313039 h 1313039"/>
              <a:gd name="connsiteX17" fmla="*/ 0 w 3859322"/>
              <a:gd name="connsiteY17" fmla="*/ 220003 h 1313039"/>
              <a:gd name="connsiteX0" fmla="*/ 0 w 3865377"/>
              <a:gd name="connsiteY0" fmla="*/ 220003 h 1017764"/>
              <a:gd name="connsiteX1" fmla="*/ 271621 w 3865377"/>
              <a:gd name="connsiteY1" fmla="*/ 115233 h 1017764"/>
              <a:gd name="connsiteX2" fmla="*/ 401747 w 3865377"/>
              <a:gd name="connsiteY2" fmla="*/ 231996 h 1017764"/>
              <a:gd name="connsiteX3" fmla="*/ 420189 w 3865377"/>
              <a:gd name="connsiteY3" fmla="*/ 336374 h 1017764"/>
              <a:gd name="connsiteX4" fmla="*/ 874773 w 3865377"/>
              <a:gd name="connsiteY4" fmla="*/ 933 h 1017764"/>
              <a:gd name="connsiteX5" fmla="*/ 982164 w 3865377"/>
              <a:gd name="connsiteY5" fmla="*/ 98249 h 1017764"/>
              <a:gd name="connsiteX6" fmla="*/ 1325065 w 3865377"/>
              <a:gd name="connsiteY6" fmla="*/ 12524 h 1017764"/>
              <a:gd name="connsiteX7" fmla="*/ 1553665 w 3865377"/>
              <a:gd name="connsiteY7" fmla="*/ 288749 h 1017764"/>
              <a:gd name="connsiteX8" fmla="*/ 2232244 w 3865377"/>
              <a:gd name="connsiteY8" fmla="*/ 928 h 1017764"/>
              <a:gd name="connsiteX9" fmla="*/ 2371111 w 3865377"/>
              <a:gd name="connsiteY9" fmla="*/ 160514 h 1017764"/>
              <a:gd name="connsiteX10" fmla="*/ 2544264 w 3865377"/>
              <a:gd name="connsiteY10" fmla="*/ 164925 h 1017764"/>
              <a:gd name="connsiteX11" fmla="*/ 2782390 w 3865377"/>
              <a:gd name="connsiteY11" fmla="*/ 393525 h 1017764"/>
              <a:gd name="connsiteX12" fmla="*/ 3063223 w 3865377"/>
              <a:gd name="connsiteY12" fmla="*/ 253298 h 1017764"/>
              <a:gd name="connsiteX13" fmla="*/ 3325314 w 3865377"/>
              <a:gd name="connsiteY13" fmla="*/ 460200 h 1017764"/>
              <a:gd name="connsiteX14" fmla="*/ 3859322 w 3865377"/>
              <a:gd name="connsiteY14" fmla="*/ 427077 h 1017764"/>
              <a:gd name="connsiteX15" fmla="*/ 3836271 w 3865377"/>
              <a:gd name="connsiteY15" fmla="*/ 900998 h 1017764"/>
              <a:gd name="connsiteX16" fmla="*/ 3594933 w 3865377"/>
              <a:gd name="connsiteY16" fmla="*/ 1017764 h 1017764"/>
              <a:gd name="connsiteX17" fmla="*/ 0 w 3865377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20189 w 3897960"/>
              <a:gd name="connsiteY3" fmla="*/ 336374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39239 w 3897960"/>
              <a:gd name="connsiteY3" fmla="*/ 63164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0 w 3897960"/>
              <a:gd name="connsiteY18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0 w 3897960"/>
              <a:gd name="connsiteY19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0 w 3897960"/>
              <a:gd name="connsiteY20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267788 w 3897960"/>
              <a:gd name="connsiteY20" fmla="*/ 850725 h 1017764"/>
              <a:gd name="connsiteX21" fmla="*/ 0 w 3897960"/>
              <a:gd name="connsiteY21" fmla="*/ 220003 h 1017764"/>
              <a:gd name="connsiteX0" fmla="*/ 0 w 3897960"/>
              <a:gd name="connsiteY0" fmla="*/ 220003 h 1527749"/>
              <a:gd name="connsiteX1" fmla="*/ 271621 w 3897960"/>
              <a:gd name="connsiteY1" fmla="*/ 115233 h 1527749"/>
              <a:gd name="connsiteX2" fmla="*/ 401747 w 3897960"/>
              <a:gd name="connsiteY2" fmla="*/ 231996 h 1527749"/>
              <a:gd name="connsiteX3" fmla="*/ 505914 w 3897960"/>
              <a:gd name="connsiteY3" fmla="*/ 307799 h 1527749"/>
              <a:gd name="connsiteX4" fmla="*/ 874773 w 3897960"/>
              <a:gd name="connsiteY4" fmla="*/ 933 h 1527749"/>
              <a:gd name="connsiteX5" fmla="*/ 982164 w 3897960"/>
              <a:gd name="connsiteY5" fmla="*/ 98249 h 1527749"/>
              <a:gd name="connsiteX6" fmla="*/ 1325065 w 3897960"/>
              <a:gd name="connsiteY6" fmla="*/ 12524 h 1527749"/>
              <a:gd name="connsiteX7" fmla="*/ 1553665 w 3897960"/>
              <a:gd name="connsiteY7" fmla="*/ 288749 h 1527749"/>
              <a:gd name="connsiteX8" fmla="*/ 2232244 w 3897960"/>
              <a:gd name="connsiteY8" fmla="*/ 928 h 1527749"/>
              <a:gd name="connsiteX9" fmla="*/ 2371111 w 3897960"/>
              <a:gd name="connsiteY9" fmla="*/ 160514 h 1527749"/>
              <a:gd name="connsiteX10" fmla="*/ 2544264 w 3897960"/>
              <a:gd name="connsiteY10" fmla="*/ 164925 h 1527749"/>
              <a:gd name="connsiteX11" fmla="*/ 2782390 w 3897960"/>
              <a:gd name="connsiteY11" fmla="*/ 393525 h 1527749"/>
              <a:gd name="connsiteX12" fmla="*/ 3063223 w 3897960"/>
              <a:gd name="connsiteY12" fmla="*/ 253298 h 1527749"/>
              <a:gd name="connsiteX13" fmla="*/ 3325314 w 3897960"/>
              <a:gd name="connsiteY13" fmla="*/ 460200 h 1527749"/>
              <a:gd name="connsiteX14" fmla="*/ 3859322 w 3897960"/>
              <a:gd name="connsiteY14" fmla="*/ 427077 h 1527749"/>
              <a:gd name="connsiteX15" fmla="*/ 3836271 w 3897960"/>
              <a:gd name="connsiteY15" fmla="*/ 900998 h 1527749"/>
              <a:gd name="connsiteX16" fmla="*/ 3594933 w 3897960"/>
              <a:gd name="connsiteY16" fmla="*/ 1017764 h 1527749"/>
              <a:gd name="connsiteX17" fmla="*/ 3620588 w 3897960"/>
              <a:gd name="connsiteY17" fmla="*/ 1527000 h 1527749"/>
              <a:gd name="connsiteX18" fmla="*/ 1801313 w 3897960"/>
              <a:gd name="connsiteY18" fmla="*/ 898350 h 1527749"/>
              <a:gd name="connsiteX19" fmla="*/ 1010738 w 3897960"/>
              <a:gd name="connsiteY19" fmla="*/ 898350 h 1527749"/>
              <a:gd name="connsiteX20" fmla="*/ 267788 w 3897960"/>
              <a:gd name="connsiteY20" fmla="*/ 850725 h 1527749"/>
              <a:gd name="connsiteX21" fmla="*/ 0 w 3897960"/>
              <a:gd name="connsiteY21" fmla="*/ 220003 h 1527749"/>
              <a:gd name="connsiteX0" fmla="*/ 0 w 3897960"/>
              <a:gd name="connsiteY0" fmla="*/ 220003 h 1855911"/>
              <a:gd name="connsiteX1" fmla="*/ 271621 w 3897960"/>
              <a:gd name="connsiteY1" fmla="*/ 115233 h 1855911"/>
              <a:gd name="connsiteX2" fmla="*/ 401747 w 3897960"/>
              <a:gd name="connsiteY2" fmla="*/ 231996 h 1855911"/>
              <a:gd name="connsiteX3" fmla="*/ 505914 w 3897960"/>
              <a:gd name="connsiteY3" fmla="*/ 307799 h 1855911"/>
              <a:gd name="connsiteX4" fmla="*/ 874773 w 3897960"/>
              <a:gd name="connsiteY4" fmla="*/ 933 h 1855911"/>
              <a:gd name="connsiteX5" fmla="*/ 982164 w 3897960"/>
              <a:gd name="connsiteY5" fmla="*/ 98249 h 1855911"/>
              <a:gd name="connsiteX6" fmla="*/ 1325065 w 3897960"/>
              <a:gd name="connsiteY6" fmla="*/ 12524 h 1855911"/>
              <a:gd name="connsiteX7" fmla="*/ 1553665 w 3897960"/>
              <a:gd name="connsiteY7" fmla="*/ 288749 h 1855911"/>
              <a:gd name="connsiteX8" fmla="*/ 2232244 w 3897960"/>
              <a:gd name="connsiteY8" fmla="*/ 928 h 1855911"/>
              <a:gd name="connsiteX9" fmla="*/ 2371111 w 3897960"/>
              <a:gd name="connsiteY9" fmla="*/ 160514 h 1855911"/>
              <a:gd name="connsiteX10" fmla="*/ 2544264 w 3897960"/>
              <a:gd name="connsiteY10" fmla="*/ 164925 h 1855911"/>
              <a:gd name="connsiteX11" fmla="*/ 2782390 w 3897960"/>
              <a:gd name="connsiteY11" fmla="*/ 393525 h 1855911"/>
              <a:gd name="connsiteX12" fmla="*/ 3063223 w 3897960"/>
              <a:gd name="connsiteY12" fmla="*/ 253298 h 1855911"/>
              <a:gd name="connsiteX13" fmla="*/ 3325314 w 3897960"/>
              <a:gd name="connsiteY13" fmla="*/ 460200 h 1855911"/>
              <a:gd name="connsiteX14" fmla="*/ 3859322 w 3897960"/>
              <a:gd name="connsiteY14" fmla="*/ 427077 h 1855911"/>
              <a:gd name="connsiteX15" fmla="*/ 3836271 w 3897960"/>
              <a:gd name="connsiteY15" fmla="*/ 900998 h 1855911"/>
              <a:gd name="connsiteX16" fmla="*/ 3594933 w 3897960"/>
              <a:gd name="connsiteY16" fmla="*/ 1017764 h 1855911"/>
              <a:gd name="connsiteX17" fmla="*/ 3620588 w 3897960"/>
              <a:gd name="connsiteY17" fmla="*/ 1527000 h 1855911"/>
              <a:gd name="connsiteX18" fmla="*/ 3315788 w 3897960"/>
              <a:gd name="connsiteY18" fmla="*/ 1841325 h 1855911"/>
              <a:gd name="connsiteX19" fmla="*/ 1010738 w 3897960"/>
              <a:gd name="connsiteY19" fmla="*/ 898350 h 1855911"/>
              <a:gd name="connsiteX20" fmla="*/ 267788 w 3897960"/>
              <a:gd name="connsiteY20" fmla="*/ 850725 h 1855911"/>
              <a:gd name="connsiteX21" fmla="*/ 0 w 3897960"/>
              <a:gd name="connsiteY21" fmla="*/ 220003 h 1855911"/>
              <a:gd name="connsiteX0" fmla="*/ 0 w 3897960"/>
              <a:gd name="connsiteY0" fmla="*/ 220003 h 1866566"/>
              <a:gd name="connsiteX1" fmla="*/ 271621 w 3897960"/>
              <a:gd name="connsiteY1" fmla="*/ 115233 h 1866566"/>
              <a:gd name="connsiteX2" fmla="*/ 401747 w 3897960"/>
              <a:gd name="connsiteY2" fmla="*/ 231996 h 1866566"/>
              <a:gd name="connsiteX3" fmla="*/ 505914 w 3897960"/>
              <a:gd name="connsiteY3" fmla="*/ 307799 h 1866566"/>
              <a:gd name="connsiteX4" fmla="*/ 874773 w 3897960"/>
              <a:gd name="connsiteY4" fmla="*/ 933 h 1866566"/>
              <a:gd name="connsiteX5" fmla="*/ 982164 w 3897960"/>
              <a:gd name="connsiteY5" fmla="*/ 98249 h 1866566"/>
              <a:gd name="connsiteX6" fmla="*/ 1325065 w 3897960"/>
              <a:gd name="connsiteY6" fmla="*/ 12524 h 1866566"/>
              <a:gd name="connsiteX7" fmla="*/ 1553665 w 3897960"/>
              <a:gd name="connsiteY7" fmla="*/ 288749 h 1866566"/>
              <a:gd name="connsiteX8" fmla="*/ 2232244 w 3897960"/>
              <a:gd name="connsiteY8" fmla="*/ 928 h 1866566"/>
              <a:gd name="connsiteX9" fmla="*/ 2371111 w 3897960"/>
              <a:gd name="connsiteY9" fmla="*/ 160514 h 1866566"/>
              <a:gd name="connsiteX10" fmla="*/ 2544264 w 3897960"/>
              <a:gd name="connsiteY10" fmla="*/ 164925 h 1866566"/>
              <a:gd name="connsiteX11" fmla="*/ 2782390 w 3897960"/>
              <a:gd name="connsiteY11" fmla="*/ 393525 h 1866566"/>
              <a:gd name="connsiteX12" fmla="*/ 3063223 w 3897960"/>
              <a:gd name="connsiteY12" fmla="*/ 253298 h 1866566"/>
              <a:gd name="connsiteX13" fmla="*/ 3325314 w 3897960"/>
              <a:gd name="connsiteY13" fmla="*/ 460200 h 1866566"/>
              <a:gd name="connsiteX14" fmla="*/ 3859322 w 3897960"/>
              <a:gd name="connsiteY14" fmla="*/ 427077 h 1866566"/>
              <a:gd name="connsiteX15" fmla="*/ 3836271 w 3897960"/>
              <a:gd name="connsiteY15" fmla="*/ 900998 h 1866566"/>
              <a:gd name="connsiteX16" fmla="*/ 3594933 w 3897960"/>
              <a:gd name="connsiteY16" fmla="*/ 1017764 h 1866566"/>
              <a:gd name="connsiteX17" fmla="*/ 3620588 w 3897960"/>
              <a:gd name="connsiteY17" fmla="*/ 1527000 h 1866566"/>
              <a:gd name="connsiteX18" fmla="*/ 3315788 w 3897960"/>
              <a:gd name="connsiteY18" fmla="*/ 1841325 h 1866566"/>
              <a:gd name="connsiteX19" fmla="*/ 1010738 w 3897960"/>
              <a:gd name="connsiteY19" fmla="*/ 898350 h 1866566"/>
              <a:gd name="connsiteX20" fmla="*/ 267788 w 3897960"/>
              <a:gd name="connsiteY20" fmla="*/ 850725 h 1866566"/>
              <a:gd name="connsiteX21" fmla="*/ 0 w 3897960"/>
              <a:gd name="connsiteY21" fmla="*/ 220003 h 1866566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930141"/>
              <a:gd name="connsiteX1" fmla="*/ 271621 w 3897960"/>
              <a:gd name="connsiteY1" fmla="*/ 115233 h 1930141"/>
              <a:gd name="connsiteX2" fmla="*/ 401747 w 3897960"/>
              <a:gd name="connsiteY2" fmla="*/ 231996 h 1930141"/>
              <a:gd name="connsiteX3" fmla="*/ 505914 w 3897960"/>
              <a:gd name="connsiteY3" fmla="*/ 307799 h 1930141"/>
              <a:gd name="connsiteX4" fmla="*/ 874773 w 3897960"/>
              <a:gd name="connsiteY4" fmla="*/ 933 h 1930141"/>
              <a:gd name="connsiteX5" fmla="*/ 982164 w 3897960"/>
              <a:gd name="connsiteY5" fmla="*/ 98249 h 1930141"/>
              <a:gd name="connsiteX6" fmla="*/ 1325065 w 3897960"/>
              <a:gd name="connsiteY6" fmla="*/ 12524 h 1930141"/>
              <a:gd name="connsiteX7" fmla="*/ 1553665 w 3897960"/>
              <a:gd name="connsiteY7" fmla="*/ 288749 h 1930141"/>
              <a:gd name="connsiteX8" fmla="*/ 2232244 w 3897960"/>
              <a:gd name="connsiteY8" fmla="*/ 928 h 1930141"/>
              <a:gd name="connsiteX9" fmla="*/ 2371111 w 3897960"/>
              <a:gd name="connsiteY9" fmla="*/ 160514 h 1930141"/>
              <a:gd name="connsiteX10" fmla="*/ 2544264 w 3897960"/>
              <a:gd name="connsiteY10" fmla="*/ 164925 h 1930141"/>
              <a:gd name="connsiteX11" fmla="*/ 2782390 w 3897960"/>
              <a:gd name="connsiteY11" fmla="*/ 393525 h 1930141"/>
              <a:gd name="connsiteX12" fmla="*/ 3063223 w 3897960"/>
              <a:gd name="connsiteY12" fmla="*/ 253298 h 1930141"/>
              <a:gd name="connsiteX13" fmla="*/ 3325314 w 3897960"/>
              <a:gd name="connsiteY13" fmla="*/ 460200 h 1930141"/>
              <a:gd name="connsiteX14" fmla="*/ 3859322 w 3897960"/>
              <a:gd name="connsiteY14" fmla="*/ 427077 h 1930141"/>
              <a:gd name="connsiteX15" fmla="*/ 3836271 w 3897960"/>
              <a:gd name="connsiteY15" fmla="*/ 900998 h 1930141"/>
              <a:gd name="connsiteX16" fmla="*/ 3594933 w 3897960"/>
              <a:gd name="connsiteY16" fmla="*/ 1017764 h 1930141"/>
              <a:gd name="connsiteX17" fmla="*/ 3620588 w 3897960"/>
              <a:gd name="connsiteY17" fmla="*/ 1527000 h 1930141"/>
              <a:gd name="connsiteX18" fmla="*/ 3792038 w 3897960"/>
              <a:gd name="connsiteY18" fmla="*/ 1717499 h 1930141"/>
              <a:gd name="connsiteX19" fmla="*/ 3544388 w 3897960"/>
              <a:gd name="connsiteY19" fmla="*/ 1879424 h 1930141"/>
              <a:gd name="connsiteX20" fmla="*/ 3315788 w 3897960"/>
              <a:gd name="connsiteY20" fmla="*/ 1841325 h 1930141"/>
              <a:gd name="connsiteX21" fmla="*/ 1010738 w 3897960"/>
              <a:gd name="connsiteY21" fmla="*/ 898350 h 1930141"/>
              <a:gd name="connsiteX22" fmla="*/ 267788 w 3897960"/>
              <a:gd name="connsiteY22" fmla="*/ 850725 h 1930141"/>
              <a:gd name="connsiteX23" fmla="*/ 0 w 3897960"/>
              <a:gd name="connsiteY23" fmla="*/ 220003 h 1930141"/>
              <a:gd name="connsiteX0" fmla="*/ 0 w 3897960"/>
              <a:gd name="connsiteY0" fmla="*/ 220003 h 2096606"/>
              <a:gd name="connsiteX1" fmla="*/ 271621 w 3897960"/>
              <a:gd name="connsiteY1" fmla="*/ 115233 h 2096606"/>
              <a:gd name="connsiteX2" fmla="*/ 401747 w 3897960"/>
              <a:gd name="connsiteY2" fmla="*/ 231996 h 2096606"/>
              <a:gd name="connsiteX3" fmla="*/ 505914 w 3897960"/>
              <a:gd name="connsiteY3" fmla="*/ 307799 h 2096606"/>
              <a:gd name="connsiteX4" fmla="*/ 874773 w 3897960"/>
              <a:gd name="connsiteY4" fmla="*/ 933 h 2096606"/>
              <a:gd name="connsiteX5" fmla="*/ 982164 w 3897960"/>
              <a:gd name="connsiteY5" fmla="*/ 98249 h 2096606"/>
              <a:gd name="connsiteX6" fmla="*/ 1325065 w 3897960"/>
              <a:gd name="connsiteY6" fmla="*/ 12524 h 2096606"/>
              <a:gd name="connsiteX7" fmla="*/ 1553665 w 3897960"/>
              <a:gd name="connsiteY7" fmla="*/ 288749 h 2096606"/>
              <a:gd name="connsiteX8" fmla="*/ 2232244 w 3897960"/>
              <a:gd name="connsiteY8" fmla="*/ 928 h 2096606"/>
              <a:gd name="connsiteX9" fmla="*/ 2371111 w 3897960"/>
              <a:gd name="connsiteY9" fmla="*/ 160514 h 2096606"/>
              <a:gd name="connsiteX10" fmla="*/ 2544264 w 3897960"/>
              <a:gd name="connsiteY10" fmla="*/ 164925 h 2096606"/>
              <a:gd name="connsiteX11" fmla="*/ 2782390 w 3897960"/>
              <a:gd name="connsiteY11" fmla="*/ 393525 h 2096606"/>
              <a:gd name="connsiteX12" fmla="*/ 3063223 w 3897960"/>
              <a:gd name="connsiteY12" fmla="*/ 253298 h 2096606"/>
              <a:gd name="connsiteX13" fmla="*/ 3325314 w 3897960"/>
              <a:gd name="connsiteY13" fmla="*/ 460200 h 2096606"/>
              <a:gd name="connsiteX14" fmla="*/ 3859322 w 3897960"/>
              <a:gd name="connsiteY14" fmla="*/ 427077 h 2096606"/>
              <a:gd name="connsiteX15" fmla="*/ 3836271 w 3897960"/>
              <a:gd name="connsiteY15" fmla="*/ 900998 h 2096606"/>
              <a:gd name="connsiteX16" fmla="*/ 3594933 w 3897960"/>
              <a:gd name="connsiteY16" fmla="*/ 1017764 h 2096606"/>
              <a:gd name="connsiteX17" fmla="*/ 3620588 w 3897960"/>
              <a:gd name="connsiteY17" fmla="*/ 1527000 h 2096606"/>
              <a:gd name="connsiteX18" fmla="*/ 3792038 w 3897960"/>
              <a:gd name="connsiteY18" fmla="*/ 1717499 h 2096606"/>
              <a:gd name="connsiteX19" fmla="*/ 3544388 w 3897960"/>
              <a:gd name="connsiteY19" fmla="*/ 1879424 h 2096606"/>
              <a:gd name="connsiteX20" fmla="*/ 3477713 w 3897960"/>
              <a:gd name="connsiteY20" fmla="*/ 2050875 h 2096606"/>
              <a:gd name="connsiteX21" fmla="*/ 1010738 w 3897960"/>
              <a:gd name="connsiteY21" fmla="*/ 898350 h 2096606"/>
              <a:gd name="connsiteX22" fmla="*/ 267788 w 3897960"/>
              <a:gd name="connsiteY22" fmla="*/ 850725 h 2096606"/>
              <a:gd name="connsiteX23" fmla="*/ 0 w 3897960"/>
              <a:gd name="connsiteY23" fmla="*/ 220003 h 2096606"/>
              <a:gd name="connsiteX0" fmla="*/ 0 w 3897960"/>
              <a:gd name="connsiteY0" fmla="*/ 220003 h 2050875"/>
              <a:gd name="connsiteX1" fmla="*/ 271621 w 3897960"/>
              <a:gd name="connsiteY1" fmla="*/ 115233 h 2050875"/>
              <a:gd name="connsiteX2" fmla="*/ 401747 w 3897960"/>
              <a:gd name="connsiteY2" fmla="*/ 231996 h 2050875"/>
              <a:gd name="connsiteX3" fmla="*/ 505914 w 3897960"/>
              <a:gd name="connsiteY3" fmla="*/ 307799 h 2050875"/>
              <a:gd name="connsiteX4" fmla="*/ 874773 w 3897960"/>
              <a:gd name="connsiteY4" fmla="*/ 933 h 2050875"/>
              <a:gd name="connsiteX5" fmla="*/ 982164 w 3897960"/>
              <a:gd name="connsiteY5" fmla="*/ 98249 h 2050875"/>
              <a:gd name="connsiteX6" fmla="*/ 1325065 w 3897960"/>
              <a:gd name="connsiteY6" fmla="*/ 12524 h 2050875"/>
              <a:gd name="connsiteX7" fmla="*/ 1553665 w 3897960"/>
              <a:gd name="connsiteY7" fmla="*/ 288749 h 2050875"/>
              <a:gd name="connsiteX8" fmla="*/ 2232244 w 3897960"/>
              <a:gd name="connsiteY8" fmla="*/ 928 h 2050875"/>
              <a:gd name="connsiteX9" fmla="*/ 2371111 w 3897960"/>
              <a:gd name="connsiteY9" fmla="*/ 160514 h 2050875"/>
              <a:gd name="connsiteX10" fmla="*/ 2544264 w 3897960"/>
              <a:gd name="connsiteY10" fmla="*/ 164925 h 2050875"/>
              <a:gd name="connsiteX11" fmla="*/ 2782390 w 3897960"/>
              <a:gd name="connsiteY11" fmla="*/ 393525 h 2050875"/>
              <a:gd name="connsiteX12" fmla="*/ 3063223 w 3897960"/>
              <a:gd name="connsiteY12" fmla="*/ 253298 h 2050875"/>
              <a:gd name="connsiteX13" fmla="*/ 3325314 w 3897960"/>
              <a:gd name="connsiteY13" fmla="*/ 460200 h 2050875"/>
              <a:gd name="connsiteX14" fmla="*/ 3859322 w 3897960"/>
              <a:gd name="connsiteY14" fmla="*/ 427077 h 2050875"/>
              <a:gd name="connsiteX15" fmla="*/ 3836271 w 3897960"/>
              <a:gd name="connsiteY15" fmla="*/ 900998 h 2050875"/>
              <a:gd name="connsiteX16" fmla="*/ 3594933 w 3897960"/>
              <a:gd name="connsiteY16" fmla="*/ 1017764 h 2050875"/>
              <a:gd name="connsiteX17" fmla="*/ 3620588 w 3897960"/>
              <a:gd name="connsiteY17" fmla="*/ 1527000 h 2050875"/>
              <a:gd name="connsiteX18" fmla="*/ 3792038 w 3897960"/>
              <a:gd name="connsiteY18" fmla="*/ 1717499 h 2050875"/>
              <a:gd name="connsiteX19" fmla="*/ 3544388 w 3897960"/>
              <a:gd name="connsiteY19" fmla="*/ 1879424 h 2050875"/>
              <a:gd name="connsiteX20" fmla="*/ 3477713 w 3897960"/>
              <a:gd name="connsiteY20" fmla="*/ 2050875 h 2050875"/>
              <a:gd name="connsiteX21" fmla="*/ 1010738 w 3897960"/>
              <a:gd name="connsiteY21" fmla="*/ 898350 h 2050875"/>
              <a:gd name="connsiteX22" fmla="*/ 267788 w 3897960"/>
              <a:gd name="connsiteY22" fmla="*/ 850725 h 2050875"/>
              <a:gd name="connsiteX23" fmla="*/ 0 w 3897960"/>
              <a:gd name="connsiteY23" fmla="*/ 220003 h 2050875"/>
              <a:gd name="connsiteX0" fmla="*/ 0 w 3897960"/>
              <a:gd name="connsiteY0" fmla="*/ 220003 h 2052143"/>
              <a:gd name="connsiteX1" fmla="*/ 271621 w 3897960"/>
              <a:gd name="connsiteY1" fmla="*/ 115233 h 2052143"/>
              <a:gd name="connsiteX2" fmla="*/ 401747 w 3897960"/>
              <a:gd name="connsiteY2" fmla="*/ 231996 h 2052143"/>
              <a:gd name="connsiteX3" fmla="*/ 505914 w 3897960"/>
              <a:gd name="connsiteY3" fmla="*/ 307799 h 2052143"/>
              <a:gd name="connsiteX4" fmla="*/ 874773 w 3897960"/>
              <a:gd name="connsiteY4" fmla="*/ 933 h 2052143"/>
              <a:gd name="connsiteX5" fmla="*/ 982164 w 3897960"/>
              <a:gd name="connsiteY5" fmla="*/ 98249 h 2052143"/>
              <a:gd name="connsiteX6" fmla="*/ 1325065 w 3897960"/>
              <a:gd name="connsiteY6" fmla="*/ 12524 h 2052143"/>
              <a:gd name="connsiteX7" fmla="*/ 1553665 w 3897960"/>
              <a:gd name="connsiteY7" fmla="*/ 288749 h 2052143"/>
              <a:gd name="connsiteX8" fmla="*/ 2232244 w 3897960"/>
              <a:gd name="connsiteY8" fmla="*/ 928 h 2052143"/>
              <a:gd name="connsiteX9" fmla="*/ 2371111 w 3897960"/>
              <a:gd name="connsiteY9" fmla="*/ 160514 h 2052143"/>
              <a:gd name="connsiteX10" fmla="*/ 2544264 w 3897960"/>
              <a:gd name="connsiteY10" fmla="*/ 164925 h 2052143"/>
              <a:gd name="connsiteX11" fmla="*/ 2782390 w 3897960"/>
              <a:gd name="connsiteY11" fmla="*/ 393525 h 2052143"/>
              <a:gd name="connsiteX12" fmla="*/ 3063223 w 3897960"/>
              <a:gd name="connsiteY12" fmla="*/ 253298 h 2052143"/>
              <a:gd name="connsiteX13" fmla="*/ 3325314 w 3897960"/>
              <a:gd name="connsiteY13" fmla="*/ 460200 h 2052143"/>
              <a:gd name="connsiteX14" fmla="*/ 3859322 w 3897960"/>
              <a:gd name="connsiteY14" fmla="*/ 427077 h 2052143"/>
              <a:gd name="connsiteX15" fmla="*/ 3836271 w 3897960"/>
              <a:gd name="connsiteY15" fmla="*/ 900998 h 2052143"/>
              <a:gd name="connsiteX16" fmla="*/ 3594933 w 3897960"/>
              <a:gd name="connsiteY16" fmla="*/ 1017764 h 2052143"/>
              <a:gd name="connsiteX17" fmla="*/ 3620588 w 3897960"/>
              <a:gd name="connsiteY17" fmla="*/ 1527000 h 2052143"/>
              <a:gd name="connsiteX18" fmla="*/ 3792038 w 3897960"/>
              <a:gd name="connsiteY18" fmla="*/ 1717499 h 2052143"/>
              <a:gd name="connsiteX19" fmla="*/ 3544388 w 3897960"/>
              <a:gd name="connsiteY19" fmla="*/ 1879424 h 2052143"/>
              <a:gd name="connsiteX20" fmla="*/ 3477713 w 3897960"/>
              <a:gd name="connsiteY20" fmla="*/ 2050875 h 2052143"/>
              <a:gd name="connsiteX21" fmla="*/ 2896688 w 3897960"/>
              <a:gd name="connsiteY21" fmla="*/ 1803224 h 2052143"/>
              <a:gd name="connsiteX22" fmla="*/ 1010738 w 3897960"/>
              <a:gd name="connsiteY22" fmla="*/ 898350 h 2052143"/>
              <a:gd name="connsiteX23" fmla="*/ 267788 w 3897960"/>
              <a:gd name="connsiteY23" fmla="*/ 850725 h 2052143"/>
              <a:gd name="connsiteX24" fmla="*/ 0 w 3897960"/>
              <a:gd name="connsiteY24" fmla="*/ 220003 h 2052143"/>
              <a:gd name="connsiteX0" fmla="*/ 0 w 3897960"/>
              <a:gd name="connsiteY0" fmla="*/ 220003 h 2463076"/>
              <a:gd name="connsiteX1" fmla="*/ 271621 w 3897960"/>
              <a:gd name="connsiteY1" fmla="*/ 115233 h 2463076"/>
              <a:gd name="connsiteX2" fmla="*/ 401747 w 3897960"/>
              <a:gd name="connsiteY2" fmla="*/ 231996 h 2463076"/>
              <a:gd name="connsiteX3" fmla="*/ 505914 w 3897960"/>
              <a:gd name="connsiteY3" fmla="*/ 307799 h 2463076"/>
              <a:gd name="connsiteX4" fmla="*/ 874773 w 3897960"/>
              <a:gd name="connsiteY4" fmla="*/ 933 h 2463076"/>
              <a:gd name="connsiteX5" fmla="*/ 982164 w 3897960"/>
              <a:gd name="connsiteY5" fmla="*/ 98249 h 2463076"/>
              <a:gd name="connsiteX6" fmla="*/ 1325065 w 3897960"/>
              <a:gd name="connsiteY6" fmla="*/ 12524 h 2463076"/>
              <a:gd name="connsiteX7" fmla="*/ 1553665 w 3897960"/>
              <a:gd name="connsiteY7" fmla="*/ 288749 h 2463076"/>
              <a:gd name="connsiteX8" fmla="*/ 2232244 w 3897960"/>
              <a:gd name="connsiteY8" fmla="*/ 928 h 2463076"/>
              <a:gd name="connsiteX9" fmla="*/ 2371111 w 3897960"/>
              <a:gd name="connsiteY9" fmla="*/ 160514 h 2463076"/>
              <a:gd name="connsiteX10" fmla="*/ 2544264 w 3897960"/>
              <a:gd name="connsiteY10" fmla="*/ 164925 h 2463076"/>
              <a:gd name="connsiteX11" fmla="*/ 2782390 w 3897960"/>
              <a:gd name="connsiteY11" fmla="*/ 393525 h 2463076"/>
              <a:gd name="connsiteX12" fmla="*/ 3063223 w 3897960"/>
              <a:gd name="connsiteY12" fmla="*/ 253298 h 2463076"/>
              <a:gd name="connsiteX13" fmla="*/ 3325314 w 3897960"/>
              <a:gd name="connsiteY13" fmla="*/ 460200 h 2463076"/>
              <a:gd name="connsiteX14" fmla="*/ 3859322 w 3897960"/>
              <a:gd name="connsiteY14" fmla="*/ 427077 h 2463076"/>
              <a:gd name="connsiteX15" fmla="*/ 3836271 w 3897960"/>
              <a:gd name="connsiteY15" fmla="*/ 900998 h 2463076"/>
              <a:gd name="connsiteX16" fmla="*/ 3594933 w 3897960"/>
              <a:gd name="connsiteY16" fmla="*/ 1017764 h 2463076"/>
              <a:gd name="connsiteX17" fmla="*/ 3620588 w 3897960"/>
              <a:gd name="connsiteY17" fmla="*/ 1527000 h 2463076"/>
              <a:gd name="connsiteX18" fmla="*/ 3792038 w 3897960"/>
              <a:gd name="connsiteY18" fmla="*/ 1717499 h 2463076"/>
              <a:gd name="connsiteX19" fmla="*/ 3544388 w 3897960"/>
              <a:gd name="connsiteY19" fmla="*/ 1879424 h 2463076"/>
              <a:gd name="connsiteX20" fmla="*/ 3477713 w 3897960"/>
              <a:gd name="connsiteY20" fmla="*/ 2050875 h 2463076"/>
              <a:gd name="connsiteX21" fmla="*/ 3649163 w 3897960"/>
              <a:gd name="connsiteY21" fmla="*/ 2460449 h 2463076"/>
              <a:gd name="connsiteX22" fmla="*/ 2896688 w 3897960"/>
              <a:gd name="connsiteY22" fmla="*/ 1803224 h 2463076"/>
              <a:gd name="connsiteX23" fmla="*/ 1010738 w 3897960"/>
              <a:gd name="connsiteY23" fmla="*/ 898350 h 2463076"/>
              <a:gd name="connsiteX24" fmla="*/ 267788 w 3897960"/>
              <a:gd name="connsiteY24" fmla="*/ 850725 h 2463076"/>
              <a:gd name="connsiteX25" fmla="*/ 0 w 3897960"/>
              <a:gd name="connsiteY25" fmla="*/ 220003 h 2463076"/>
              <a:gd name="connsiteX0" fmla="*/ 0 w 3897960"/>
              <a:gd name="connsiteY0" fmla="*/ 220003 h 2283659"/>
              <a:gd name="connsiteX1" fmla="*/ 271621 w 3897960"/>
              <a:gd name="connsiteY1" fmla="*/ 115233 h 2283659"/>
              <a:gd name="connsiteX2" fmla="*/ 401747 w 3897960"/>
              <a:gd name="connsiteY2" fmla="*/ 231996 h 2283659"/>
              <a:gd name="connsiteX3" fmla="*/ 505914 w 3897960"/>
              <a:gd name="connsiteY3" fmla="*/ 307799 h 2283659"/>
              <a:gd name="connsiteX4" fmla="*/ 874773 w 3897960"/>
              <a:gd name="connsiteY4" fmla="*/ 933 h 2283659"/>
              <a:gd name="connsiteX5" fmla="*/ 982164 w 3897960"/>
              <a:gd name="connsiteY5" fmla="*/ 98249 h 2283659"/>
              <a:gd name="connsiteX6" fmla="*/ 1325065 w 3897960"/>
              <a:gd name="connsiteY6" fmla="*/ 12524 h 2283659"/>
              <a:gd name="connsiteX7" fmla="*/ 1553665 w 3897960"/>
              <a:gd name="connsiteY7" fmla="*/ 288749 h 2283659"/>
              <a:gd name="connsiteX8" fmla="*/ 2232244 w 3897960"/>
              <a:gd name="connsiteY8" fmla="*/ 928 h 2283659"/>
              <a:gd name="connsiteX9" fmla="*/ 2371111 w 3897960"/>
              <a:gd name="connsiteY9" fmla="*/ 160514 h 2283659"/>
              <a:gd name="connsiteX10" fmla="*/ 2544264 w 3897960"/>
              <a:gd name="connsiteY10" fmla="*/ 164925 h 2283659"/>
              <a:gd name="connsiteX11" fmla="*/ 2782390 w 3897960"/>
              <a:gd name="connsiteY11" fmla="*/ 393525 h 2283659"/>
              <a:gd name="connsiteX12" fmla="*/ 3063223 w 3897960"/>
              <a:gd name="connsiteY12" fmla="*/ 253298 h 2283659"/>
              <a:gd name="connsiteX13" fmla="*/ 3325314 w 3897960"/>
              <a:gd name="connsiteY13" fmla="*/ 460200 h 2283659"/>
              <a:gd name="connsiteX14" fmla="*/ 3859322 w 3897960"/>
              <a:gd name="connsiteY14" fmla="*/ 427077 h 2283659"/>
              <a:gd name="connsiteX15" fmla="*/ 3836271 w 3897960"/>
              <a:gd name="connsiteY15" fmla="*/ 900998 h 2283659"/>
              <a:gd name="connsiteX16" fmla="*/ 3594933 w 3897960"/>
              <a:gd name="connsiteY16" fmla="*/ 1017764 h 2283659"/>
              <a:gd name="connsiteX17" fmla="*/ 3620588 w 3897960"/>
              <a:gd name="connsiteY17" fmla="*/ 1527000 h 2283659"/>
              <a:gd name="connsiteX18" fmla="*/ 3792038 w 3897960"/>
              <a:gd name="connsiteY18" fmla="*/ 1717499 h 2283659"/>
              <a:gd name="connsiteX19" fmla="*/ 3544388 w 3897960"/>
              <a:gd name="connsiteY19" fmla="*/ 1879424 h 2283659"/>
              <a:gd name="connsiteX20" fmla="*/ 3477713 w 3897960"/>
              <a:gd name="connsiteY20" fmla="*/ 2050875 h 2283659"/>
              <a:gd name="connsiteX21" fmla="*/ 3668213 w 3897960"/>
              <a:gd name="connsiteY21" fmla="*/ 2279474 h 2283659"/>
              <a:gd name="connsiteX22" fmla="*/ 2896688 w 3897960"/>
              <a:gd name="connsiteY22" fmla="*/ 1803224 h 2283659"/>
              <a:gd name="connsiteX23" fmla="*/ 1010738 w 3897960"/>
              <a:gd name="connsiteY23" fmla="*/ 898350 h 2283659"/>
              <a:gd name="connsiteX24" fmla="*/ 267788 w 3897960"/>
              <a:gd name="connsiteY24" fmla="*/ 850725 h 2283659"/>
              <a:gd name="connsiteX25" fmla="*/ 0 w 3897960"/>
              <a:gd name="connsiteY25" fmla="*/ 220003 h 2283659"/>
              <a:gd name="connsiteX0" fmla="*/ 0 w 3897960"/>
              <a:gd name="connsiteY0" fmla="*/ 220003 h 2596229"/>
              <a:gd name="connsiteX1" fmla="*/ 271621 w 3897960"/>
              <a:gd name="connsiteY1" fmla="*/ 115233 h 2596229"/>
              <a:gd name="connsiteX2" fmla="*/ 401747 w 3897960"/>
              <a:gd name="connsiteY2" fmla="*/ 231996 h 2596229"/>
              <a:gd name="connsiteX3" fmla="*/ 505914 w 3897960"/>
              <a:gd name="connsiteY3" fmla="*/ 307799 h 2596229"/>
              <a:gd name="connsiteX4" fmla="*/ 874773 w 3897960"/>
              <a:gd name="connsiteY4" fmla="*/ 933 h 2596229"/>
              <a:gd name="connsiteX5" fmla="*/ 982164 w 3897960"/>
              <a:gd name="connsiteY5" fmla="*/ 98249 h 2596229"/>
              <a:gd name="connsiteX6" fmla="*/ 1325065 w 3897960"/>
              <a:gd name="connsiteY6" fmla="*/ 12524 h 2596229"/>
              <a:gd name="connsiteX7" fmla="*/ 1553665 w 3897960"/>
              <a:gd name="connsiteY7" fmla="*/ 288749 h 2596229"/>
              <a:gd name="connsiteX8" fmla="*/ 2232244 w 3897960"/>
              <a:gd name="connsiteY8" fmla="*/ 928 h 2596229"/>
              <a:gd name="connsiteX9" fmla="*/ 2371111 w 3897960"/>
              <a:gd name="connsiteY9" fmla="*/ 160514 h 2596229"/>
              <a:gd name="connsiteX10" fmla="*/ 2544264 w 3897960"/>
              <a:gd name="connsiteY10" fmla="*/ 164925 h 2596229"/>
              <a:gd name="connsiteX11" fmla="*/ 2782390 w 3897960"/>
              <a:gd name="connsiteY11" fmla="*/ 393525 h 2596229"/>
              <a:gd name="connsiteX12" fmla="*/ 3063223 w 3897960"/>
              <a:gd name="connsiteY12" fmla="*/ 253298 h 2596229"/>
              <a:gd name="connsiteX13" fmla="*/ 3325314 w 3897960"/>
              <a:gd name="connsiteY13" fmla="*/ 460200 h 2596229"/>
              <a:gd name="connsiteX14" fmla="*/ 3859322 w 3897960"/>
              <a:gd name="connsiteY14" fmla="*/ 427077 h 2596229"/>
              <a:gd name="connsiteX15" fmla="*/ 3836271 w 3897960"/>
              <a:gd name="connsiteY15" fmla="*/ 900998 h 2596229"/>
              <a:gd name="connsiteX16" fmla="*/ 3594933 w 3897960"/>
              <a:gd name="connsiteY16" fmla="*/ 1017764 h 2596229"/>
              <a:gd name="connsiteX17" fmla="*/ 3620588 w 3897960"/>
              <a:gd name="connsiteY17" fmla="*/ 1527000 h 2596229"/>
              <a:gd name="connsiteX18" fmla="*/ 3792038 w 3897960"/>
              <a:gd name="connsiteY18" fmla="*/ 1717499 h 2596229"/>
              <a:gd name="connsiteX19" fmla="*/ 3544388 w 3897960"/>
              <a:gd name="connsiteY19" fmla="*/ 1879424 h 2596229"/>
              <a:gd name="connsiteX20" fmla="*/ 3477713 w 3897960"/>
              <a:gd name="connsiteY20" fmla="*/ 2050875 h 2596229"/>
              <a:gd name="connsiteX21" fmla="*/ 3668213 w 3897960"/>
              <a:gd name="connsiteY21" fmla="*/ 2279474 h 2596229"/>
              <a:gd name="connsiteX22" fmla="*/ 3592013 w 3897960"/>
              <a:gd name="connsiteY22" fmla="*/ 2565224 h 2596229"/>
              <a:gd name="connsiteX23" fmla="*/ 1010738 w 3897960"/>
              <a:gd name="connsiteY23" fmla="*/ 898350 h 2596229"/>
              <a:gd name="connsiteX24" fmla="*/ 267788 w 3897960"/>
              <a:gd name="connsiteY24" fmla="*/ 850725 h 2596229"/>
              <a:gd name="connsiteX25" fmla="*/ 0 w 3897960"/>
              <a:gd name="connsiteY25" fmla="*/ 220003 h 2596229"/>
              <a:gd name="connsiteX0" fmla="*/ 0 w 3897960"/>
              <a:gd name="connsiteY0" fmla="*/ 220003 h 2567913"/>
              <a:gd name="connsiteX1" fmla="*/ 271621 w 3897960"/>
              <a:gd name="connsiteY1" fmla="*/ 115233 h 2567913"/>
              <a:gd name="connsiteX2" fmla="*/ 401747 w 3897960"/>
              <a:gd name="connsiteY2" fmla="*/ 231996 h 2567913"/>
              <a:gd name="connsiteX3" fmla="*/ 505914 w 3897960"/>
              <a:gd name="connsiteY3" fmla="*/ 307799 h 2567913"/>
              <a:gd name="connsiteX4" fmla="*/ 874773 w 3897960"/>
              <a:gd name="connsiteY4" fmla="*/ 933 h 2567913"/>
              <a:gd name="connsiteX5" fmla="*/ 982164 w 3897960"/>
              <a:gd name="connsiteY5" fmla="*/ 98249 h 2567913"/>
              <a:gd name="connsiteX6" fmla="*/ 1325065 w 3897960"/>
              <a:gd name="connsiteY6" fmla="*/ 12524 h 2567913"/>
              <a:gd name="connsiteX7" fmla="*/ 1553665 w 3897960"/>
              <a:gd name="connsiteY7" fmla="*/ 288749 h 2567913"/>
              <a:gd name="connsiteX8" fmla="*/ 2232244 w 3897960"/>
              <a:gd name="connsiteY8" fmla="*/ 928 h 2567913"/>
              <a:gd name="connsiteX9" fmla="*/ 2371111 w 3897960"/>
              <a:gd name="connsiteY9" fmla="*/ 160514 h 2567913"/>
              <a:gd name="connsiteX10" fmla="*/ 2544264 w 3897960"/>
              <a:gd name="connsiteY10" fmla="*/ 164925 h 2567913"/>
              <a:gd name="connsiteX11" fmla="*/ 2782390 w 3897960"/>
              <a:gd name="connsiteY11" fmla="*/ 393525 h 2567913"/>
              <a:gd name="connsiteX12" fmla="*/ 3063223 w 3897960"/>
              <a:gd name="connsiteY12" fmla="*/ 253298 h 2567913"/>
              <a:gd name="connsiteX13" fmla="*/ 3325314 w 3897960"/>
              <a:gd name="connsiteY13" fmla="*/ 460200 h 2567913"/>
              <a:gd name="connsiteX14" fmla="*/ 3859322 w 3897960"/>
              <a:gd name="connsiteY14" fmla="*/ 427077 h 2567913"/>
              <a:gd name="connsiteX15" fmla="*/ 3836271 w 3897960"/>
              <a:gd name="connsiteY15" fmla="*/ 900998 h 2567913"/>
              <a:gd name="connsiteX16" fmla="*/ 3594933 w 3897960"/>
              <a:gd name="connsiteY16" fmla="*/ 1017764 h 2567913"/>
              <a:gd name="connsiteX17" fmla="*/ 3620588 w 3897960"/>
              <a:gd name="connsiteY17" fmla="*/ 1527000 h 2567913"/>
              <a:gd name="connsiteX18" fmla="*/ 3792038 w 3897960"/>
              <a:gd name="connsiteY18" fmla="*/ 1717499 h 2567913"/>
              <a:gd name="connsiteX19" fmla="*/ 3544388 w 3897960"/>
              <a:gd name="connsiteY19" fmla="*/ 1879424 h 2567913"/>
              <a:gd name="connsiteX20" fmla="*/ 3477713 w 3897960"/>
              <a:gd name="connsiteY20" fmla="*/ 2050875 h 2567913"/>
              <a:gd name="connsiteX21" fmla="*/ 3668213 w 3897960"/>
              <a:gd name="connsiteY21" fmla="*/ 2279474 h 2567913"/>
              <a:gd name="connsiteX22" fmla="*/ 3592013 w 3897960"/>
              <a:gd name="connsiteY22" fmla="*/ 2565224 h 2567913"/>
              <a:gd name="connsiteX23" fmla="*/ 3068138 w 3897960"/>
              <a:gd name="connsiteY23" fmla="*/ 2336624 h 2567913"/>
              <a:gd name="connsiteX24" fmla="*/ 1010738 w 3897960"/>
              <a:gd name="connsiteY24" fmla="*/ 898350 h 2567913"/>
              <a:gd name="connsiteX25" fmla="*/ 267788 w 3897960"/>
              <a:gd name="connsiteY25" fmla="*/ 850725 h 2567913"/>
              <a:gd name="connsiteX26" fmla="*/ 0 w 3897960"/>
              <a:gd name="connsiteY26" fmla="*/ 220003 h 2567913"/>
              <a:gd name="connsiteX0" fmla="*/ 0 w 3897960"/>
              <a:gd name="connsiteY0" fmla="*/ 220003 h 2641588"/>
              <a:gd name="connsiteX1" fmla="*/ 271621 w 3897960"/>
              <a:gd name="connsiteY1" fmla="*/ 115233 h 2641588"/>
              <a:gd name="connsiteX2" fmla="*/ 401747 w 3897960"/>
              <a:gd name="connsiteY2" fmla="*/ 231996 h 2641588"/>
              <a:gd name="connsiteX3" fmla="*/ 505914 w 3897960"/>
              <a:gd name="connsiteY3" fmla="*/ 307799 h 2641588"/>
              <a:gd name="connsiteX4" fmla="*/ 874773 w 3897960"/>
              <a:gd name="connsiteY4" fmla="*/ 933 h 2641588"/>
              <a:gd name="connsiteX5" fmla="*/ 982164 w 3897960"/>
              <a:gd name="connsiteY5" fmla="*/ 98249 h 2641588"/>
              <a:gd name="connsiteX6" fmla="*/ 1325065 w 3897960"/>
              <a:gd name="connsiteY6" fmla="*/ 12524 h 2641588"/>
              <a:gd name="connsiteX7" fmla="*/ 1553665 w 3897960"/>
              <a:gd name="connsiteY7" fmla="*/ 288749 h 2641588"/>
              <a:gd name="connsiteX8" fmla="*/ 2232244 w 3897960"/>
              <a:gd name="connsiteY8" fmla="*/ 928 h 2641588"/>
              <a:gd name="connsiteX9" fmla="*/ 2371111 w 3897960"/>
              <a:gd name="connsiteY9" fmla="*/ 160514 h 2641588"/>
              <a:gd name="connsiteX10" fmla="*/ 2544264 w 3897960"/>
              <a:gd name="connsiteY10" fmla="*/ 164925 h 2641588"/>
              <a:gd name="connsiteX11" fmla="*/ 2782390 w 3897960"/>
              <a:gd name="connsiteY11" fmla="*/ 393525 h 2641588"/>
              <a:gd name="connsiteX12" fmla="*/ 3063223 w 3897960"/>
              <a:gd name="connsiteY12" fmla="*/ 253298 h 2641588"/>
              <a:gd name="connsiteX13" fmla="*/ 3325314 w 3897960"/>
              <a:gd name="connsiteY13" fmla="*/ 460200 h 2641588"/>
              <a:gd name="connsiteX14" fmla="*/ 3859322 w 3897960"/>
              <a:gd name="connsiteY14" fmla="*/ 427077 h 2641588"/>
              <a:gd name="connsiteX15" fmla="*/ 3836271 w 3897960"/>
              <a:gd name="connsiteY15" fmla="*/ 900998 h 2641588"/>
              <a:gd name="connsiteX16" fmla="*/ 3594933 w 3897960"/>
              <a:gd name="connsiteY16" fmla="*/ 1017764 h 2641588"/>
              <a:gd name="connsiteX17" fmla="*/ 3620588 w 3897960"/>
              <a:gd name="connsiteY17" fmla="*/ 1527000 h 2641588"/>
              <a:gd name="connsiteX18" fmla="*/ 3792038 w 3897960"/>
              <a:gd name="connsiteY18" fmla="*/ 1717499 h 2641588"/>
              <a:gd name="connsiteX19" fmla="*/ 3544388 w 3897960"/>
              <a:gd name="connsiteY19" fmla="*/ 1879424 h 2641588"/>
              <a:gd name="connsiteX20" fmla="*/ 3477713 w 3897960"/>
              <a:gd name="connsiteY20" fmla="*/ 2050875 h 2641588"/>
              <a:gd name="connsiteX21" fmla="*/ 3668213 w 3897960"/>
              <a:gd name="connsiteY21" fmla="*/ 2279474 h 2641588"/>
              <a:gd name="connsiteX22" fmla="*/ 3592013 w 3897960"/>
              <a:gd name="connsiteY22" fmla="*/ 2565224 h 2641588"/>
              <a:gd name="connsiteX23" fmla="*/ 3382463 w 3897960"/>
              <a:gd name="connsiteY23" fmla="*/ 2498549 h 2641588"/>
              <a:gd name="connsiteX24" fmla="*/ 1010738 w 3897960"/>
              <a:gd name="connsiteY24" fmla="*/ 898350 h 2641588"/>
              <a:gd name="connsiteX25" fmla="*/ 267788 w 3897960"/>
              <a:gd name="connsiteY25" fmla="*/ 850725 h 2641588"/>
              <a:gd name="connsiteX26" fmla="*/ 0 w 3897960"/>
              <a:gd name="connsiteY26" fmla="*/ 220003 h 2641588"/>
              <a:gd name="connsiteX0" fmla="*/ 0 w 3897960"/>
              <a:gd name="connsiteY0" fmla="*/ 220003 h 2635284"/>
              <a:gd name="connsiteX1" fmla="*/ 271621 w 3897960"/>
              <a:gd name="connsiteY1" fmla="*/ 115233 h 2635284"/>
              <a:gd name="connsiteX2" fmla="*/ 401747 w 3897960"/>
              <a:gd name="connsiteY2" fmla="*/ 231996 h 2635284"/>
              <a:gd name="connsiteX3" fmla="*/ 505914 w 3897960"/>
              <a:gd name="connsiteY3" fmla="*/ 307799 h 2635284"/>
              <a:gd name="connsiteX4" fmla="*/ 874773 w 3897960"/>
              <a:gd name="connsiteY4" fmla="*/ 933 h 2635284"/>
              <a:gd name="connsiteX5" fmla="*/ 982164 w 3897960"/>
              <a:gd name="connsiteY5" fmla="*/ 98249 h 2635284"/>
              <a:gd name="connsiteX6" fmla="*/ 1325065 w 3897960"/>
              <a:gd name="connsiteY6" fmla="*/ 12524 h 2635284"/>
              <a:gd name="connsiteX7" fmla="*/ 1553665 w 3897960"/>
              <a:gd name="connsiteY7" fmla="*/ 288749 h 2635284"/>
              <a:gd name="connsiteX8" fmla="*/ 2232244 w 3897960"/>
              <a:gd name="connsiteY8" fmla="*/ 928 h 2635284"/>
              <a:gd name="connsiteX9" fmla="*/ 2371111 w 3897960"/>
              <a:gd name="connsiteY9" fmla="*/ 160514 h 2635284"/>
              <a:gd name="connsiteX10" fmla="*/ 2544264 w 3897960"/>
              <a:gd name="connsiteY10" fmla="*/ 164925 h 2635284"/>
              <a:gd name="connsiteX11" fmla="*/ 2782390 w 3897960"/>
              <a:gd name="connsiteY11" fmla="*/ 393525 h 2635284"/>
              <a:gd name="connsiteX12" fmla="*/ 3063223 w 3897960"/>
              <a:gd name="connsiteY12" fmla="*/ 253298 h 2635284"/>
              <a:gd name="connsiteX13" fmla="*/ 3325314 w 3897960"/>
              <a:gd name="connsiteY13" fmla="*/ 460200 h 2635284"/>
              <a:gd name="connsiteX14" fmla="*/ 3859322 w 3897960"/>
              <a:gd name="connsiteY14" fmla="*/ 427077 h 2635284"/>
              <a:gd name="connsiteX15" fmla="*/ 3836271 w 3897960"/>
              <a:gd name="connsiteY15" fmla="*/ 900998 h 2635284"/>
              <a:gd name="connsiteX16" fmla="*/ 3594933 w 3897960"/>
              <a:gd name="connsiteY16" fmla="*/ 1017764 h 2635284"/>
              <a:gd name="connsiteX17" fmla="*/ 3620588 w 3897960"/>
              <a:gd name="connsiteY17" fmla="*/ 1527000 h 2635284"/>
              <a:gd name="connsiteX18" fmla="*/ 3792038 w 3897960"/>
              <a:gd name="connsiteY18" fmla="*/ 1717499 h 2635284"/>
              <a:gd name="connsiteX19" fmla="*/ 3544388 w 3897960"/>
              <a:gd name="connsiteY19" fmla="*/ 1879424 h 2635284"/>
              <a:gd name="connsiteX20" fmla="*/ 3477713 w 3897960"/>
              <a:gd name="connsiteY20" fmla="*/ 2050875 h 2635284"/>
              <a:gd name="connsiteX21" fmla="*/ 3668213 w 3897960"/>
              <a:gd name="connsiteY21" fmla="*/ 2279474 h 2635284"/>
              <a:gd name="connsiteX22" fmla="*/ 3734888 w 3897960"/>
              <a:gd name="connsiteY22" fmla="*/ 2546174 h 2635284"/>
              <a:gd name="connsiteX23" fmla="*/ 3382463 w 3897960"/>
              <a:gd name="connsiteY23" fmla="*/ 2498549 h 2635284"/>
              <a:gd name="connsiteX24" fmla="*/ 1010738 w 3897960"/>
              <a:gd name="connsiteY24" fmla="*/ 898350 h 2635284"/>
              <a:gd name="connsiteX25" fmla="*/ 267788 w 3897960"/>
              <a:gd name="connsiteY25" fmla="*/ 850725 h 2635284"/>
              <a:gd name="connsiteX26" fmla="*/ 0 w 3897960"/>
              <a:gd name="connsiteY26" fmla="*/ 220003 h 2635284"/>
              <a:gd name="connsiteX0" fmla="*/ 0 w 3897960"/>
              <a:gd name="connsiteY0" fmla="*/ 220003 h 2808089"/>
              <a:gd name="connsiteX1" fmla="*/ 271621 w 3897960"/>
              <a:gd name="connsiteY1" fmla="*/ 115233 h 2808089"/>
              <a:gd name="connsiteX2" fmla="*/ 401747 w 3897960"/>
              <a:gd name="connsiteY2" fmla="*/ 231996 h 2808089"/>
              <a:gd name="connsiteX3" fmla="*/ 505914 w 3897960"/>
              <a:gd name="connsiteY3" fmla="*/ 307799 h 2808089"/>
              <a:gd name="connsiteX4" fmla="*/ 874773 w 3897960"/>
              <a:gd name="connsiteY4" fmla="*/ 933 h 2808089"/>
              <a:gd name="connsiteX5" fmla="*/ 982164 w 3897960"/>
              <a:gd name="connsiteY5" fmla="*/ 98249 h 2808089"/>
              <a:gd name="connsiteX6" fmla="*/ 1325065 w 3897960"/>
              <a:gd name="connsiteY6" fmla="*/ 12524 h 2808089"/>
              <a:gd name="connsiteX7" fmla="*/ 1553665 w 3897960"/>
              <a:gd name="connsiteY7" fmla="*/ 288749 h 2808089"/>
              <a:gd name="connsiteX8" fmla="*/ 2232244 w 3897960"/>
              <a:gd name="connsiteY8" fmla="*/ 928 h 2808089"/>
              <a:gd name="connsiteX9" fmla="*/ 2371111 w 3897960"/>
              <a:gd name="connsiteY9" fmla="*/ 160514 h 2808089"/>
              <a:gd name="connsiteX10" fmla="*/ 2544264 w 3897960"/>
              <a:gd name="connsiteY10" fmla="*/ 164925 h 2808089"/>
              <a:gd name="connsiteX11" fmla="*/ 2782390 w 3897960"/>
              <a:gd name="connsiteY11" fmla="*/ 393525 h 2808089"/>
              <a:gd name="connsiteX12" fmla="*/ 3063223 w 3897960"/>
              <a:gd name="connsiteY12" fmla="*/ 253298 h 2808089"/>
              <a:gd name="connsiteX13" fmla="*/ 3325314 w 3897960"/>
              <a:gd name="connsiteY13" fmla="*/ 460200 h 2808089"/>
              <a:gd name="connsiteX14" fmla="*/ 3859322 w 3897960"/>
              <a:gd name="connsiteY14" fmla="*/ 427077 h 2808089"/>
              <a:gd name="connsiteX15" fmla="*/ 3836271 w 3897960"/>
              <a:gd name="connsiteY15" fmla="*/ 900998 h 2808089"/>
              <a:gd name="connsiteX16" fmla="*/ 3594933 w 3897960"/>
              <a:gd name="connsiteY16" fmla="*/ 1017764 h 2808089"/>
              <a:gd name="connsiteX17" fmla="*/ 3620588 w 3897960"/>
              <a:gd name="connsiteY17" fmla="*/ 1527000 h 2808089"/>
              <a:gd name="connsiteX18" fmla="*/ 3792038 w 3897960"/>
              <a:gd name="connsiteY18" fmla="*/ 1717499 h 2808089"/>
              <a:gd name="connsiteX19" fmla="*/ 3544388 w 3897960"/>
              <a:gd name="connsiteY19" fmla="*/ 1879424 h 2808089"/>
              <a:gd name="connsiteX20" fmla="*/ 3477713 w 3897960"/>
              <a:gd name="connsiteY20" fmla="*/ 2050875 h 2808089"/>
              <a:gd name="connsiteX21" fmla="*/ 3668213 w 3897960"/>
              <a:gd name="connsiteY21" fmla="*/ 2279474 h 2808089"/>
              <a:gd name="connsiteX22" fmla="*/ 3734888 w 3897960"/>
              <a:gd name="connsiteY22" fmla="*/ 2546174 h 2808089"/>
              <a:gd name="connsiteX23" fmla="*/ 3363413 w 3897960"/>
              <a:gd name="connsiteY23" fmla="*/ 2717624 h 2808089"/>
              <a:gd name="connsiteX24" fmla="*/ 1010738 w 3897960"/>
              <a:gd name="connsiteY24" fmla="*/ 898350 h 2808089"/>
              <a:gd name="connsiteX25" fmla="*/ 267788 w 3897960"/>
              <a:gd name="connsiteY25" fmla="*/ 850725 h 2808089"/>
              <a:gd name="connsiteX26" fmla="*/ 0 w 3897960"/>
              <a:gd name="connsiteY26" fmla="*/ 220003 h 2808089"/>
              <a:gd name="connsiteX0" fmla="*/ 0 w 3897960"/>
              <a:gd name="connsiteY0" fmla="*/ 220003 h 2717624"/>
              <a:gd name="connsiteX1" fmla="*/ 271621 w 3897960"/>
              <a:gd name="connsiteY1" fmla="*/ 115233 h 2717624"/>
              <a:gd name="connsiteX2" fmla="*/ 401747 w 3897960"/>
              <a:gd name="connsiteY2" fmla="*/ 231996 h 2717624"/>
              <a:gd name="connsiteX3" fmla="*/ 505914 w 3897960"/>
              <a:gd name="connsiteY3" fmla="*/ 307799 h 2717624"/>
              <a:gd name="connsiteX4" fmla="*/ 874773 w 3897960"/>
              <a:gd name="connsiteY4" fmla="*/ 933 h 2717624"/>
              <a:gd name="connsiteX5" fmla="*/ 982164 w 3897960"/>
              <a:gd name="connsiteY5" fmla="*/ 98249 h 2717624"/>
              <a:gd name="connsiteX6" fmla="*/ 1325065 w 3897960"/>
              <a:gd name="connsiteY6" fmla="*/ 12524 h 2717624"/>
              <a:gd name="connsiteX7" fmla="*/ 1553665 w 3897960"/>
              <a:gd name="connsiteY7" fmla="*/ 288749 h 2717624"/>
              <a:gd name="connsiteX8" fmla="*/ 2232244 w 3897960"/>
              <a:gd name="connsiteY8" fmla="*/ 928 h 2717624"/>
              <a:gd name="connsiteX9" fmla="*/ 2371111 w 3897960"/>
              <a:gd name="connsiteY9" fmla="*/ 160514 h 2717624"/>
              <a:gd name="connsiteX10" fmla="*/ 2544264 w 3897960"/>
              <a:gd name="connsiteY10" fmla="*/ 164925 h 2717624"/>
              <a:gd name="connsiteX11" fmla="*/ 2782390 w 3897960"/>
              <a:gd name="connsiteY11" fmla="*/ 393525 h 2717624"/>
              <a:gd name="connsiteX12" fmla="*/ 3063223 w 3897960"/>
              <a:gd name="connsiteY12" fmla="*/ 253298 h 2717624"/>
              <a:gd name="connsiteX13" fmla="*/ 3325314 w 3897960"/>
              <a:gd name="connsiteY13" fmla="*/ 460200 h 2717624"/>
              <a:gd name="connsiteX14" fmla="*/ 3859322 w 3897960"/>
              <a:gd name="connsiteY14" fmla="*/ 427077 h 2717624"/>
              <a:gd name="connsiteX15" fmla="*/ 3836271 w 3897960"/>
              <a:gd name="connsiteY15" fmla="*/ 900998 h 2717624"/>
              <a:gd name="connsiteX16" fmla="*/ 3594933 w 3897960"/>
              <a:gd name="connsiteY16" fmla="*/ 1017764 h 2717624"/>
              <a:gd name="connsiteX17" fmla="*/ 3620588 w 3897960"/>
              <a:gd name="connsiteY17" fmla="*/ 1527000 h 2717624"/>
              <a:gd name="connsiteX18" fmla="*/ 3792038 w 3897960"/>
              <a:gd name="connsiteY18" fmla="*/ 1717499 h 2717624"/>
              <a:gd name="connsiteX19" fmla="*/ 3544388 w 3897960"/>
              <a:gd name="connsiteY19" fmla="*/ 1879424 h 2717624"/>
              <a:gd name="connsiteX20" fmla="*/ 3477713 w 3897960"/>
              <a:gd name="connsiteY20" fmla="*/ 2050875 h 2717624"/>
              <a:gd name="connsiteX21" fmla="*/ 3668213 w 3897960"/>
              <a:gd name="connsiteY21" fmla="*/ 2279474 h 2717624"/>
              <a:gd name="connsiteX22" fmla="*/ 3734888 w 3897960"/>
              <a:gd name="connsiteY22" fmla="*/ 2546174 h 2717624"/>
              <a:gd name="connsiteX23" fmla="*/ 3363413 w 3897960"/>
              <a:gd name="connsiteY23" fmla="*/ 2717624 h 2717624"/>
              <a:gd name="connsiteX24" fmla="*/ 1010738 w 3897960"/>
              <a:gd name="connsiteY24" fmla="*/ 898350 h 2717624"/>
              <a:gd name="connsiteX25" fmla="*/ 267788 w 3897960"/>
              <a:gd name="connsiteY25" fmla="*/ 850725 h 2717624"/>
              <a:gd name="connsiteX26" fmla="*/ 0 w 3897960"/>
              <a:gd name="connsiteY26" fmla="*/ 220003 h 271762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82295"/>
              <a:gd name="connsiteX1" fmla="*/ 271621 w 3897960"/>
              <a:gd name="connsiteY1" fmla="*/ 115233 h 2782295"/>
              <a:gd name="connsiteX2" fmla="*/ 401747 w 3897960"/>
              <a:gd name="connsiteY2" fmla="*/ 231996 h 2782295"/>
              <a:gd name="connsiteX3" fmla="*/ 505914 w 3897960"/>
              <a:gd name="connsiteY3" fmla="*/ 307799 h 2782295"/>
              <a:gd name="connsiteX4" fmla="*/ 874773 w 3897960"/>
              <a:gd name="connsiteY4" fmla="*/ 933 h 2782295"/>
              <a:gd name="connsiteX5" fmla="*/ 982164 w 3897960"/>
              <a:gd name="connsiteY5" fmla="*/ 98249 h 2782295"/>
              <a:gd name="connsiteX6" fmla="*/ 1325065 w 3897960"/>
              <a:gd name="connsiteY6" fmla="*/ 12524 h 2782295"/>
              <a:gd name="connsiteX7" fmla="*/ 1553665 w 3897960"/>
              <a:gd name="connsiteY7" fmla="*/ 288749 h 2782295"/>
              <a:gd name="connsiteX8" fmla="*/ 2232244 w 3897960"/>
              <a:gd name="connsiteY8" fmla="*/ 928 h 2782295"/>
              <a:gd name="connsiteX9" fmla="*/ 2371111 w 3897960"/>
              <a:gd name="connsiteY9" fmla="*/ 160514 h 2782295"/>
              <a:gd name="connsiteX10" fmla="*/ 2544264 w 3897960"/>
              <a:gd name="connsiteY10" fmla="*/ 164925 h 2782295"/>
              <a:gd name="connsiteX11" fmla="*/ 2782390 w 3897960"/>
              <a:gd name="connsiteY11" fmla="*/ 393525 h 2782295"/>
              <a:gd name="connsiteX12" fmla="*/ 3063223 w 3897960"/>
              <a:gd name="connsiteY12" fmla="*/ 253298 h 2782295"/>
              <a:gd name="connsiteX13" fmla="*/ 3325314 w 3897960"/>
              <a:gd name="connsiteY13" fmla="*/ 460200 h 2782295"/>
              <a:gd name="connsiteX14" fmla="*/ 3859322 w 3897960"/>
              <a:gd name="connsiteY14" fmla="*/ 427077 h 2782295"/>
              <a:gd name="connsiteX15" fmla="*/ 3836271 w 3897960"/>
              <a:gd name="connsiteY15" fmla="*/ 900998 h 2782295"/>
              <a:gd name="connsiteX16" fmla="*/ 3594933 w 3897960"/>
              <a:gd name="connsiteY16" fmla="*/ 1017764 h 2782295"/>
              <a:gd name="connsiteX17" fmla="*/ 3620588 w 3897960"/>
              <a:gd name="connsiteY17" fmla="*/ 1527000 h 2782295"/>
              <a:gd name="connsiteX18" fmla="*/ 3792038 w 3897960"/>
              <a:gd name="connsiteY18" fmla="*/ 1717499 h 2782295"/>
              <a:gd name="connsiteX19" fmla="*/ 3544388 w 3897960"/>
              <a:gd name="connsiteY19" fmla="*/ 1879424 h 2782295"/>
              <a:gd name="connsiteX20" fmla="*/ 3477713 w 3897960"/>
              <a:gd name="connsiteY20" fmla="*/ 2050875 h 2782295"/>
              <a:gd name="connsiteX21" fmla="*/ 3668213 w 3897960"/>
              <a:gd name="connsiteY21" fmla="*/ 2279474 h 2782295"/>
              <a:gd name="connsiteX22" fmla="*/ 3734888 w 3897960"/>
              <a:gd name="connsiteY22" fmla="*/ 2546174 h 2782295"/>
              <a:gd name="connsiteX23" fmla="*/ 3430088 w 3897960"/>
              <a:gd name="connsiteY23" fmla="*/ 2774774 h 2782295"/>
              <a:gd name="connsiteX24" fmla="*/ 2715713 w 3897960"/>
              <a:gd name="connsiteY24" fmla="*/ 2231848 h 2782295"/>
              <a:gd name="connsiteX25" fmla="*/ 1010738 w 3897960"/>
              <a:gd name="connsiteY25" fmla="*/ 898350 h 2782295"/>
              <a:gd name="connsiteX26" fmla="*/ 267788 w 3897960"/>
              <a:gd name="connsiteY26" fmla="*/ 850725 h 2782295"/>
              <a:gd name="connsiteX27" fmla="*/ 0 w 3897960"/>
              <a:gd name="connsiteY27" fmla="*/ 220003 h 2782295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081398"/>
              <a:gd name="connsiteX1" fmla="*/ 271621 w 3897960"/>
              <a:gd name="connsiteY1" fmla="*/ 115233 h 3081398"/>
              <a:gd name="connsiteX2" fmla="*/ 401747 w 3897960"/>
              <a:gd name="connsiteY2" fmla="*/ 231996 h 3081398"/>
              <a:gd name="connsiteX3" fmla="*/ 505914 w 3897960"/>
              <a:gd name="connsiteY3" fmla="*/ 307799 h 3081398"/>
              <a:gd name="connsiteX4" fmla="*/ 874773 w 3897960"/>
              <a:gd name="connsiteY4" fmla="*/ 933 h 3081398"/>
              <a:gd name="connsiteX5" fmla="*/ 982164 w 3897960"/>
              <a:gd name="connsiteY5" fmla="*/ 98249 h 3081398"/>
              <a:gd name="connsiteX6" fmla="*/ 1325065 w 3897960"/>
              <a:gd name="connsiteY6" fmla="*/ 12524 h 3081398"/>
              <a:gd name="connsiteX7" fmla="*/ 1553665 w 3897960"/>
              <a:gd name="connsiteY7" fmla="*/ 288749 h 3081398"/>
              <a:gd name="connsiteX8" fmla="*/ 2232244 w 3897960"/>
              <a:gd name="connsiteY8" fmla="*/ 928 h 3081398"/>
              <a:gd name="connsiteX9" fmla="*/ 2371111 w 3897960"/>
              <a:gd name="connsiteY9" fmla="*/ 160514 h 3081398"/>
              <a:gd name="connsiteX10" fmla="*/ 2544264 w 3897960"/>
              <a:gd name="connsiteY10" fmla="*/ 164925 h 3081398"/>
              <a:gd name="connsiteX11" fmla="*/ 2782390 w 3897960"/>
              <a:gd name="connsiteY11" fmla="*/ 393525 h 3081398"/>
              <a:gd name="connsiteX12" fmla="*/ 3063223 w 3897960"/>
              <a:gd name="connsiteY12" fmla="*/ 253298 h 3081398"/>
              <a:gd name="connsiteX13" fmla="*/ 3325314 w 3897960"/>
              <a:gd name="connsiteY13" fmla="*/ 460200 h 3081398"/>
              <a:gd name="connsiteX14" fmla="*/ 3859322 w 3897960"/>
              <a:gd name="connsiteY14" fmla="*/ 427077 h 3081398"/>
              <a:gd name="connsiteX15" fmla="*/ 3836271 w 3897960"/>
              <a:gd name="connsiteY15" fmla="*/ 900998 h 3081398"/>
              <a:gd name="connsiteX16" fmla="*/ 3594933 w 3897960"/>
              <a:gd name="connsiteY16" fmla="*/ 1017764 h 3081398"/>
              <a:gd name="connsiteX17" fmla="*/ 3620588 w 3897960"/>
              <a:gd name="connsiteY17" fmla="*/ 1527000 h 3081398"/>
              <a:gd name="connsiteX18" fmla="*/ 3792038 w 3897960"/>
              <a:gd name="connsiteY18" fmla="*/ 1717499 h 3081398"/>
              <a:gd name="connsiteX19" fmla="*/ 3544388 w 3897960"/>
              <a:gd name="connsiteY19" fmla="*/ 1879424 h 3081398"/>
              <a:gd name="connsiteX20" fmla="*/ 3477713 w 3897960"/>
              <a:gd name="connsiteY20" fmla="*/ 2050875 h 3081398"/>
              <a:gd name="connsiteX21" fmla="*/ 3668213 w 3897960"/>
              <a:gd name="connsiteY21" fmla="*/ 2279474 h 3081398"/>
              <a:gd name="connsiteX22" fmla="*/ 3734888 w 3897960"/>
              <a:gd name="connsiteY22" fmla="*/ 2546174 h 3081398"/>
              <a:gd name="connsiteX23" fmla="*/ 3430088 w 3897960"/>
              <a:gd name="connsiteY23" fmla="*/ 2774774 h 3081398"/>
              <a:gd name="connsiteX24" fmla="*/ 3582488 w 3897960"/>
              <a:gd name="connsiteY24" fmla="*/ 3079573 h 3081398"/>
              <a:gd name="connsiteX25" fmla="*/ 2906213 w 3897960"/>
              <a:gd name="connsiteY25" fmla="*/ 2631898 h 3081398"/>
              <a:gd name="connsiteX26" fmla="*/ 1010738 w 3897960"/>
              <a:gd name="connsiteY26" fmla="*/ 898350 h 3081398"/>
              <a:gd name="connsiteX27" fmla="*/ 267788 w 3897960"/>
              <a:gd name="connsiteY27" fmla="*/ 850725 h 3081398"/>
              <a:gd name="connsiteX28" fmla="*/ 0 w 3897960"/>
              <a:gd name="connsiteY28" fmla="*/ 220003 h 3081398"/>
              <a:gd name="connsiteX0" fmla="*/ 0 w 3897960"/>
              <a:gd name="connsiteY0" fmla="*/ 220003 h 3405821"/>
              <a:gd name="connsiteX1" fmla="*/ 271621 w 3897960"/>
              <a:gd name="connsiteY1" fmla="*/ 115233 h 3405821"/>
              <a:gd name="connsiteX2" fmla="*/ 401747 w 3897960"/>
              <a:gd name="connsiteY2" fmla="*/ 231996 h 3405821"/>
              <a:gd name="connsiteX3" fmla="*/ 505914 w 3897960"/>
              <a:gd name="connsiteY3" fmla="*/ 307799 h 3405821"/>
              <a:gd name="connsiteX4" fmla="*/ 874773 w 3897960"/>
              <a:gd name="connsiteY4" fmla="*/ 933 h 3405821"/>
              <a:gd name="connsiteX5" fmla="*/ 982164 w 3897960"/>
              <a:gd name="connsiteY5" fmla="*/ 98249 h 3405821"/>
              <a:gd name="connsiteX6" fmla="*/ 1325065 w 3897960"/>
              <a:gd name="connsiteY6" fmla="*/ 12524 h 3405821"/>
              <a:gd name="connsiteX7" fmla="*/ 1553665 w 3897960"/>
              <a:gd name="connsiteY7" fmla="*/ 288749 h 3405821"/>
              <a:gd name="connsiteX8" fmla="*/ 2232244 w 3897960"/>
              <a:gd name="connsiteY8" fmla="*/ 928 h 3405821"/>
              <a:gd name="connsiteX9" fmla="*/ 2371111 w 3897960"/>
              <a:gd name="connsiteY9" fmla="*/ 160514 h 3405821"/>
              <a:gd name="connsiteX10" fmla="*/ 2544264 w 3897960"/>
              <a:gd name="connsiteY10" fmla="*/ 164925 h 3405821"/>
              <a:gd name="connsiteX11" fmla="*/ 2782390 w 3897960"/>
              <a:gd name="connsiteY11" fmla="*/ 393525 h 3405821"/>
              <a:gd name="connsiteX12" fmla="*/ 3063223 w 3897960"/>
              <a:gd name="connsiteY12" fmla="*/ 253298 h 3405821"/>
              <a:gd name="connsiteX13" fmla="*/ 3325314 w 3897960"/>
              <a:gd name="connsiteY13" fmla="*/ 460200 h 3405821"/>
              <a:gd name="connsiteX14" fmla="*/ 3859322 w 3897960"/>
              <a:gd name="connsiteY14" fmla="*/ 427077 h 3405821"/>
              <a:gd name="connsiteX15" fmla="*/ 3836271 w 3897960"/>
              <a:gd name="connsiteY15" fmla="*/ 900998 h 3405821"/>
              <a:gd name="connsiteX16" fmla="*/ 3594933 w 3897960"/>
              <a:gd name="connsiteY16" fmla="*/ 1017764 h 3405821"/>
              <a:gd name="connsiteX17" fmla="*/ 3620588 w 3897960"/>
              <a:gd name="connsiteY17" fmla="*/ 1527000 h 3405821"/>
              <a:gd name="connsiteX18" fmla="*/ 3792038 w 3897960"/>
              <a:gd name="connsiteY18" fmla="*/ 1717499 h 3405821"/>
              <a:gd name="connsiteX19" fmla="*/ 3544388 w 3897960"/>
              <a:gd name="connsiteY19" fmla="*/ 1879424 h 3405821"/>
              <a:gd name="connsiteX20" fmla="*/ 3477713 w 3897960"/>
              <a:gd name="connsiteY20" fmla="*/ 2050875 h 3405821"/>
              <a:gd name="connsiteX21" fmla="*/ 3668213 w 3897960"/>
              <a:gd name="connsiteY21" fmla="*/ 2279474 h 3405821"/>
              <a:gd name="connsiteX22" fmla="*/ 3734888 w 3897960"/>
              <a:gd name="connsiteY22" fmla="*/ 2546174 h 3405821"/>
              <a:gd name="connsiteX23" fmla="*/ 3430088 w 3897960"/>
              <a:gd name="connsiteY23" fmla="*/ 2774774 h 3405821"/>
              <a:gd name="connsiteX24" fmla="*/ 3582488 w 3897960"/>
              <a:gd name="connsiteY24" fmla="*/ 3079573 h 3405821"/>
              <a:gd name="connsiteX25" fmla="*/ 3372938 w 3897960"/>
              <a:gd name="connsiteY25" fmla="*/ 3289123 h 3405821"/>
              <a:gd name="connsiteX26" fmla="*/ 1010738 w 3897960"/>
              <a:gd name="connsiteY26" fmla="*/ 898350 h 3405821"/>
              <a:gd name="connsiteX27" fmla="*/ 267788 w 3897960"/>
              <a:gd name="connsiteY27" fmla="*/ 850725 h 3405821"/>
              <a:gd name="connsiteX28" fmla="*/ 0 w 3897960"/>
              <a:gd name="connsiteY28" fmla="*/ 220003 h 3405821"/>
              <a:gd name="connsiteX0" fmla="*/ 0 w 3897960"/>
              <a:gd name="connsiteY0" fmla="*/ 220003 h 3289123"/>
              <a:gd name="connsiteX1" fmla="*/ 271621 w 3897960"/>
              <a:gd name="connsiteY1" fmla="*/ 115233 h 3289123"/>
              <a:gd name="connsiteX2" fmla="*/ 401747 w 3897960"/>
              <a:gd name="connsiteY2" fmla="*/ 231996 h 3289123"/>
              <a:gd name="connsiteX3" fmla="*/ 505914 w 3897960"/>
              <a:gd name="connsiteY3" fmla="*/ 307799 h 3289123"/>
              <a:gd name="connsiteX4" fmla="*/ 874773 w 3897960"/>
              <a:gd name="connsiteY4" fmla="*/ 933 h 3289123"/>
              <a:gd name="connsiteX5" fmla="*/ 982164 w 3897960"/>
              <a:gd name="connsiteY5" fmla="*/ 98249 h 3289123"/>
              <a:gd name="connsiteX6" fmla="*/ 1325065 w 3897960"/>
              <a:gd name="connsiteY6" fmla="*/ 12524 h 3289123"/>
              <a:gd name="connsiteX7" fmla="*/ 1553665 w 3897960"/>
              <a:gd name="connsiteY7" fmla="*/ 288749 h 3289123"/>
              <a:gd name="connsiteX8" fmla="*/ 2232244 w 3897960"/>
              <a:gd name="connsiteY8" fmla="*/ 928 h 3289123"/>
              <a:gd name="connsiteX9" fmla="*/ 2371111 w 3897960"/>
              <a:gd name="connsiteY9" fmla="*/ 160514 h 3289123"/>
              <a:gd name="connsiteX10" fmla="*/ 2544264 w 3897960"/>
              <a:gd name="connsiteY10" fmla="*/ 164925 h 3289123"/>
              <a:gd name="connsiteX11" fmla="*/ 2782390 w 3897960"/>
              <a:gd name="connsiteY11" fmla="*/ 393525 h 3289123"/>
              <a:gd name="connsiteX12" fmla="*/ 3063223 w 3897960"/>
              <a:gd name="connsiteY12" fmla="*/ 253298 h 3289123"/>
              <a:gd name="connsiteX13" fmla="*/ 3325314 w 3897960"/>
              <a:gd name="connsiteY13" fmla="*/ 460200 h 3289123"/>
              <a:gd name="connsiteX14" fmla="*/ 3859322 w 3897960"/>
              <a:gd name="connsiteY14" fmla="*/ 427077 h 3289123"/>
              <a:gd name="connsiteX15" fmla="*/ 3836271 w 3897960"/>
              <a:gd name="connsiteY15" fmla="*/ 900998 h 3289123"/>
              <a:gd name="connsiteX16" fmla="*/ 3594933 w 3897960"/>
              <a:gd name="connsiteY16" fmla="*/ 1017764 h 3289123"/>
              <a:gd name="connsiteX17" fmla="*/ 3620588 w 3897960"/>
              <a:gd name="connsiteY17" fmla="*/ 1527000 h 3289123"/>
              <a:gd name="connsiteX18" fmla="*/ 3792038 w 3897960"/>
              <a:gd name="connsiteY18" fmla="*/ 1717499 h 3289123"/>
              <a:gd name="connsiteX19" fmla="*/ 3544388 w 3897960"/>
              <a:gd name="connsiteY19" fmla="*/ 1879424 h 3289123"/>
              <a:gd name="connsiteX20" fmla="*/ 3477713 w 3897960"/>
              <a:gd name="connsiteY20" fmla="*/ 2050875 h 3289123"/>
              <a:gd name="connsiteX21" fmla="*/ 3668213 w 3897960"/>
              <a:gd name="connsiteY21" fmla="*/ 2279474 h 3289123"/>
              <a:gd name="connsiteX22" fmla="*/ 3734888 w 3897960"/>
              <a:gd name="connsiteY22" fmla="*/ 2546174 h 3289123"/>
              <a:gd name="connsiteX23" fmla="*/ 3430088 w 3897960"/>
              <a:gd name="connsiteY23" fmla="*/ 2774774 h 3289123"/>
              <a:gd name="connsiteX24" fmla="*/ 3582488 w 3897960"/>
              <a:gd name="connsiteY24" fmla="*/ 3079573 h 3289123"/>
              <a:gd name="connsiteX25" fmla="*/ 3372938 w 3897960"/>
              <a:gd name="connsiteY25" fmla="*/ 3289123 h 3289123"/>
              <a:gd name="connsiteX26" fmla="*/ 1010738 w 3897960"/>
              <a:gd name="connsiteY26" fmla="*/ 898350 h 3289123"/>
              <a:gd name="connsiteX27" fmla="*/ 267788 w 3897960"/>
              <a:gd name="connsiteY27" fmla="*/ 850725 h 3289123"/>
              <a:gd name="connsiteX28" fmla="*/ 0 w 3897960"/>
              <a:gd name="connsiteY28" fmla="*/ 220003 h 3289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2753813 w 3897960"/>
              <a:gd name="connsiteY26" fmla="*/ 271762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410534"/>
              <a:gd name="connsiteX1" fmla="*/ 271621 w 3897960"/>
              <a:gd name="connsiteY1" fmla="*/ 115233 h 3410534"/>
              <a:gd name="connsiteX2" fmla="*/ 401747 w 3897960"/>
              <a:gd name="connsiteY2" fmla="*/ 231996 h 3410534"/>
              <a:gd name="connsiteX3" fmla="*/ 505914 w 3897960"/>
              <a:gd name="connsiteY3" fmla="*/ 307799 h 3410534"/>
              <a:gd name="connsiteX4" fmla="*/ 874773 w 3897960"/>
              <a:gd name="connsiteY4" fmla="*/ 933 h 3410534"/>
              <a:gd name="connsiteX5" fmla="*/ 982164 w 3897960"/>
              <a:gd name="connsiteY5" fmla="*/ 98249 h 3410534"/>
              <a:gd name="connsiteX6" fmla="*/ 1325065 w 3897960"/>
              <a:gd name="connsiteY6" fmla="*/ 12524 h 3410534"/>
              <a:gd name="connsiteX7" fmla="*/ 1553665 w 3897960"/>
              <a:gd name="connsiteY7" fmla="*/ 288749 h 3410534"/>
              <a:gd name="connsiteX8" fmla="*/ 2232244 w 3897960"/>
              <a:gd name="connsiteY8" fmla="*/ 928 h 3410534"/>
              <a:gd name="connsiteX9" fmla="*/ 2371111 w 3897960"/>
              <a:gd name="connsiteY9" fmla="*/ 160514 h 3410534"/>
              <a:gd name="connsiteX10" fmla="*/ 2544264 w 3897960"/>
              <a:gd name="connsiteY10" fmla="*/ 164925 h 3410534"/>
              <a:gd name="connsiteX11" fmla="*/ 2782390 w 3897960"/>
              <a:gd name="connsiteY11" fmla="*/ 393525 h 3410534"/>
              <a:gd name="connsiteX12" fmla="*/ 3063223 w 3897960"/>
              <a:gd name="connsiteY12" fmla="*/ 253298 h 3410534"/>
              <a:gd name="connsiteX13" fmla="*/ 3325314 w 3897960"/>
              <a:gd name="connsiteY13" fmla="*/ 460200 h 3410534"/>
              <a:gd name="connsiteX14" fmla="*/ 3859322 w 3897960"/>
              <a:gd name="connsiteY14" fmla="*/ 427077 h 3410534"/>
              <a:gd name="connsiteX15" fmla="*/ 3836271 w 3897960"/>
              <a:gd name="connsiteY15" fmla="*/ 900998 h 3410534"/>
              <a:gd name="connsiteX16" fmla="*/ 3594933 w 3897960"/>
              <a:gd name="connsiteY16" fmla="*/ 1017764 h 3410534"/>
              <a:gd name="connsiteX17" fmla="*/ 3620588 w 3897960"/>
              <a:gd name="connsiteY17" fmla="*/ 1527000 h 3410534"/>
              <a:gd name="connsiteX18" fmla="*/ 3792038 w 3897960"/>
              <a:gd name="connsiteY18" fmla="*/ 1717499 h 3410534"/>
              <a:gd name="connsiteX19" fmla="*/ 3544388 w 3897960"/>
              <a:gd name="connsiteY19" fmla="*/ 1879424 h 3410534"/>
              <a:gd name="connsiteX20" fmla="*/ 3477713 w 3897960"/>
              <a:gd name="connsiteY20" fmla="*/ 2050875 h 3410534"/>
              <a:gd name="connsiteX21" fmla="*/ 3668213 w 3897960"/>
              <a:gd name="connsiteY21" fmla="*/ 2279474 h 3410534"/>
              <a:gd name="connsiteX22" fmla="*/ 3734888 w 3897960"/>
              <a:gd name="connsiteY22" fmla="*/ 2546174 h 3410534"/>
              <a:gd name="connsiteX23" fmla="*/ 3430088 w 3897960"/>
              <a:gd name="connsiteY23" fmla="*/ 2774774 h 3410534"/>
              <a:gd name="connsiteX24" fmla="*/ 3582488 w 3897960"/>
              <a:gd name="connsiteY24" fmla="*/ 3079573 h 3410534"/>
              <a:gd name="connsiteX25" fmla="*/ 3372938 w 3897960"/>
              <a:gd name="connsiteY25" fmla="*/ 3289123 h 3410534"/>
              <a:gd name="connsiteX26" fmla="*/ 3182438 w 3897960"/>
              <a:gd name="connsiteY26" fmla="*/ 3231973 h 3410534"/>
              <a:gd name="connsiteX27" fmla="*/ 1010738 w 3897960"/>
              <a:gd name="connsiteY27" fmla="*/ 898350 h 3410534"/>
              <a:gd name="connsiteX28" fmla="*/ 267788 w 3897960"/>
              <a:gd name="connsiteY28" fmla="*/ 850725 h 3410534"/>
              <a:gd name="connsiteX29" fmla="*/ 0 w 3897960"/>
              <a:gd name="connsiteY29" fmla="*/ 220003 h 3410534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2477588 w 3897960"/>
              <a:gd name="connsiteY27" fmla="*/ 25842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353763 w 3897960"/>
              <a:gd name="connsiteY28" fmla="*/ 248902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377937"/>
              <a:gd name="connsiteX1" fmla="*/ 271621 w 3897960"/>
              <a:gd name="connsiteY1" fmla="*/ 115233 h 3377937"/>
              <a:gd name="connsiteX2" fmla="*/ 401747 w 3897960"/>
              <a:gd name="connsiteY2" fmla="*/ 231996 h 3377937"/>
              <a:gd name="connsiteX3" fmla="*/ 505914 w 3897960"/>
              <a:gd name="connsiteY3" fmla="*/ 307799 h 3377937"/>
              <a:gd name="connsiteX4" fmla="*/ 874773 w 3897960"/>
              <a:gd name="connsiteY4" fmla="*/ 933 h 3377937"/>
              <a:gd name="connsiteX5" fmla="*/ 982164 w 3897960"/>
              <a:gd name="connsiteY5" fmla="*/ 98249 h 3377937"/>
              <a:gd name="connsiteX6" fmla="*/ 1325065 w 3897960"/>
              <a:gd name="connsiteY6" fmla="*/ 12524 h 3377937"/>
              <a:gd name="connsiteX7" fmla="*/ 1553665 w 3897960"/>
              <a:gd name="connsiteY7" fmla="*/ 288749 h 3377937"/>
              <a:gd name="connsiteX8" fmla="*/ 2232244 w 3897960"/>
              <a:gd name="connsiteY8" fmla="*/ 928 h 3377937"/>
              <a:gd name="connsiteX9" fmla="*/ 2371111 w 3897960"/>
              <a:gd name="connsiteY9" fmla="*/ 160514 h 3377937"/>
              <a:gd name="connsiteX10" fmla="*/ 2544264 w 3897960"/>
              <a:gd name="connsiteY10" fmla="*/ 164925 h 3377937"/>
              <a:gd name="connsiteX11" fmla="*/ 2782390 w 3897960"/>
              <a:gd name="connsiteY11" fmla="*/ 393525 h 3377937"/>
              <a:gd name="connsiteX12" fmla="*/ 3063223 w 3897960"/>
              <a:gd name="connsiteY12" fmla="*/ 253298 h 3377937"/>
              <a:gd name="connsiteX13" fmla="*/ 3325314 w 3897960"/>
              <a:gd name="connsiteY13" fmla="*/ 460200 h 3377937"/>
              <a:gd name="connsiteX14" fmla="*/ 3859322 w 3897960"/>
              <a:gd name="connsiteY14" fmla="*/ 427077 h 3377937"/>
              <a:gd name="connsiteX15" fmla="*/ 3836271 w 3897960"/>
              <a:gd name="connsiteY15" fmla="*/ 900998 h 3377937"/>
              <a:gd name="connsiteX16" fmla="*/ 3594933 w 3897960"/>
              <a:gd name="connsiteY16" fmla="*/ 1017764 h 3377937"/>
              <a:gd name="connsiteX17" fmla="*/ 3620588 w 3897960"/>
              <a:gd name="connsiteY17" fmla="*/ 1527000 h 3377937"/>
              <a:gd name="connsiteX18" fmla="*/ 3792038 w 3897960"/>
              <a:gd name="connsiteY18" fmla="*/ 1717499 h 3377937"/>
              <a:gd name="connsiteX19" fmla="*/ 3544388 w 3897960"/>
              <a:gd name="connsiteY19" fmla="*/ 1879424 h 3377937"/>
              <a:gd name="connsiteX20" fmla="*/ 3477713 w 3897960"/>
              <a:gd name="connsiteY20" fmla="*/ 2050875 h 3377937"/>
              <a:gd name="connsiteX21" fmla="*/ 3668213 w 3897960"/>
              <a:gd name="connsiteY21" fmla="*/ 2279474 h 3377937"/>
              <a:gd name="connsiteX22" fmla="*/ 3734888 w 3897960"/>
              <a:gd name="connsiteY22" fmla="*/ 2546174 h 3377937"/>
              <a:gd name="connsiteX23" fmla="*/ 3430088 w 3897960"/>
              <a:gd name="connsiteY23" fmla="*/ 2774774 h 3377937"/>
              <a:gd name="connsiteX24" fmla="*/ 3582488 w 3897960"/>
              <a:gd name="connsiteY24" fmla="*/ 3079573 h 3377937"/>
              <a:gd name="connsiteX25" fmla="*/ 3372938 w 3897960"/>
              <a:gd name="connsiteY25" fmla="*/ 3289123 h 3377937"/>
              <a:gd name="connsiteX26" fmla="*/ 3182438 w 3897960"/>
              <a:gd name="connsiteY26" fmla="*/ 3231973 h 3377937"/>
              <a:gd name="connsiteX27" fmla="*/ 3020513 w 3897960"/>
              <a:gd name="connsiteY27" fmla="*/ 3079573 h 3377937"/>
              <a:gd name="connsiteX28" fmla="*/ 2839538 w 3897960"/>
              <a:gd name="connsiteY28" fmla="*/ 3270073 h 3377937"/>
              <a:gd name="connsiteX29" fmla="*/ 1010738 w 3897960"/>
              <a:gd name="connsiteY29" fmla="*/ 898350 h 3377937"/>
              <a:gd name="connsiteX30" fmla="*/ 267788 w 3897960"/>
              <a:gd name="connsiteY30" fmla="*/ 850725 h 3377937"/>
              <a:gd name="connsiteX31" fmla="*/ 0 w 3897960"/>
              <a:gd name="connsiteY31" fmla="*/ 220003 h 337793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496638 w 3897960"/>
              <a:gd name="connsiteY29" fmla="*/ 287954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389667"/>
              <a:gd name="connsiteX1" fmla="*/ 271621 w 3897960"/>
              <a:gd name="connsiteY1" fmla="*/ 115233 h 3389667"/>
              <a:gd name="connsiteX2" fmla="*/ 401747 w 3897960"/>
              <a:gd name="connsiteY2" fmla="*/ 231996 h 3389667"/>
              <a:gd name="connsiteX3" fmla="*/ 505914 w 3897960"/>
              <a:gd name="connsiteY3" fmla="*/ 307799 h 3389667"/>
              <a:gd name="connsiteX4" fmla="*/ 874773 w 3897960"/>
              <a:gd name="connsiteY4" fmla="*/ 933 h 3389667"/>
              <a:gd name="connsiteX5" fmla="*/ 982164 w 3897960"/>
              <a:gd name="connsiteY5" fmla="*/ 98249 h 3389667"/>
              <a:gd name="connsiteX6" fmla="*/ 1325065 w 3897960"/>
              <a:gd name="connsiteY6" fmla="*/ 12524 h 3389667"/>
              <a:gd name="connsiteX7" fmla="*/ 1553665 w 3897960"/>
              <a:gd name="connsiteY7" fmla="*/ 288749 h 3389667"/>
              <a:gd name="connsiteX8" fmla="*/ 2232244 w 3897960"/>
              <a:gd name="connsiteY8" fmla="*/ 928 h 3389667"/>
              <a:gd name="connsiteX9" fmla="*/ 2371111 w 3897960"/>
              <a:gd name="connsiteY9" fmla="*/ 160514 h 3389667"/>
              <a:gd name="connsiteX10" fmla="*/ 2544264 w 3897960"/>
              <a:gd name="connsiteY10" fmla="*/ 164925 h 3389667"/>
              <a:gd name="connsiteX11" fmla="*/ 2782390 w 3897960"/>
              <a:gd name="connsiteY11" fmla="*/ 393525 h 3389667"/>
              <a:gd name="connsiteX12" fmla="*/ 3063223 w 3897960"/>
              <a:gd name="connsiteY12" fmla="*/ 253298 h 3389667"/>
              <a:gd name="connsiteX13" fmla="*/ 3325314 w 3897960"/>
              <a:gd name="connsiteY13" fmla="*/ 460200 h 3389667"/>
              <a:gd name="connsiteX14" fmla="*/ 3859322 w 3897960"/>
              <a:gd name="connsiteY14" fmla="*/ 427077 h 3389667"/>
              <a:gd name="connsiteX15" fmla="*/ 3836271 w 3897960"/>
              <a:gd name="connsiteY15" fmla="*/ 900998 h 3389667"/>
              <a:gd name="connsiteX16" fmla="*/ 3594933 w 3897960"/>
              <a:gd name="connsiteY16" fmla="*/ 1017764 h 3389667"/>
              <a:gd name="connsiteX17" fmla="*/ 3620588 w 3897960"/>
              <a:gd name="connsiteY17" fmla="*/ 1527000 h 3389667"/>
              <a:gd name="connsiteX18" fmla="*/ 3792038 w 3897960"/>
              <a:gd name="connsiteY18" fmla="*/ 1717499 h 3389667"/>
              <a:gd name="connsiteX19" fmla="*/ 3544388 w 3897960"/>
              <a:gd name="connsiteY19" fmla="*/ 1879424 h 3389667"/>
              <a:gd name="connsiteX20" fmla="*/ 3477713 w 3897960"/>
              <a:gd name="connsiteY20" fmla="*/ 2050875 h 3389667"/>
              <a:gd name="connsiteX21" fmla="*/ 3668213 w 3897960"/>
              <a:gd name="connsiteY21" fmla="*/ 2279474 h 3389667"/>
              <a:gd name="connsiteX22" fmla="*/ 3734888 w 3897960"/>
              <a:gd name="connsiteY22" fmla="*/ 2546174 h 3389667"/>
              <a:gd name="connsiteX23" fmla="*/ 3430088 w 3897960"/>
              <a:gd name="connsiteY23" fmla="*/ 2774774 h 3389667"/>
              <a:gd name="connsiteX24" fmla="*/ 3582488 w 3897960"/>
              <a:gd name="connsiteY24" fmla="*/ 3079573 h 3389667"/>
              <a:gd name="connsiteX25" fmla="*/ 3372938 w 3897960"/>
              <a:gd name="connsiteY25" fmla="*/ 3289123 h 3389667"/>
              <a:gd name="connsiteX26" fmla="*/ 3182438 w 3897960"/>
              <a:gd name="connsiteY26" fmla="*/ 3231973 h 3389667"/>
              <a:gd name="connsiteX27" fmla="*/ 3020513 w 3897960"/>
              <a:gd name="connsiteY27" fmla="*/ 3079573 h 3389667"/>
              <a:gd name="connsiteX28" fmla="*/ 2839538 w 3897960"/>
              <a:gd name="connsiteY28" fmla="*/ 3270073 h 3389667"/>
              <a:gd name="connsiteX29" fmla="*/ 2706188 w 3897960"/>
              <a:gd name="connsiteY29" fmla="*/ 3203398 h 3389667"/>
              <a:gd name="connsiteX30" fmla="*/ 1010738 w 3897960"/>
              <a:gd name="connsiteY30" fmla="*/ 898350 h 3389667"/>
              <a:gd name="connsiteX31" fmla="*/ 267788 w 3897960"/>
              <a:gd name="connsiteY31" fmla="*/ 850725 h 3389667"/>
              <a:gd name="connsiteX32" fmla="*/ 0 w 3897960"/>
              <a:gd name="connsiteY32" fmla="*/ 220003 h 338966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172788 w 3897960"/>
              <a:gd name="connsiteY30" fmla="*/ 26033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389820"/>
              <a:gd name="connsiteX1" fmla="*/ 271621 w 3897960"/>
              <a:gd name="connsiteY1" fmla="*/ 115233 h 3389820"/>
              <a:gd name="connsiteX2" fmla="*/ 401747 w 3897960"/>
              <a:gd name="connsiteY2" fmla="*/ 231996 h 3389820"/>
              <a:gd name="connsiteX3" fmla="*/ 505914 w 3897960"/>
              <a:gd name="connsiteY3" fmla="*/ 307799 h 3389820"/>
              <a:gd name="connsiteX4" fmla="*/ 874773 w 3897960"/>
              <a:gd name="connsiteY4" fmla="*/ 933 h 3389820"/>
              <a:gd name="connsiteX5" fmla="*/ 982164 w 3897960"/>
              <a:gd name="connsiteY5" fmla="*/ 98249 h 3389820"/>
              <a:gd name="connsiteX6" fmla="*/ 1325065 w 3897960"/>
              <a:gd name="connsiteY6" fmla="*/ 12524 h 3389820"/>
              <a:gd name="connsiteX7" fmla="*/ 1553665 w 3897960"/>
              <a:gd name="connsiteY7" fmla="*/ 288749 h 3389820"/>
              <a:gd name="connsiteX8" fmla="*/ 2232244 w 3897960"/>
              <a:gd name="connsiteY8" fmla="*/ 928 h 3389820"/>
              <a:gd name="connsiteX9" fmla="*/ 2371111 w 3897960"/>
              <a:gd name="connsiteY9" fmla="*/ 160514 h 3389820"/>
              <a:gd name="connsiteX10" fmla="*/ 2544264 w 3897960"/>
              <a:gd name="connsiteY10" fmla="*/ 164925 h 3389820"/>
              <a:gd name="connsiteX11" fmla="*/ 2782390 w 3897960"/>
              <a:gd name="connsiteY11" fmla="*/ 393525 h 3389820"/>
              <a:gd name="connsiteX12" fmla="*/ 3063223 w 3897960"/>
              <a:gd name="connsiteY12" fmla="*/ 253298 h 3389820"/>
              <a:gd name="connsiteX13" fmla="*/ 3325314 w 3897960"/>
              <a:gd name="connsiteY13" fmla="*/ 460200 h 3389820"/>
              <a:gd name="connsiteX14" fmla="*/ 3859322 w 3897960"/>
              <a:gd name="connsiteY14" fmla="*/ 427077 h 3389820"/>
              <a:gd name="connsiteX15" fmla="*/ 3836271 w 3897960"/>
              <a:gd name="connsiteY15" fmla="*/ 900998 h 3389820"/>
              <a:gd name="connsiteX16" fmla="*/ 3594933 w 3897960"/>
              <a:gd name="connsiteY16" fmla="*/ 1017764 h 3389820"/>
              <a:gd name="connsiteX17" fmla="*/ 3620588 w 3897960"/>
              <a:gd name="connsiteY17" fmla="*/ 1527000 h 3389820"/>
              <a:gd name="connsiteX18" fmla="*/ 3792038 w 3897960"/>
              <a:gd name="connsiteY18" fmla="*/ 1717499 h 3389820"/>
              <a:gd name="connsiteX19" fmla="*/ 3544388 w 3897960"/>
              <a:gd name="connsiteY19" fmla="*/ 1879424 h 3389820"/>
              <a:gd name="connsiteX20" fmla="*/ 3477713 w 3897960"/>
              <a:gd name="connsiteY20" fmla="*/ 2050875 h 3389820"/>
              <a:gd name="connsiteX21" fmla="*/ 3668213 w 3897960"/>
              <a:gd name="connsiteY21" fmla="*/ 2279474 h 3389820"/>
              <a:gd name="connsiteX22" fmla="*/ 3734888 w 3897960"/>
              <a:gd name="connsiteY22" fmla="*/ 2546174 h 3389820"/>
              <a:gd name="connsiteX23" fmla="*/ 3430088 w 3897960"/>
              <a:gd name="connsiteY23" fmla="*/ 2774774 h 3389820"/>
              <a:gd name="connsiteX24" fmla="*/ 3582488 w 3897960"/>
              <a:gd name="connsiteY24" fmla="*/ 3079573 h 3389820"/>
              <a:gd name="connsiteX25" fmla="*/ 3372938 w 3897960"/>
              <a:gd name="connsiteY25" fmla="*/ 3289123 h 3389820"/>
              <a:gd name="connsiteX26" fmla="*/ 3182438 w 3897960"/>
              <a:gd name="connsiteY26" fmla="*/ 3231973 h 3389820"/>
              <a:gd name="connsiteX27" fmla="*/ 3020513 w 3897960"/>
              <a:gd name="connsiteY27" fmla="*/ 3079573 h 3389820"/>
              <a:gd name="connsiteX28" fmla="*/ 2839538 w 3897960"/>
              <a:gd name="connsiteY28" fmla="*/ 3270073 h 3389820"/>
              <a:gd name="connsiteX29" fmla="*/ 2706188 w 3897960"/>
              <a:gd name="connsiteY29" fmla="*/ 3203398 h 3389820"/>
              <a:gd name="connsiteX30" fmla="*/ 2458538 w 3897960"/>
              <a:gd name="connsiteY30" fmla="*/ 3251023 h 3389820"/>
              <a:gd name="connsiteX31" fmla="*/ 1010738 w 3897960"/>
              <a:gd name="connsiteY31" fmla="*/ 898350 h 3389820"/>
              <a:gd name="connsiteX32" fmla="*/ 267788 w 3897960"/>
              <a:gd name="connsiteY32" fmla="*/ 850725 h 3389820"/>
              <a:gd name="connsiteX33" fmla="*/ 0 w 3897960"/>
              <a:gd name="connsiteY33" fmla="*/ 220003 h 3389820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867988 w 3897960"/>
              <a:gd name="connsiteY31" fmla="*/ 2469973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67988 w 3897960"/>
              <a:gd name="connsiteY32" fmla="*/ 2431873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9418"/>
              <a:gd name="connsiteX1" fmla="*/ 271621 w 3897960"/>
              <a:gd name="connsiteY1" fmla="*/ 115233 h 3299418"/>
              <a:gd name="connsiteX2" fmla="*/ 401747 w 3897960"/>
              <a:gd name="connsiteY2" fmla="*/ 231996 h 3299418"/>
              <a:gd name="connsiteX3" fmla="*/ 505914 w 3897960"/>
              <a:gd name="connsiteY3" fmla="*/ 307799 h 3299418"/>
              <a:gd name="connsiteX4" fmla="*/ 874773 w 3897960"/>
              <a:gd name="connsiteY4" fmla="*/ 933 h 3299418"/>
              <a:gd name="connsiteX5" fmla="*/ 982164 w 3897960"/>
              <a:gd name="connsiteY5" fmla="*/ 98249 h 3299418"/>
              <a:gd name="connsiteX6" fmla="*/ 1325065 w 3897960"/>
              <a:gd name="connsiteY6" fmla="*/ 12524 h 3299418"/>
              <a:gd name="connsiteX7" fmla="*/ 1553665 w 3897960"/>
              <a:gd name="connsiteY7" fmla="*/ 288749 h 3299418"/>
              <a:gd name="connsiteX8" fmla="*/ 2232244 w 3897960"/>
              <a:gd name="connsiteY8" fmla="*/ 928 h 3299418"/>
              <a:gd name="connsiteX9" fmla="*/ 2371111 w 3897960"/>
              <a:gd name="connsiteY9" fmla="*/ 160514 h 3299418"/>
              <a:gd name="connsiteX10" fmla="*/ 2544264 w 3897960"/>
              <a:gd name="connsiteY10" fmla="*/ 164925 h 3299418"/>
              <a:gd name="connsiteX11" fmla="*/ 2782390 w 3897960"/>
              <a:gd name="connsiteY11" fmla="*/ 393525 h 3299418"/>
              <a:gd name="connsiteX12" fmla="*/ 3063223 w 3897960"/>
              <a:gd name="connsiteY12" fmla="*/ 253298 h 3299418"/>
              <a:gd name="connsiteX13" fmla="*/ 3325314 w 3897960"/>
              <a:gd name="connsiteY13" fmla="*/ 460200 h 3299418"/>
              <a:gd name="connsiteX14" fmla="*/ 3859322 w 3897960"/>
              <a:gd name="connsiteY14" fmla="*/ 427077 h 3299418"/>
              <a:gd name="connsiteX15" fmla="*/ 3836271 w 3897960"/>
              <a:gd name="connsiteY15" fmla="*/ 900998 h 3299418"/>
              <a:gd name="connsiteX16" fmla="*/ 3594933 w 3897960"/>
              <a:gd name="connsiteY16" fmla="*/ 1017764 h 3299418"/>
              <a:gd name="connsiteX17" fmla="*/ 3620588 w 3897960"/>
              <a:gd name="connsiteY17" fmla="*/ 1527000 h 3299418"/>
              <a:gd name="connsiteX18" fmla="*/ 3792038 w 3897960"/>
              <a:gd name="connsiteY18" fmla="*/ 1717499 h 3299418"/>
              <a:gd name="connsiteX19" fmla="*/ 3544388 w 3897960"/>
              <a:gd name="connsiteY19" fmla="*/ 1879424 h 3299418"/>
              <a:gd name="connsiteX20" fmla="*/ 3477713 w 3897960"/>
              <a:gd name="connsiteY20" fmla="*/ 2050875 h 3299418"/>
              <a:gd name="connsiteX21" fmla="*/ 3668213 w 3897960"/>
              <a:gd name="connsiteY21" fmla="*/ 2279474 h 3299418"/>
              <a:gd name="connsiteX22" fmla="*/ 3734888 w 3897960"/>
              <a:gd name="connsiteY22" fmla="*/ 2546174 h 3299418"/>
              <a:gd name="connsiteX23" fmla="*/ 3430088 w 3897960"/>
              <a:gd name="connsiteY23" fmla="*/ 2774774 h 3299418"/>
              <a:gd name="connsiteX24" fmla="*/ 3582488 w 3897960"/>
              <a:gd name="connsiteY24" fmla="*/ 3079573 h 3299418"/>
              <a:gd name="connsiteX25" fmla="*/ 3372938 w 3897960"/>
              <a:gd name="connsiteY25" fmla="*/ 3289123 h 3299418"/>
              <a:gd name="connsiteX26" fmla="*/ 3182438 w 3897960"/>
              <a:gd name="connsiteY26" fmla="*/ 3231973 h 3299418"/>
              <a:gd name="connsiteX27" fmla="*/ 3020513 w 3897960"/>
              <a:gd name="connsiteY27" fmla="*/ 3079573 h 3299418"/>
              <a:gd name="connsiteX28" fmla="*/ 2839538 w 3897960"/>
              <a:gd name="connsiteY28" fmla="*/ 3270073 h 3299418"/>
              <a:gd name="connsiteX29" fmla="*/ 2706188 w 3897960"/>
              <a:gd name="connsiteY29" fmla="*/ 3203398 h 3299418"/>
              <a:gd name="connsiteX30" fmla="*/ 2458538 w 3897960"/>
              <a:gd name="connsiteY30" fmla="*/ 3251023 h 3299418"/>
              <a:gd name="connsiteX31" fmla="*/ 2334713 w 3897960"/>
              <a:gd name="connsiteY31" fmla="*/ 3070048 h 3299418"/>
              <a:gd name="connsiteX32" fmla="*/ 1848938 w 3897960"/>
              <a:gd name="connsiteY32" fmla="*/ 3184348 h 3299418"/>
              <a:gd name="connsiteX33" fmla="*/ 1010738 w 3897960"/>
              <a:gd name="connsiteY33" fmla="*/ 898350 h 3299418"/>
              <a:gd name="connsiteX34" fmla="*/ 267788 w 3897960"/>
              <a:gd name="connsiteY34" fmla="*/ 850725 h 3299418"/>
              <a:gd name="connsiteX35" fmla="*/ 0 w 3897960"/>
              <a:gd name="connsiteY35" fmla="*/ 220003 h 3299418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429838 w 3897960"/>
              <a:gd name="connsiteY33" fmla="*/ 224137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344113 w 3897960"/>
              <a:gd name="connsiteY34" fmla="*/ 2288998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010738 w 3897960"/>
              <a:gd name="connsiteY36" fmla="*/ 898350 h 3297123"/>
              <a:gd name="connsiteX37" fmla="*/ 267788 w 3897960"/>
              <a:gd name="connsiteY37" fmla="*/ 850725 h 3297123"/>
              <a:gd name="connsiteX38" fmla="*/ 0 w 3897960"/>
              <a:gd name="connsiteY38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192481 w 4090441"/>
              <a:gd name="connsiteY0" fmla="*/ 220003 h 3331413"/>
              <a:gd name="connsiteX1" fmla="*/ 464102 w 4090441"/>
              <a:gd name="connsiteY1" fmla="*/ 115233 h 3331413"/>
              <a:gd name="connsiteX2" fmla="*/ 594228 w 4090441"/>
              <a:gd name="connsiteY2" fmla="*/ 231996 h 3331413"/>
              <a:gd name="connsiteX3" fmla="*/ 698395 w 4090441"/>
              <a:gd name="connsiteY3" fmla="*/ 307799 h 3331413"/>
              <a:gd name="connsiteX4" fmla="*/ 1067254 w 4090441"/>
              <a:gd name="connsiteY4" fmla="*/ 933 h 3331413"/>
              <a:gd name="connsiteX5" fmla="*/ 1174645 w 4090441"/>
              <a:gd name="connsiteY5" fmla="*/ 98249 h 3331413"/>
              <a:gd name="connsiteX6" fmla="*/ 1517546 w 4090441"/>
              <a:gd name="connsiteY6" fmla="*/ 12524 h 3331413"/>
              <a:gd name="connsiteX7" fmla="*/ 1746146 w 4090441"/>
              <a:gd name="connsiteY7" fmla="*/ 288749 h 3331413"/>
              <a:gd name="connsiteX8" fmla="*/ 2424725 w 4090441"/>
              <a:gd name="connsiteY8" fmla="*/ 928 h 3331413"/>
              <a:gd name="connsiteX9" fmla="*/ 2563592 w 4090441"/>
              <a:gd name="connsiteY9" fmla="*/ 160514 h 3331413"/>
              <a:gd name="connsiteX10" fmla="*/ 2736745 w 4090441"/>
              <a:gd name="connsiteY10" fmla="*/ 164925 h 3331413"/>
              <a:gd name="connsiteX11" fmla="*/ 2974871 w 4090441"/>
              <a:gd name="connsiteY11" fmla="*/ 393525 h 3331413"/>
              <a:gd name="connsiteX12" fmla="*/ 3255704 w 4090441"/>
              <a:gd name="connsiteY12" fmla="*/ 253298 h 3331413"/>
              <a:gd name="connsiteX13" fmla="*/ 3517795 w 4090441"/>
              <a:gd name="connsiteY13" fmla="*/ 460200 h 3331413"/>
              <a:gd name="connsiteX14" fmla="*/ 4051803 w 4090441"/>
              <a:gd name="connsiteY14" fmla="*/ 427077 h 3331413"/>
              <a:gd name="connsiteX15" fmla="*/ 4028752 w 4090441"/>
              <a:gd name="connsiteY15" fmla="*/ 900998 h 3331413"/>
              <a:gd name="connsiteX16" fmla="*/ 3787414 w 4090441"/>
              <a:gd name="connsiteY16" fmla="*/ 1017764 h 3331413"/>
              <a:gd name="connsiteX17" fmla="*/ 3813069 w 4090441"/>
              <a:gd name="connsiteY17" fmla="*/ 1527000 h 3331413"/>
              <a:gd name="connsiteX18" fmla="*/ 3984519 w 4090441"/>
              <a:gd name="connsiteY18" fmla="*/ 1717499 h 3331413"/>
              <a:gd name="connsiteX19" fmla="*/ 3736869 w 4090441"/>
              <a:gd name="connsiteY19" fmla="*/ 1879424 h 3331413"/>
              <a:gd name="connsiteX20" fmla="*/ 3670194 w 4090441"/>
              <a:gd name="connsiteY20" fmla="*/ 2050875 h 3331413"/>
              <a:gd name="connsiteX21" fmla="*/ 3860694 w 4090441"/>
              <a:gd name="connsiteY21" fmla="*/ 2279474 h 3331413"/>
              <a:gd name="connsiteX22" fmla="*/ 3927369 w 4090441"/>
              <a:gd name="connsiteY22" fmla="*/ 2546174 h 3331413"/>
              <a:gd name="connsiteX23" fmla="*/ 3622569 w 4090441"/>
              <a:gd name="connsiteY23" fmla="*/ 2774774 h 3331413"/>
              <a:gd name="connsiteX24" fmla="*/ 3774969 w 4090441"/>
              <a:gd name="connsiteY24" fmla="*/ 3079573 h 3331413"/>
              <a:gd name="connsiteX25" fmla="*/ 3565419 w 4090441"/>
              <a:gd name="connsiteY25" fmla="*/ 3289123 h 3331413"/>
              <a:gd name="connsiteX26" fmla="*/ 3374919 w 4090441"/>
              <a:gd name="connsiteY26" fmla="*/ 3231973 h 3331413"/>
              <a:gd name="connsiteX27" fmla="*/ 3212994 w 4090441"/>
              <a:gd name="connsiteY27" fmla="*/ 3079573 h 3331413"/>
              <a:gd name="connsiteX28" fmla="*/ 3032019 w 4090441"/>
              <a:gd name="connsiteY28" fmla="*/ 3270073 h 3331413"/>
              <a:gd name="connsiteX29" fmla="*/ 2898669 w 4090441"/>
              <a:gd name="connsiteY29" fmla="*/ 3203398 h 3331413"/>
              <a:gd name="connsiteX30" fmla="*/ 2651019 w 4090441"/>
              <a:gd name="connsiteY30" fmla="*/ 3251023 h 3331413"/>
              <a:gd name="connsiteX31" fmla="*/ 2527194 w 4090441"/>
              <a:gd name="connsiteY31" fmla="*/ 3070048 h 3331413"/>
              <a:gd name="connsiteX32" fmla="*/ 2041419 w 4090441"/>
              <a:gd name="connsiteY32" fmla="*/ 3184348 h 3331413"/>
              <a:gd name="connsiteX33" fmla="*/ 1946169 w 4090441"/>
              <a:gd name="connsiteY33" fmla="*/ 3060523 h 3331413"/>
              <a:gd name="connsiteX34" fmla="*/ 1679469 w 4090441"/>
              <a:gd name="connsiteY34" fmla="*/ 3174823 h 3331413"/>
              <a:gd name="connsiteX35" fmla="*/ 1631844 w 4090441"/>
              <a:gd name="connsiteY35" fmla="*/ 3012898 h 3331413"/>
              <a:gd name="connsiteX36" fmla="*/ 1422294 w 4090441"/>
              <a:gd name="connsiteY36" fmla="*/ 3117673 h 3331413"/>
              <a:gd name="connsiteX37" fmla="*/ 1365144 w 4090441"/>
              <a:gd name="connsiteY37" fmla="*/ 3031948 h 3331413"/>
              <a:gd name="connsiteX38" fmla="*/ 955569 w 4090441"/>
              <a:gd name="connsiteY38" fmla="*/ 3146248 h 3331413"/>
              <a:gd name="connsiteX39" fmla="*/ 831744 w 4090441"/>
              <a:gd name="connsiteY39" fmla="*/ 2965273 h 3331413"/>
              <a:gd name="connsiteX40" fmla="*/ 3069 w 4090441"/>
              <a:gd name="connsiteY40" fmla="*/ 3241498 h 3331413"/>
              <a:gd name="connsiteX41" fmla="*/ 1203219 w 4090441"/>
              <a:gd name="connsiteY41" fmla="*/ 898350 h 3331413"/>
              <a:gd name="connsiteX42" fmla="*/ 460269 w 4090441"/>
              <a:gd name="connsiteY42" fmla="*/ 850725 h 3331413"/>
              <a:gd name="connsiteX43" fmla="*/ 192481 w 4090441"/>
              <a:gd name="connsiteY43" fmla="*/ 220003 h 3331413"/>
              <a:gd name="connsiteX0" fmla="*/ 189412 w 4087372"/>
              <a:gd name="connsiteY0" fmla="*/ 220003 h 3297123"/>
              <a:gd name="connsiteX1" fmla="*/ 461033 w 4087372"/>
              <a:gd name="connsiteY1" fmla="*/ 115233 h 3297123"/>
              <a:gd name="connsiteX2" fmla="*/ 591159 w 4087372"/>
              <a:gd name="connsiteY2" fmla="*/ 231996 h 3297123"/>
              <a:gd name="connsiteX3" fmla="*/ 695326 w 4087372"/>
              <a:gd name="connsiteY3" fmla="*/ 307799 h 3297123"/>
              <a:gd name="connsiteX4" fmla="*/ 1064185 w 4087372"/>
              <a:gd name="connsiteY4" fmla="*/ 933 h 3297123"/>
              <a:gd name="connsiteX5" fmla="*/ 1171576 w 4087372"/>
              <a:gd name="connsiteY5" fmla="*/ 98249 h 3297123"/>
              <a:gd name="connsiteX6" fmla="*/ 1514477 w 4087372"/>
              <a:gd name="connsiteY6" fmla="*/ 12524 h 3297123"/>
              <a:gd name="connsiteX7" fmla="*/ 1743077 w 4087372"/>
              <a:gd name="connsiteY7" fmla="*/ 288749 h 3297123"/>
              <a:gd name="connsiteX8" fmla="*/ 2421656 w 4087372"/>
              <a:gd name="connsiteY8" fmla="*/ 928 h 3297123"/>
              <a:gd name="connsiteX9" fmla="*/ 2560523 w 4087372"/>
              <a:gd name="connsiteY9" fmla="*/ 160514 h 3297123"/>
              <a:gd name="connsiteX10" fmla="*/ 2733676 w 4087372"/>
              <a:gd name="connsiteY10" fmla="*/ 164925 h 3297123"/>
              <a:gd name="connsiteX11" fmla="*/ 2971802 w 4087372"/>
              <a:gd name="connsiteY11" fmla="*/ 393525 h 3297123"/>
              <a:gd name="connsiteX12" fmla="*/ 3252635 w 4087372"/>
              <a:gd name="connsiteY12" fmla="*/ 253298 h 3297123"/>
              <a:gd name="connsiteX13" fmla="*/ 3514726 w 4087372"/>
              <a:gd name="connsiteY13" fmla="*/ 460200 h 3297123"/>
              <a:gd name="connsiteX14" fmla="*/ 4048734 w 4087372"/>
              <a:gd name="connsiteY14" fmla="*/ 427077 h 3297123"/>
              <a:gd name="connsiteX15" fmla="*/ 4025683 w 4087372"/>
              <a:gd name="connsiteY15" fmla="*/ 900998 h 3297123"/>
              <a:gd name="connsiteX16" fmla="*/ 3784345 w 4087372"/>
              <a:gd name="connsiteY16" fmla="*/ 1017764 h 3297123"/>
              <a:gd name="connsiteX17" fmla="*/ 3810000 w 4087372"/>
              <a:gd name="connsiteY17" fmla="*/ 1527000 h 3297123"/>
              <a:gd name="connsiteX18" fmla="*/ 3981450 w 4087372"/>
              <a:gd name="connsiteY18" fmla="*/ 1717499 h 3297123"/>
              <a:gd name="connsiteX19" fmla="*/ 3733800 w 4087372"/>
              <a:gd name="connsiteY19" fmla="*/ 1879424 h 3297123"/>
              <a:gd name="connsiteX20" fmla="*/ 3667125 w 4087372"/>
              <a:gd name="connsiteY20" fmla="*/ 2050875 h 3297123"/>
              <a:gd name="connsiteX21" fmla="*/ 3857625 w 4087372"/>
              <a:gd name="connsiteY21" fmla="*/ 2279474 h 3297123"/>
              <a:gd name="connsiteX22" fmla="*/ 3924300 w 4087372"/>
              <a:gd name="connsiteY22" fmla="*/ 2546174 h 3297123"/>
              <a:gd name="connsiteX23" fmla="*/ 3619500 w 4087372"/>
              <a:gd name="connsiteY23" fmla="*/ 2774774 h 3297123"/>
              <a:gd name="connsiteX24" fmla="*/ 3771900 w 4087372"/>
              <a:gd name="connsiteY24" fmla="*/ 3079573 h 3297123"/>
              <a:gd name="connsiteX25" fmla="*/ 3562350 w 4087372"/>
              <a:gd name="connsiteY25" fmla="*/ 3289123 h 3297123"/>
              <a:gd name="connsiteX26" fmla="*/ 3371850 w 4087372"/>
              <a:gd name="connsiteY26" fmla="*/ 3231973 h 3297123"/>
              <a:gd name="connsiteX27" fmla="*/ 3209925 w 4087372"/>
              <a:gd name="connsiteY27" fmla="*/ 3079573 h 3297123"/>
              <a:gd name="connsiteX28" fmla="*/ 3028950 w 4087372"/>
              <a:gd name="connsiteY28" fmla="*/ 3270073 h 3297123"/>
              <a:gd name="connsiteX29" fmla="*/ 2895600 w 4087372"/>
              <a:gd name="connsiteY29" fmla="*/ 3203398 h 3297123"/>
              <a:gd name="connsiteX30" fmla="*/ 2647950 w 4087372"/>
              <a:gd name="connsiteY30" fmla="*/ 3251023 h 3297123"/>
              <a:gd name="connsiteX31" fmla="*/ 2524125 w 4087372"/>
              <a:gd name="connsiteY31" fmla="*/ 3070048 h 3297123"/>
              <a:gd name="connsiteX32" fmla="*/ 2038350 w 4087372"/>
              <a:gd name="connsiteY32" fmla="*/ 3184348 h 3297123"/>
              <a:gd name="connsiteX33" fmla="*/ 1943100 w 4087372"/>
              <a:gd name="connsiteY33" fmla="*/ 3060523 h 3297123"/>
              <a:gd name="connsiteX34" fmla="*/ 1676400 w 4087372"/>
              <a:gd name="connsiteY34" fmla="*/ 3174823 h 3297123"/>
              <a:gd name="connsiteX35" fmla="*/ 1628775 w 4087372"/>
              <a:gd name="connsiteY35" fmla="*/ 3012898 h 3297123"/>
              <a:gd name="connsiteX36" fmla="*/ 1419225 w 4087372"/>
              <a:gd name="connsiteY36" fmla="*/ 3117673 h 3297123"/>
              <a:gd name="connsiteX37" fmla="*/ 1362075 w 4087372"/>
              <a:gd name="connsiteY37" fmla="*/ 3031948 h 3297123"/>
              <a:gd name="connsiteX38" fmla="*/ 952500 w 4087372"/>
              <a:gd name="connsiteY38" fmla="*/ 3146248 h 3297123"/>
              <a:gd name="connsiteX39" fmla="*/ 828675 w 4087372"/>
              <a:gd name="connsiteY39" fmla="*/ 2965273 h 3297123"/>
              <a:gd name="connsiteX40" fmla="*/ 0 w 4087372"/>
              <a:gd name="connsiteY40" fmla="*/ 3241498 h 3297123"/>
              <a:gd name="connsiteX41" fmla="*/ 1200150 w 4087372"/>
              <a:gd name="connsiteY41" fmla="*/ 898350 h 3297123"/>
              <a:gd name="connsiteX42" fmla="*/ 457200 w 4087372"/>
              <a:gd name="connsiteY42" fmla="*/ 850725 h 3297123"/>
              <a:gd name="connsiteX43" fmla="*/ 189412 w 4087372"/>
              <a:gd name="connsiteY43" fmla="*/ 220003 h 3297123"/>
              <a:gd name="connsiteX0" fmla="*/ 566223 w 4464183"/>
              <a:gd name="connsiteY0" fmla="*/ 220003 h 3297123"/>
              <a:gd name="connsiteX1" fmla="*/ 837844 w 4464183"/>
              <a:gd name="connsiteY1" fmla="*/ 115233 h 3297123"/>
              <a:gd name="connsiteX2" fmla="*/ 967970 w 4464183"/>
              <a:gd name="connsiteY2" fmla="*/ 231996 h 3297123"/>
              <a:gd name="connsiteX3" fmla="*/ 1072137 w 4464183"/>
              <a:gd name="connsiteY3" fmla="*/ 307799 h 3297123"/>
              <a:gd name="connsiteX4" fmla="*/ 1440996 w 4464183"/>
              <a:gd name="connsiteY4" fmla="*/ 933 h 3297123"/>
              <a:gd name="connsiteX5" fmla="*/ 1548387 w 4464183"/>
              <a:gd name="connsiteY5" fmla="*/ 98249 h 3297123"/>
              <a:gd name="connsiteX6" fmla="*/ 1891288 w 4464183"/>
              <a:gd name="connsiteY6" fmla="*/ 12524 h 3297123"/>
              <a:gd name="connsiteX7" fmla="*/ 2119888 w 4464183"/>
              <a:gd name="connsiteY7" fmla="*/ 288749 h 3297123"/>
              <a:gd name="connsiteX8" fmla="*/ 2798467 w 4464183"/>
              <a:gd name="connsiteY8" fmla="*/ 928 h 3297123"/>
              <a:gd name="connsiteX9" fmla="*/ 2937334 w 4464183"/>
              <a:gd name="connsiteY9" fmla="*/ 160514 h 3297123"/>
              <a:gd name="connsiteX10" fmla="*/ 3110487 w 4464183"/>
              <a:gd name="connsiteY10" fmla="*/ 164925 h 3297123"/>
              <a:gd name="connsiteX11" fmla="*/ 3348613 w 4464183"/>
              <a:gd name="connsiteY11" fmla="*/ 393525 h 3297123"/>
              <a:gd name="connsiteX12" fmla="*/ 3629446 w 4464183"/>
              <a:gd name="connsiteY12" fmla="*/ 253298 h 3297123"/>
              <a:gd name="connsiteX13" fmla="*/ 3891537 w 4464183"/>
              <a:gd name="connsiteY13" fmla="*/ 460200 h 3297123"/>
              <a:gd name="connsiteX14" fmla="*/ 4425545 w 4464183"/>
              <a:gd name="connsiteY14" fmla="*/ 427077 h 3297123"/>
              <a:gd name="connsiteX15" fmla="*/ 4402494 w 4464183"/>
              <a:gd name="connsiteY15" fmla="*/ 900998 h 3297123"/>
              <a:gd name="connsiteX16" fmla="*/ 4161156 w 4464183"/>
              <a:gd name="connsiteY16" fmla="*/ 1017764 h 3297123"/>
              <a:gd name="connsiteX17" fmla="*/ 4186811 w 4464183"/>
              <a:gd name="connsiteY17" fmla="*/ 1527000 h 3297123"/>
              <a:gd name="connsiteX18" fmla="*/ 4358261 w 4464183"/>
              <a:gd name="connsiteY18" fmla="*/ 1717499 h 3297123"/>
              <a:gd name="connsiteX19" fmla="*/ 4110611 w 4464183"/>
              <a:gd name="connsiteY19" fmla="*/ 1879424 h 3297123"/>
              <a:gd name="connsiteX20" fmla="*/ 4043936 w 4464183"/>
              <a:gd name="connsiteY20" fmla="*/ 2050875 h 3297123"/>
              <a:gd name="connsiteX21" fmla="*/ 4234436 w 4464183"/>
              <a:gd name="connsiteY21" fmla="*/ 2279474 h 3297123"/>
              <a:gd name="connsiteX22" fmla="*/ 4301111 w 4464183"/>
              <a:gd name="connsiteY22" fmla="*/ 2546174 h 3297123"/>
              <a:gd name="connsiteX23" fmla="*/ 3996311 w 4464183"/>
              <a:gd name="connsiteY23" fmla="*/ 2774774 h 3297123"/>
              <a:gd name="connsiteX24" fmla="*/ 4148711 w 4464183"/>
              <a:gd name="connsiteY24" fmla="*/ 3079573 h 3297123"/>
              <a:gd name="connsiteX25" fmla="*/ 3939161 w 4464183"/>
              <a:gd name="connsiteY25" fmla="*/ 3289123 h 3297123"/>
              <a:gd name="connsiteX26" fmla="*/ 3748661 w 4464183"/>
              <a:gd name="connsiteY26" fmla="*/ 3231973 h 3297123"/>
              <a:gd name="connsiteX27" fmla="*/ 3586736 w 4464183"/>
              <a:gd name="connsiteY27" fmla="*/ 3079573 h 3297123"/>
              <a:gd name="connsiteX28" fmla="*/ 3405761 w 4464183"/>
              <a:gd name="connsiteY28" fmla="*/ 3270073 h 3297123"/>
              <a:gd name="connsiteX29" fmla="*/ 3272411 w 4464183"/>
              <a:gd name="connsiteY29" fmla="*/ 3203398 h 3297123"/>
              <a:gd name="connsiteX30" fmla="*/ 3024761 w 4464183"/>
              <a:gd name="connsiteY30" fmla="*/ 3251023 h 3297123"/>
              <a:gd name="connsiteX31" fmla="*/ 2900936 w 4464183"/>
              <a:gd name="connsiteY31" fmla="*/ 3070048 h 3297123"/>
              <a:gd name="connsiteX32" fmla="*/ 2415161 w 4464183"/>
              <a:gd name="connsiteY32" fmla="*/ 3184348 h 3297123"/>
              <a:gd name="connsiteX33" fmla="*/ 2319911 w 4464183"/>
              <a:gd name="connsiteY33" fmla="*/ 3060523 h 3297123"/>
              <a:gd name="connsiteX34" fmla="*/ 2053211 w 4464183"/>
              <a:gd name="connsiteY34" fmla="*/ 3174823 h 3297123"/>
              <a:gd name="connsiteX35" fmla="*/ 2005586 w 4464183"/>
              <a:gd name="connsiteY35" fmla="*/ 3012898 h 3297123"/>
              <a:gd name="connsiteX36" fmla="*/ 1796036 w 4464183"/>
              <a:gd name="connsiteY36" fmla="*/ 3117673 h 3297123"/>
              <a:gd name="connsiteX37" fmla="*/ 1738886 w 4464183"/>
              <a:gd name="connsiteY37" fmla="*/ 3031948 h 3297123"/>
              <a:gd name="connsiteX38" fmla="*/ 1329311 w 4464183"/>
              <a:gd name="connsiteY38" fmla="*/ 3146248 h 3297123"/>
              <a:gd name="connsiteX39" fmla="*/ 1205486 w 4464183"/>
              <a:gd name="connsiteY39" fmla="*/ 2965273 h 3297123"/>
              <a:gd name="connsiteX40" fmla="*/ 376811 w 4464183"/>
              <a:gd name="connsiteY40" fmla="*/ 3241498 h 3297123"/>
              <a:gd name="connsiteX41" fmla="*/ 52961 w 4464183"/>
              <a:gd name="connsiteY41" fmla="*/ 2889073 h 3297123"/>
              <a:gd name="connsiteX42" fmla="*/ 1576961 w 4464183"/>
              <a:gd name="connsiteY42" fmla="*/ 898350 h 3297123"/>
              <a:gd name="connsiteX43" fmla="*/ 834011 w 4464183"/>
              <a:gd name="connsiteY43" fmla="*/ 850725 h 3297123"/>
              <a:gd name="connsiteX44" fmla="*/ 566223 w 4464183"/>
              <a:gd name="connsiteY44" fmla="*/ 220003 h 3297123"/>
              <a:gd name="connsiteX0" fmla="*/ 513262 w 4411222"/>
              <a:gd name="connsiteY0" fmla="*/ 220003 h 3297123"/>
              <a:gd name="connsiteX1" fmla="*/ 784883 w 4411222"/>
              <a:gd name="connsiteY1" fmla="*/ 115233 h 3297123"/>
              <a:gd name="connsiteX2" fmla="*/ 915009 w 4411222"/>
              <a:gd name="connsiteY2" fmla="*/ 231996 h 3297123"/>
              <a:gd name="connsiteX3" fmla="*/ 1019176 w 4411222"/>
              <a:gd name="connsiteY3" fmla="*/ 307799 h 3297123"/>
              <a:gd name="connsiteX4" fmla="*/ 1388035 w 4411222"/>
              <a:gd name="connsiteY4" fmla="*/ 933 h 3297123"/>
              <a:gd name="connsiteX5" fmla="*/ 1495426 w 4411222"/>
              <a:gd name="connsiteY5" fmla="*/ 98249 h 3297123"/>
              <a:gd name="connsiteX6" fmla="*/ 1838327 w 4411222"/>
              <a:gd name="connsiteY6" fmla="*/ 12524 h 3297123"/>
              <a:gd name="connsiteX7" fmla="*/ 2066927 w 4411222"/>
              <a:gd name="connsiteY7" fmla="*/ 288749 h 3297123"/>
              <a:gd name="connsiteX8" fmla="*/ 2745506 w 4411222"/>
              <a:gd name="connsiteY8" fmla="*/ 928 h 3297123"/>
              <a:gd name="connsiteX9" fmla="*/ 2884373 w 4411222"/>
              <a:gd name="connsiteY9" fmla="*/ 160514 h 3297123"/>
              <a:gd name="connsiteX10" fmla="*/ 3057526 w 4411222"/>
              <a:gd name="connsiteY10" fmla="*/ 164925 h 3297123"/>
              <a:gd name="connsiteX11" fmla="*/ 3295652 w 4411222"/>
              <a:gd name="connsiteY11" fmla="*/ 393525 h 3297123"/>
              <a:gd name="connsiteX12" fmla="*/ 3576485 w 4411222"/>
              <a:gd name="connsiteY12" fmla="*/ 253298 h 3297123"/>
              <a:gd name="connsiteX13" fmla="*/ 3838576 w 4411222"/>
              <a:gd name="connsiteY13" fmla="*/ 460200 h 3297123"/>
              <a:gd name="connsiteX14" fmla="*/ 4372584 w 4411222"/>
              <a:gd name="connsiteY14" fmla="*/ 427077 h 3297123"/>
              <a:gd name="connsiteX15" fmla="*/ 4349533 w 4411222"/>
              <a:gd name="connsiteY15" fmla="*/ 900998 h 3297123"/>
              <a:gd name="connsiteX16" fmla="*/ 4108195 w 4411222"/>
              <a:gd name="connsiteY16" fmla="*/ 1017764 h 3297123"/>
              <a:gd name="connsiteX17" fmla="*/ 4133850 w 4411222"/>
              <a:gd name="connsiteY17" fmla="*/ 1527000 h 3297123"/>
              <a:gd name="connsiteX18" fmla="*/ 4305300 w 4411222"/>
              <a:gd name="connsiteY18" fmla="*/ 1717499 h 3297123"/>
              <a:gd name="connsiteX19" fmla="*/ 4057650 w 4411222"/>
              <a:gd name="connsiteY19" fmla="*/ 1879424 h 3297123"/>
              <a:gd name="connsiteX20" fmla="*/ 3990975 w 4411222"/>
              <a:gd name="connsiteY20" fmla="*/ 2050875 h 3297123"/>
              <a:gd name="connsiteX21" fmla="*/ 4181475 w 4411222"/>
              <a:gd name="connsiteY21" fmla="*/ 2279474 h 3297123"/>
              <a:gd name="connsiteX22" fmla="*/ 4248150 w 4411222"/>
              <a:gd name="connsiteY22" fmla="*/ 2546174 h 3297123"/>
              <a:gd name="connsiteX23" fmla="*/ 3943350 w 4411222"/>
              <a:gd name="connsiteY23" fmla="*/ 2774774 h 3297123"/>
              <a:gd name="connsiteX24" fmla="*/ 4095750 w 4411222"/>
              <a:gd name="connsiteY24" fmla="*/ 3079573 h 3297123"/>
              <a:gd name="connsiteX25" fmla="*/ 3886200 w 4411222"/>
              <a:gd name="connsiteY25" fmla="*/ 3289123 h 3297123"/>
              <a:gd name="connsiteX26" fmla="*/ 3695700 w 4411222"/>
              <a:gd name="connsiteY26" fmla="*/ 3231973 h 3297123"/>
              <a:gd name="connsiteX27" fmla="*/ 3533775 w 4411222"/>
              <a:gd name="connsiteY27" fmla="*/ 3079573 h 3297123"/>
              <a:gd name="connsiteX28" fmla="*/ 3352800 w 4411222"/>
              <a:gd name="connsiteY28" fmla="*/ 3270073 h 3297123"/>
              <a:gd name="connsiteX29" fmla="*/ 3219450 w 4411222"/>
              <a:gd name="connsiteY29" fmla="*/ 3203398 h 3297123"/>
              <a:gd name="connsiteX30" fmla="*/ 2971800 w 4411222"/>
              <a:gd name="connsiteY30" fmla="*/ 3251023 h 3297123"/>
              <a:gd name="connsiteX31" fmla="*/ 2847975 w 4411222"/>
              <a:gd name="connsiteY31" fmla="*/ 3070048 h 3297123"/>
              <a:gd name="connsiteX32" fmla="*/ 2362200 w 4411222"/>
              <a:gd name="connsiteY32" fmla="*/ 3184348 h 3297123"/>
              <a:gd name="connsiteX33" fmla="*/ 2266950 w 4411222"/>
              <a:gd name="connsiteY33" fmla="*/ 3060523 h 3297123"/>
              <a:gd name="connsiteX34" fmla="*/ 2000250 w 4411222"/>
              <a:gd name="connsiteY34" fmla="*/ 3174823 h 3297123"/>
              <a:gd name="connsiteX35" fmla="*/ 1952625 w 4411222"/>
              <a:gd name="connsiteY35" fmla="*/ 3012898 h 3297123"/>
              <a:gd name="connsiteX36" fmla="*/ 1743075 w 4411222"/>
              <a:gd name="connsiteY36" fmla="*/ 3117673 h 3297123"/>
              <a:gd name="connsiteX37" fmla="*/ 1685925 w 4411222"/>
              <a:gd name="connsiteY37" fmla="*/ 3031948 h 3297123"/>
              <a:gd name="connsiteX38" fmla="*/ 1276350 w 4411222"/>
              <a:gd name="connsiteY38" fmla="*/ 3146248 h 3297123"/>
              <a:gd name="connsiteX39" fmla="*/ 1152525 w 4411222"/>
              <a:gd name="connsiteY39" fmla="*/ 2965273 h 3297123"/>
              <a:gd name="connsiteX40" fmla="*/ 323850 w 4411222"/>
              <a:gd name="connsiteY40" fmla="*/ 3241498 h 3297123"/>
              <a:gd name="connsiteX41" fmla="*/ 0 w 4411222"/>
              <a:gd name="connsiteY41" fmla="*/ 2889073 h 3297123"/>
              <a:gd name="connsiteX42" fmla="*/ 1524000 w 4411222"/>
              <a:gd name="connsiteY42" fmla="*/ 898350 h 3297123"/>
              <a:gd name="connsiteX43" fmla="*/ 781050 w 4411222"/>
              <a:gd name="connsiteY43" fmla="*/ 850725 h 3297123"/>
              <a:gd name="connsiteX44" fmla="*/ 513262 w 4411222"/>
              <a:gd name="connsiteY44" fmla="*/ 220003 h 3297123"/>
              <a:gd name="connsiteX0" fmla="*/ 727915 w 4625875"/>
              <a:gd name="connsiteY0" fmla="*/ 220003 h 3297123"/>
              <a:gd name="connsiteX1" fmla="*/ 999536 w 4625875"/>
              <a:gd name="connsiteY1" fmla="*/ 115233 h 3297123"/>
              <a:gd name="connsiteX2" fmla="*/ 1129662 w 4625875"/>
              <a:gd name="connsiteY2" fmla="*/ 231996 h 3297123"/>
              <a:gd name="connsiteX3" fmla="*/ 1233829 w 4625875"/>
              <a:gd name="connsiteY3" fmla="*/ 307799 h 3297123"/>
              <a:gd name="connsiteX4" fmla="*/ 1602688 w 4625875"/>
              <a:gd name="connsiteY4" fmla="*/ 933 h 3297123"/>
              <a:gd name="connsiteX5" fmla="*/ 1710079 w 4625875"/>
              <a:gd name="connsiteY5" fmla="*/ 98249 h 3297123"/>
              <a:gd name="connsiteX6" fmla="*/ 2052980 w 4625875"/>
              <a:gd name="connsiteY6" fmla="*/ 12524 h 3297123"/>
              <a:gd name="connsiteX7" fmla="*/ 2281580 w 4625875"/>
              <a:gd name="connsiteY7" fmla="*/ 288749 h 3297123"/>
              <a:gd name="connsiteX8" fmla="*/ 2960159 w 4625875"/>
              <a:gd name="connsiteY8" fmla="*/ 928 h 3297123"/>
              <a:gd name="connsiteX9" fmla="*/ 3099026 w 4625875"/>
              <a:gd name="connsiteY9" fmla="*/ 160514 h 3297123"/>
              <a:gd name="connsiteX10" fmla="*/ 3272179 w 4625875"/>
              <a:gd name="connsiteY10" fmla="*/ 164925 h 3297123"/>
              <a:gd name="connsiteX11" fmla="*/ 3510305 w 4625875"/>
              <a:gd name="connsiteY11" fmla="*/ 393525 h 3297123"/>
              <a:gd name="connsiteX12" fmla="*/ 3791138 w 4625875"/>
              <a:gd name="connsiteY12" fmla="*/ 253298 h 3297123"/>
              <a:gd name="connsiteX13" fmla="*/ 4053229 w 4625875"/>
              <a:gd name="connsiteY13" fmla="*/ 460200 h 3297123"/>
              <a:gd name="connsiteX14" fmla="*/ 4587237 w 4625875"/>
              <a:gd name="connsiteY14" fmla="*/ 427077 h 3297123"/>
              <a:gd name="connsiteX15" fmla="*/ 4564186 w 4625875"/>
              <a:gd name="connsiteY15" fmla="*/ 900998 h 3297123"/>
              <a:gd name="connsiteX16" fmla="*/ 4322848 w 4625875"/>
              <a:gd name="connsiteY16" fmla="*/ 1017764 h 3297123"/>
              <a:gd name="connsiteX17" fmla="*/ 4348503 w 4625875"/>
              <a:gd name="connsiteY17" fmla="*/ 1527000 h 3297123"/>
              <a:gd name="connsiteX18" fmla="*/ 4519953 w 4625875"/>
              <a:gd name="connsiteY18" fmla="*/ 1717499 h 3297123"/>
              <a:gd name="connsiteX19" fmla="*/ 4272303 w 4625875"/>
              <a:gd name="connsiteY19" fmla="*/ 1879424 h 3297123"/>
              <a:gd name="connsiteX20" fmla="*/ 4205628 w 4625875"/>
              <a:gd name="connsiteY20" fmla="*/ 2050875 h 3297123"/>
              <a:gd name="connsiteX21" fmla="*/ 4396128 w 4625875"/>
              <a:gd name="connsiteY21" fmla="*/ 2279474 h 3297123"/>
              <a:gd name="connsiteX22" fmla="*/ 4462803 w 4625875"/>
              <a:gd name="connsiteY22" fmla="*/ 2546174 h 3297123"/>
              <a:gd name="connsiteX23" fmla="*/ 4158003 w 4625875"/>
              <a:gd name="connsiteY23" fmla="*/ 2774774 h 3297123"/>
              <a:gd name="connsiteX24" fmla="*/ 4310403 w 4625875"/>
              <a:gd name="connsiteY24" fmla="*/ 3079573 h 3297123"/>
              <a:gd name="connsiteX25" fmla="*/ 4100853 w 4625875"/>
              <a:gd name="connsiteY25" fmla="*/ 3289123 h 3297123"/>
              <a:gd name="connsiteX26" fmla="*/ 3910353 w 4625875"/>
              <a:gd name="connsiteY26" fmla="*/ 3231973 h 3297123"/>
              <a:gd name="connsiteX27" fmla="*/ 3748428 w 4625875"/>
              <a:gd name="connsiteY27" fmla="*/ 3079573 h 3297123"/>
              <a:gd name="connsiteX28" fmla="*/ 3567453 w 4625875"/>
              <a:gd name="connsiteY28" fmla="*/ 3270073 h 3297123"/>
              <a:gd name="connsiteX29" fmla="*/ 3434103 w 4625875"/>
              <a:gd name="connsiteY29" fmla="*/ 3203398 h 3297123"/>
              <a:gd name="connsiteX30" fmla="*/ 3186453 w 4625875"/>
              <a:gd name="connsiteY30" fmla="*/ 3251023 h 3297123"/>
              <a:gd name="connsiteX31" fmla="*/ 3062628 w 4625875"/>
              <a:gd name="connsiteY31" fmla="*/ 3070048 h 3297123"/>
              <a:gd name="connsiteX32" fmla="*/ 2576853 w 4625875"/>
              <a:gd name="connsiteY32" fmla="*/ 3184348 h 3297123"/>
              <a:gd name="connsiteX33" fmla="*/ 2481603 w 4625875"/>
              <a:gd name="connsiteY33" fmla="*/ 3060523 h 3297123"/>
              <a:gd name="connsiteX34" fmla="*/ 2214903 w 4625875"/>
              <a:gd name="connsiteY34" fmla="*/ 3174823 h 3297123"/>
              <a:gd name="connsiteX35" fmla="*/ 2167278 w 4625875"/>
              <a:gd name="connsiteY35" fmla="*/ 3012898 h 3297123"/>
              <a:gd name="connsiteX36" fmla="*/ 1957728 w 4625875"/>
              <a:gd name="connsiteY36" fmla="*/ 3117673 h 3297123"/>
              <a:gd name="connsiteX37" fmla="*/ 1900578 w 4625875"/>
              <a:gd name="connsiteY37" fmla="*/ 3031948 h 3297123"/>
              <a:gd name="connsiteX38" fmla="*/ 1491003 w 4625875"/>
              <a:gd name="connsiteY38" fmla="*/ 3146248 h 3297123"/>
              <a:gd name="connsiteX39" fmla="*/ 1367178 w 4625875"/>
              <a:gd name="connsiteY39" fmla="*/ 2965273 h 3297123"/>
              <a:gd name="connsiteX40" fmla="*/ 538503 w 4625875"/>
              <a:gd name="connsiteY40" fmla="*/ 3241498 h 3297123"/>
              <a:gd name="connsiteX41" fmla="*/ 214653 w 4625875"/>
              <a:gd name="connsiteY41" fmla="*/ 2889073 h 3297123"/>
              <a:gd name="connsiteX42" fmla="*/ 90828 w 4625875"/>
              <a:gd name="connsiteY42" fmla="*/ 2631898 h 3297123"/>
              <a:gd name="connsiteX43" fmla="*/ 1738653 w 4625875"/>
              <a:gd name="connsiteY43" fmla="*/ 898350 h 3297123"/>
              <a:gd name="connsiteX44" fmla="*/ 995703 w 4625875"/>
              <a:gd name="connsiteY44" fmla="*/ 850725 h 3297123"/>
              <a:gd name="connsiteX45" fmla="*/ 727915 w 4625875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1647825 w 4535047"/>
              <a:gd name="connsiteY43" fmla="*/ 898350 h 3297123"/>
              <a:gd name="connsiteX44" fmla="*/ 904875 w 4535047"/>
              <a:gd name="connsiteY44" fmla="*/ 850725 h 3297123"/>
              <a:gd name="connsiteX45" fmla="*/ 637087 w 4535047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219076 w 4535047"/>
              <a:gd name="connsiteY43" fmla="*/ 2346148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718705 w 4616665"/>
              <a:gd name="connsiteY0" fmla="*/ 220003 h 3297123"/>
              <a:gd name="connsiteX1" fmla="*/ 990326 w 4616665"/>
              <a:gd name="connsiteY1" fmla="*/ 115233 h 3297123"/>
              <a:gd name="connsiteX2" fmla="*/ 1120452 w 4616665"/>
              <a:gd name="connsiteY2" fmla="*/ 231996 h 3297123"/>
              <a:gd name="connsiteX3" fmla="*/ 1224619 w 4616665"/>
              <a:gd name="connsiteY3" fmla="*/ 307799 h 3297123"/>
              <a:gd name="connsiteX4" fmla="*/ 1593478 w 4616665"/>
              <a:gd name="connsiteY4" fmla="*/ 933 h 3297123"/>
              <a:gd name="connsiteX5" fmla="*/ 1700869 w 4616665"/>
              <a:gd name="connsiteY5" fmla="*/ 98249 h 3297123"/>
              <a:gd name="connsiteX6" fmla="*/ 2043770 w 4616665"/>
              <a:gd name="connsiteY6" fmla="*/ 12524 h 3297123"/>
              <a:gd name="connsiteX7" fmla="*/ 2272370 w 4616665"/>
              <a:gd name="connsiteY7" fmla="*/ 288749 h 3297123"/>
              <a:gd name="connsiteX8" fmla="*/ 2950949 w 4616665"/>
              <a:gd name="connsiteY8" fmla="*/ 928 h 3297123"/>
              <a:gd name="connsiteX9" fmla="*/ 3089816 w 4616665"/>
              <a:gd name="connsiteY9" fmla="*/ 160514 h 3297123"/>
              <a:gd name="connsiteX10" fmla="*/ 3262969 w 4616665"/>
              <a:gd name="connsiteY10" fmla="*/ 164925 h 3297123"/>
              <a:gd name="connsiteX11" fmla="*/ 3501095 w 4616665"/>
              <a:gd name="connsiteY11" fmla="*/ 393525 h 3297123"/>
              <a:gd name="connsiteX12" fmla="*/ 3781928 w 4616665"/>
              <a:gd name="connsiteY12" fmla="*/ 253298 h 3297123"/>
              <a:gd name="connsiteX13" fmla="*/ 4044019 w 4616665"/>
              <a:gd name="connsiteY13" fmla="*/ 460200 h 3297123"/>
              <a:gd name="connsiteX14" fmla="*/ 4578027 w 4616665"/>
              <a:gd name="connsiteY14" fmla="*/ 427077 h 3297123"/>
              <a:gd name="connsiteX15" fmla="*/ 4554976 w 4616665"/>
              <a:gd name="connsiteY15" fmla="*/ 900998 h 3297123"/>
              <a:gd name="connsiteX16" fmla="*/ 4313638 w 4616665"/>
              <a:gd name="connsiteY16" fmla="*/ 1017764 h 3297123"/>
              <a:gd name="connsiteX17" fmla="*/ 4339293 w 4616665"/>
              <a:gd name="connsiteY17" fmla="*/ 1527000 h 3297123"/>
              <a:gd name="connsiteX18" fmla="*/ 4510743 w 4616665"/>
              <a:gd name="connsiteY18" fmla="*/ 1717499 h 3297123"/>
              <a:gd name="connsiteX19" fmla="*/ 4263093 w 4616665"/>
              <a:gd name="connsiteY19" fmla="*/ 1879424 h 3297123"/>
              <a:gd name="connsiteX20" fmla="*/ 4196418 w 4616665"/>
              <a:gd name="connsiteY20" fmla="*/ 2050875 h 3297123"/>
              <a:gd name="connsiteX21" fmla="*/ 4386918 w 4616665"/>
              <a:gd name="connsiteY21" fmla="*/ 2279474 h 3297123"/>
              <a:gd name="connsiteX22" fmla="*/ 4453593 w 4616665"/>
              <a:gd name="connsiteY22" fmla="*/ 2546174 h 3297123"/>
              <a:gd name="connsiteX23" fmla="*/ 4148793 w 4616665"/>
              <a:gd name="connsiteY23" fmla="*/ 2774774 h 3297123"/>
              <a:gd name="connsiteX24" fmla="*/ 4301193 w 4616665"/>
              <a:gd name="connsiteY24" fmla="*/ 3079573 h 3297123"/>
              <a:gd name="connsiteX25" fmla="*/ 4091643 w 4616665"/>
              <a:gd name="connsiteY25" fmla="*/ 3289123 h 3297123"/>
              <a:gd name="connsiteX26" fmla="*/ 3901143 w 4616665"/>
              <a:gd name="connsiteY26" fmla="*/ 3231973 h 3297123"/>
              <a:gd name="connsiteX27" fmla="*/ 3739218 w 4616665"/>
              <a:gd name="connsiteY27" fmla="*/ 3079573 h 3297123"/>
              <a:gd name="connsiteX28" fmla="*/ 3558243 w 4616665"/>
              <a:gd name="connsiteY28" fmla="*/ 3270073 h 3297123"/>
              <a:gd name="connsiteX29" fmla="*/ 3424893 w 4616665"/>
              <a:gd name="connsiteY29" fmla="*/ 3203398 h 3297123"/>
              <a:gd name="connsiteX30" fmla="*/ 3177243 w 4616665"/>
              <a:gd name="connsiteY30" fmla="*/ 3251023 h 3297123"/>
              <a:gd name="connsiteX31" fmla="*/ 3053418 w 4616665"/>
              <a:gd name="connsiteY31" fmla="*/ 3070048 h 3297123"/>
              <a:gd name="connsiteX32" fmla="*/ 2567643 w 4616665"/>
              <a:gd name="connsiteY32" fmla="*/ 3184348 h 3297123"/>
              <a:gd name="connsiteX33" fmla="*/ 2472393 w 4616665"/>
              <a:gd name="connsiteY33" fmla="*/ 3060523 h 3297123"/>
              <a:gd name="connsiteX34" fmla="*/ 2205693 w 4616665"/>
              <a:gd name="connsiteY34" fmla="*/ 3174823 h 3297123"/>
              <a:gd name="connsiteX35" fmla="*/ 2158068 w 4616665"/>
              <a:gd name="connsiteY35" fmla="*/ 3012898 h 3297123"/>
              <a:gd name="connsiteX36" fmla="*/ 1948518 w 4616665"/>
              <a:gd name="connsiteY36" fmla="*/ 3117673 h 3297123"/>
              <a:gd name="connsiteX37" fmla="*/ 1891368 w 4616665"/>
              <a:gd name="connsiteY37" fmla="*/ 3031948 h 3297123"/>
              <a:gd name="connsiteX38" fmla="*/ 1481793 w 4616665"/>
              <a:gd name="connsiteY38" fmla="*/ 3146248 h 3297123"/>
              <a:gd name="connsiteX39" fmla="*/ 1357968 w 4616665"/>
              <a:gd name="connsiteY39" fmla="*/ 2965273 h 3297123"/>
              <a:gd name="connsiteX40" fmla="*/ 529293 w 4616665"/>
              <a:gd name="connsiteY40" fmla="*/ 3241498 h 3297123"/>
              <a:gd name="connsiteX41" fmla="*/ 205443 w 4616665"/>
              <a:gd name="connsiteY41" fmla="*/ 2889073 h 3297123"/>
              <a:gd name="connsiteX42" fmla="*/ 81618 w 4616665"/>
              <a:gd name="connsiteY42" fmla="*/ 2631898 h 3297123"/>
              <a:gd name="connsiteX43" fmla="*/ 129244 w 4616665"/>
              <a:gd name="connsiteY43" fmla="*/ 2527123 h 3297123"/>
              <a:gd name="connsiteX44" fmla="*/ 1729443 w 4616665"/>
              <a:gd name="connsiteY44" fmla="*/ 898350 h 3297123"/>
              <a:gd name="connsiteX45" fmla="*/ 986493 w 4616665"/>
              <a:gd name="connsiteY45" fmla="*/ 850725 h 3297123"/>
              <a:gd name="connsiteX46" fmla="*/ 718705 w 4616665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333376 w 4535047"/>
              <a:gd name="connsiteY44" fmla="*/ 2155648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708637 w 4606597"/>
              <a:gd name="connsiteY0" fmla="*/ 220003 h 3297123"/>
              <a:gd name="connsiteX1" fmla="*/ 980258 w 4606597"/>
              <a:gd name="connsiteY1" fmla="*/ 115233 h 3297123"/>
              <a:gd name="connsiteX2" fmla="*/ 1110384 w 4606597"/>
              <a:gd name="connsiteY2" fmla="*/ 231996 h 3297123"/>
              <a:gd name="connsiteX3" fmla="*/ 1214551 w 4606597"/>
              <a:gd name="connsiteY3" fmla="*/ 307799 h 3297123"/>
              <a:gd name="connsiteX4" fmla="*/ 1583410 w 4606597"/>
              <a:gd name="connsiteY4" fmla="*/ 933 h 3297123"/>
              <a:gd name="connsiteX5" fmla="*/ 1690801 w 4606597"/>
              <a:gd name="connsiteY5" fmla="*/ 98249 h 3297123"/>
              <a:gd name="connsiteX6" fmla="*/ 2033702 w 4606597"/>
              <a:gd name="connsiteY6" fmla="*/ 12524 h 3297123"/>
              <a:gd name="connsiteX7" fmla="*/ 2262302 w 4606597"/>
              <a:gd name="connsiteY7" fmla="*/ 288749 h 3297123"/>
              <a:gd name="connsiteX8" fmla="*/ 2940881 w 4606597"/>
              <a:gd name="connsiteY8" fmla="*/ 928 h 3297123"/>
              <a:gd name="connsiteX9" fmla="*/ 3079748 w 4606597"/>
              <a:gd name="connsiteY9" fmla="*/ 160514 h 3297123"/>
              <a:gd name="connsiteX10" fmla="*/ 3252901 w 4606597"/>
              <a:gd name="connsiteY10" fmla="*/ 164925 h 3297123"/>
              <a:gd name="connsiteX11" fmla="*/ 3491027 w 4606597"/>
              <a:gd name="connsiteY11" fmla="*/ 393525 h 3297123"/>
              <a:gd name="connsiteX12" fmla="*/ 3771860 w 4606597"/>
              <a:gd name="connsiteY12" fmla="*/ 253298 h 3297123"/>
              <a:gd name="connsiteX13" fmla="*/ 4033951 w 4606597"/>
              <a:gd name="connsiteY13" fmla="*/ 460200 h 3297123"/>
              <a:gd name="connsiteX14" fmla="*/ 4567959 w 4606597"/>
              <a:gd name="connsiteY14" fmla="*/ 427077 h 3297123"/>
              <a:gd name="connsiteX15" fmla="*/ 4544908 w 4606597"/>
              <a:gd name="connsiteY15" fmla="*/ 900998 h 3297123"/>
              <a:gd name="connsiteX16" fmla="*/ 4303570 w 4606597"/>
              <a:gd name="connsiteY16" fmla="*/ 1017764 h 3297123"/>
              <a:gd name="connsiteX17" fmla="*/ 4329225 w 4606597"/>
              <a:gd name="connsiteY17" fmla="*/ 1527000 h 3297123"/>
              <a:gd name="connsiteX18" fmla="*/ 4500675 w 4606597"/>
              <a:gd name="connsiteY18" fmla="*/ 1717499 h 3297123"/>
              <a:gd name="connsiteX19" fmla="*/ 4253025 w 4606597"/>
              <a:gd name="connsiteY19" fmla="*/ 1879424 h 3297123"/>
              <a:gd name="connsiteX20" fmla="*/ 4186350 w 4606597"/>
              <a:gd name="connsiteY20" fmla="*/ 2050875 h 3297123"/>
              <a:gd name="connsiteX21" fmla="*/ 4376850 w 4606597"/>
              <a:gd name="connsiteY21" fmla="*/ 2279474 h 3297123"/>
              <a:gd name="connsiteX22" fmla="*/ 4443525 w 4606597"/>
              <a:gd name="connsiteY22" fmla="*/ 2546174 h 3297123"/>
              <a:gd name="connsiteX23" fmla="*/ 4138725 w 4606597"/>
              <a:gd name="connsiteY23" fmla="*/ 2774774 h 3297123"/>
              <a:gd name="connsiteX24" fmla="*/ 4291125 w 4606597"/>
              <a:gd name="connsiteY24" fmla="*/ 3079573 h 3297123"/>
              <a:gd name="connsiteX25" fmla="*/ 4081575 w 4606597"/>
              <a:gd name="connsiteY25" fmla="*/ 3289123 h 3297123"/>
              <a:gd name="connsiteX26" fmla="*/ 3891075 w 4606597"/>
              <a:gd name="connsiteY26" fmla="*/ 3231973 h 3297123"/>
              <a:gd name="connsiteX27" fmla="*/ 3729150 w 4606597"/>
              <a:gd name="connsiteY27" fmla="*/ 3079573 h 3297123"/>
              <a:gd name="connsiteX28" fmla="*/ 3548175 w 4606597"/>
              <a:gd name="connsiteY28" fmla="*/ 3270073 h 3297123"/>
              <a:gd name="connsiteX29" fmla="*/ 3414825 w 4606597"/>
              <a:gd name="connsiteY29" fmla="*/ 3203398 h 3297123"/>
              <a:gd name="connsiteX30" fmla="*/ 3167175 w 4606597"/>
              <a:gd name="connsiteY30" fmla="*/ 3251023 h 3297123"/>
              <a:gd name="connsiteX31" fmla="*/ 3043350 w 4606597"/>
              <a:gd name="connsiteY31" fmla="*/ 3070048 h 3297123"/>
              <a:gd name="connsiteX32" fmla="*/ 2557575 w 4606597"/>
              <a:gd name="connsiteY32" fmla="*/ 3184348 h 3297123"/>
              <a:gd name="connsiteX33" fmla="*/ 2462325 w 4606597"/>
              <a:gd name="connsiteY33" fmla="*/ 3060523 h 3297123"/>
              <a:gd name="connsiteX34" fmla="*/ 2195625 w 4606597"/>
              <a:gd name="connsiteY34" fmla="*/ 3174823 h 3297123"/>
              <a:gd name="connsiteX35" fmla="*/ 2148000 w 4606597"/>
              <a:gd name="connsiteY35" fmla="*/ 3012898 h 3297123"/>
              <a:gd name="connsiteX36" fmla="*/ 1938450 w 4606597"/>
              <a:gd name="connsiteY36" fmla="*/ 3117673 h 3297123"/>
              <a:gd name="connsiteX37" fmla="*/ 1881300 w 4606597"/>
              <a:gd name="connsiteY37" fmla="*/ 3031948 h 3297123"/>
              <a:gd name="connsiteX38" fmla="*/ 1471725 w 4606597"/>
              <a:gd name="connsiteY38" fmla="*/ 3146248 h 3297123"/>
              <a:gd name="connsiteX39" fmla="*/ 1347900 w 4606597"/>
              <a:gd name="connsiteY39" fmla="*/ 2965273 h 3297123"/>
              <a:gd name="connsiteX40" fmla="*/ 519225 w 4606597"/>
              <a:gd name="connsiteY40" fmla="*/ 3241498 h 3297123"/>
              <a:gd name="connsiteX41" fmla="*/ 195375 w 4606597"/>
              <a:gd name="connsiteY41" fmla="*/ 2889073 h 3297123"/>
              <a:gd name="connsiteX42" fmla="*/ 71550 w 4606597"/>
              <a:gd name="connsiteY42" fmla="*/ 2631898 h 3297123"/>
              <a:gd name="connsiteX43" fmla="*/ 119176 w 4606597"/>
              <a:gd name="connsiteY43" fmla="*/ 2527123 h 3297123"/>
              <a:gd name="connsiteX44" fmla="*/ 100126 w 4606597"/>
              <a:gd name="connsiteY44" fmla="*/ 2393773 h 3297123"/>
              <a:gd name="connsiteX45" fmla="*/ 1719375 w 4606597"/>
              <a:gd name="connsiteY45" fmla="*/ 898350 h 3297123"/>
              <a:gd name="connsiteX46" fmla="*/ 976425 w 4606597"/>
              <a:gd name="connsiteY46" fmla="*/ 850725 h 3297123"/>
              <a:gd name="connsiteX47" fmla="*/ 708637 w 4606597"/>
              <a:gd name="connsiteY47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663298 w 4561258"/>
              <a:gd name="connsiteY0" fmla="*/ 220003 h 3297123"/>
              <a:gd name="connsiteX1" fmla="*/ 934919 w 4561258"/>
              <a:gd name="connsiteY1" fmla="*/ 115233 h 3297123"/>
              <a:gd name="connsiteX2" fmla="*/ 1065045 w 4561258"/>
              <a:gd name="connsiteY2" fmla="*/ 231996 h 3297123"/>
              <a:gd name="connsiteX3" fmla="*/ 1169212 w 4561258"/>
              <a:gd name="connsiteY3" fmla="*/ 307799 h 3297123"/>
              <a:gd name="connsiteX4" fmla="*/ 1538071 w 4561258"/>
              <a:gd name="connsiteY4" fmla="*/ 933 h 3297123"/>
              <a:gd name="connsiteX5" fmla="*/ 1645462 w 4561258"/>
              <a:gd name="connsiteY5" fmla="*/ 98249 h 3297123"/>
              <a:gd name="connsiteX6" fmla="*/ 1988363 w 4561258"/>
              <a:gd name="connsiteY6" fmla="*/ 12524 h 3297123"/>
              <a:gd name="connsiteX7" fmla="*/ 2216963 w 4561258"/>
              <a:gd name="connsiteY7" fmla="*/ 288749 h 3297123"/>
              <a:gd name="connsiteX8" fmla="*/ 2895542 w 4561258"/>
              <a:gd name="connsiteY8" fmla="*/ 928 h 3297123"/>
              <a:gd name="connsiteX9" fmla="*/ 3034409 w 4561258"/>
              <a:gd name="connsiteY9" fmla="*/ 160514 h 3297123"/>
              <a:gd name="connsiteX10" fmla="*/ 3207562 w 4561258"/>
              <a:gd name="connsiteY10" fmla="*/ 164925 h 3297123"/>
              <a:gd name="connsiteX11" fmla="*/ 3445688 w 4561258"/>
              <a:gd name="connsiteY11" fmla="*/ 393525 h 3297123"/>
              <a:gd name="connsiteX12" fmla="*/ 3726521 w 4561258"/>
              <a:gd name="connsiteY12" fmla="*/ 253298 h 3297123"/>
              <a:gd name="connsiteX13" fmla="*/ 3988612 w 4561258"/>
              <a:gd name="connsiteY13" fmla="*/ 460200 h 3297123"/>
              <a:gd name="connsiteX14" fmla="*/ 4522620 w 4561258"/>
              <a:gd name="connsiteY14" fmla="*/ 427077 h 3297123"/>
              <a:gd name="connsiteX15" fmla="*/ 4499569 w 4561258"/>
              <a:gd name="connsiteY15" fmla="*/ 900998 h 3297123"/>
              <a:gd name="connsiteX16" fmla="*/ 4258231 w 4561258"/>
              <a:gd name="connsiteY16" fmla="*/ 1017764 h 3297123"/>
              <a:gd name="connsiteX17" fmla="*/ 4283886 w 4561258"/>
              <a:gd name="connsiteY17" fmla="*/ 1527000 h 3297123"/>
              <a:gd name="connsiteX18" fmla="*/ 4455336 w 4561258"/>
              <a:gd name="connsiteY18" fmla="*/ 1717499 h 3297123"/>
              <a:gd name="connsiteX19" fmla="*/ 4207686 w 4561258"/>
              <a:gd name="connsiteY19" fmla="*/ 1879424 h 3297123"/>
              <a:gd name="connsiteX20" fmla="*/ 4141011 w 4561258"/>
              <a:gd name="connsiteY20" fmla="*/ 2050875 h 3297123"/>
              <a:gd name="connsiteX21" fmla="*/ 4331511 w 4561258"/>
              <a:gd name="connsiteY21" fmla="*/ 2279474 h 3297123"/>
              <a:gd name="connsiteX22" fmla="*/ 4398186 w 4561258"/>
              <a:gd name="connsiteY22" fmla="*/ 2546174 h 3297123"/>
              <a:gd name="connsiteX23" fmla="*/ 4093386 w 4561258"/>
              <a:gd name="connsiteY23" fmla="*/ 2774774 h 3297123"/>
              <a:gd name="connsiteX24" fmla="*/ 4245786 w 4561258"/>
              <a:gd name="connsiteY24" fmla="*/ 3079573 h 3297123"/>
              <a:gd name="connsiteX25" fmla="*/ 4036236 w 4561258"/>
              <a:gd name="connsiteY25" fmla="*/ 3289123 h 3297123"/>
              <a:gd name="connsiteX26" fmla="*/ 3845736 w 4561258"/>
              <a:gd name="connsiteY26" fmla="*/ 3231973 h 3297123"/>
              <a:gd name="connsiteX27" fmla="*/ 3683811 w 4561258"/>
              <a:gd name="connsiteY27" fmla="*/ 3079573 h 3297123"/>
              <a:gd name="connsiteX28" fmla="*/ 3502836 w 4561258"/>
              <a:gd name="connsiteY28" fmla="*/ 3270073 h 3297123"/>
              <a:gd name="connsiteX29" fmla="*/ 3369486 w 4561258"/>
              <a:gd name="connsiteY29" fmla="*/ 3203398 h 3297123"/>
              <a:gd name="connsiteX30" fmla="*/ 3121836 w 4561258"/>
              <a:gd name="connsiteY30" fmla="*/ 3251023 h 3297123"/>
              <a:gd name="connsiteX31" fmla="*/ 2998011 w 4561258"/>
              <a:gd name="connsiteY31" fmla="*/ 3070048 h 3297123"/>
              <a:gd name="connsiteX32" fmla="*/ 2512236 w 4561258"/>
              <a:gd name="connsiteY32" fmla="*/ 3184348 h 3297123"/>
              <a:gd name="connsiteX33" fmla="*/ 2416986 w 4561258"/>
              <a:gd name="connsiteY33" fmla="*/ 3060523 h 3297123"/>
              <a:gd name="connsiteX34" fmla="*/ 2150286 w 4561258"/>
              <a:gd name="connsiteY34" fmla="*/ 3174823 h 3297123"/>
              <a:gd name="connsiteX35" fmla="*/ 2102661 w 4561258"/>
              <a:gd name="connsiteY35" fmla="*/ 3012898 h 3297123"/>
              <a:gd name="connsiteX36" fmla="*/ 1893111 w 4561258"/>
              <a:gd name="connsiteY36" fmla="*/ 3117673 h 3297123"/>
              <a:gd name="connsiteX37" fmla="*/ 1835961 w 4561258"/>
              <a:gd name="connsiteY37" fmla="*/ 3031948 h 3297123"/>
              <a:gd name="connsiteX38" fmla="*/ 1426386 w 4561258"/>
              <a:gd name="connsiteY38" fmla="*/ 3146248 h 3297123"/>
              <a:gd name="connsiteX39" fmla="*/ 1302561 w 4561258"/>
              <a:gd name="connsiteY39" fmla="*/ 2965273 h 3297123"/>
              <a:gd name="connsiteX40" fmla="*/ 473886 w 4561258"/>
              <a:gd name="connsiteY40" fmla="*/ 3241498 h 3297123"/>
              <a:gd name="connsiteX41" fmla="*/ 150036 w 4561258"/>
              <a:gd name="connsiteY41" fmla="*/ 2889073 h 3297123"/>
              <a:gd name="connsiteX42" fmla="*/ 26211 w 4561258"/>
              <a:gd name="connsiteY42" fmla="*/ 2631898 h 3297123"/>
              <a:gd name="connsiteX43" fmla="*/ 73837 w 4561258"/>
              <a:gd name="connsiteY43" fmla="*/ 2527123 h 3297123"/>
              <a:gd name="connsiteX44" fmla="*/ 54787 w 4561258"/>
              <a:gd name="connsiteY44" fmla="*/ 2393773 h 3297123"/>
              <a:gd name="connsiteX45" fmla="*/ 130987 w 4561258"/>
              <a:gd name="connsiteY45" fmla="*/ 2317573 h 3297123"/>
              <a:gd name="connsiteX46" fmla="*/ 1674036 w 4561258"/>
              <a:gd name="connsiteY46" fmla="*/ 898350 h 3297123"/>
              <a:gd name="connsiteX47" fmla="*/ 931086 w 4561258"/>
              <a:gd name="connsiteY47" fmla="*/ 850725 h 3297123"/>
              <a:gd name="connsiteX48" fmla="*/ 663298 w 4561258"/>
              <a:gd name="connsiteY48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647825 w 4535047"/>
              <a:gd name="connsiteY46" fmla="*/ 898350 h 3297123"/>
              <a:gd name="connsiteX47" fmla="*/ 904875 w 4535047"/>
              <a:gd name="connsiteY47" fmla="*/ 850725 h 3297123"/>
              <a:gd name="connsiteX48" fmla="*/ 637087 w 4535047"/>
              <a:gd name="connsiteY48" fmla="*/ 220003 h 3297123"/>
              <a:gd name="connsiteX0" fmla="*/ 702329 w 4600289"/>
              <a:gd name="connsiteY0" fmla="*/ 220003 h 3297123"/>
              <a:gd name="connsiteX1" fmla="*/ 973950 w 4600289"/>
              <a:gd name="connsiteY1" fmla="*/ 115233 h 3297123"/>
              <a:gd name="connsiteX2" fmla="*/ 1104076 w 4600289"/>
              <a:gd name="connsiteY2" fmla="*/ 231996 h 3297123"/>
              <a:gd name="connsiteX3" fmla="*/ 1208243 w 4600289"/>
              <a:gd name="connsiteY3" fmla="*/ 307799 h 3297123"/>
              <a:gd name="connsiteX4" fmla="*/ 1577102 w 4600289"/>
              <a:gd name="connsiteY4" fmla="*/ 933 h 3297123"/>
              <a:gd name="connsiteX5" fmla="*/ 1684493 w 4600289"/>
              <a:gd name="connsiteY5" fmla="*/ 98249 h 3297123"/>
              <a:gd name="connsiteX6" fmla="*/ 2027394 w 4600289"/>
              <a:gd name="connsiteY6" fmla="*/ 12524 h 3297123"/>
              <a:gd name="connsiteX7" fmla="*/ 2255994 w 4600289"/>
              <a:gd name="connsiteY7" fmla="*/ 288749 h 3297123"/>
              <a:gd name="connsiteX8" fmla="*/ 2934573 w 4600289"/>
              <a:gd name="connsiteY8" fmla="*/ 928 h 3297123"/>
              <a:gd name="connsiteX9" fmla="*/ 3073440 w 4600289"/>
              <a:gd name="connsiteY9" fmla="*/ 160514 h 3297123"/>
              <a:gd name="connsiteX10" fmla="*/ 3246593 w 4600289"/>
              <a:gd name="connsiteY10" fmla="*/ 164925 h 3297123"/>
              <a:gd name="connsiteX11" fmla="*/ 3484719 w 4600289"/>
              <a:gd name="connsiteY11" fmla="*/ 393525 h 3297123"/>
              <a:gd name="connsiteX12" fmla="*/ 3765552 w 4600289"/>
              <a:gd name="connsiteY12" fmla="*/ 253298 h 3297123"/>
              <a:gd name="connsiteX13" fmla="*/ 4027643 w 4600289"/>
              <a:gd name="connsiteY13" fmla="*/ 460200 h 3297123"/>
              <a:gd name="connsiteX14" fmla="*/ 4561651 w 4600289"/>
              <a:gd name="connsiteY14" fmla="*/ 427077 h 3297123"/>
              <a:gd name="connsiteX15" fmla="*/ 4538600 w 4600289"/>
              <a:gd name="connsiteY15" fmla="*/ 900998 h 3297123"/>
              <a:gd name="connsiteX16" fmla="*/ 4297262 w 4600289"/>
              <a:gd name="connsiteY16" fmla="*/ 1017764 h 3297123"/>
              <a:gd name="connsiteX17" fmla="*/ 4322917 w 4600289"/>
              <a:gd name="connsiteY17" fmla="*/ 1527000 h 3297123"/>
              <a:gd name="connsiteX18" fmla="*/ 4494367 w 4600289"/>
              <a:gd name="connsiteY18" fmla="*/ 1717499 h 3297123"/>
              <a:gd name="connsiteX19" fmla="*/ 4246717 w 4600289"/>
              <a:gd name="connsiteY19" fmla="*/ 1879424 h 3297123"/>
              <a:gd name="connsiteX20" fmla="*/ 4180042 w 4600289"/>
              <a:gd name="connsiteY20" fmla="*/ 2050875 h 3297123"/>
              <a:gd name="connsiteX21" fmla="*/ 4370542 w 4600289"/>
              <a:gd name="connsiteY21" fmla="*/ 2279474 h 3297123"/>
              <a:gd name="connsiteX22" fmla="*/ 4437217 w 4600289"/>
              <a:gd name="connsiteY22" fmla="*/ 2546174 h 3297123"/>
              <a:gd name="connsiteX23" fmla="*/ 4132417 w 4600289"/>
              <a:gd name="connsiteY23" fmla="*/ 2774774 h 3297123"/>
              <a:gd name="connsiteX24" fmla="*/ 4284817 w 4600289"/>
              <a:gd name="connsiteY24" fmla="*/ 3079573 h 3297123"/>
              <a:gd name="connsiteX25" fmla="*/ 4075267 w 4600289"/>
              <a:gd name="connsiteY25" fmla="*/ 3289123 h 3297123"/>
              <a:gd name="connsiteX26" fmla="*/ 3884767 w 4600289"/>
              <a:gd name="connsiteY26" fmla="*/ 3231973 h 3297123"/>
              <a:gd name="connsiteX27" fmla="*/ 3722842 w 4600289"/>
              <a:gd name="connsiteY27" fmla="*/ 3079573 h 3297123"/>
              <a:gd name="connsiteX28" fmla="*/ 3541867 w 4600289"/>
              <a:gd name="connsiteY28" fmla="*/ 3270073 h 3297123"/>
              <a:gd name="connsiteX29" fmla="*/ 3408517 w 4600289"/>
              <a:gd name="connsiteY29" fmla="*/ 3203398 h 3297123"/>
              <a:gd name="connsiteX30" fmla="*/ 3160867 w 4600289"/>
              <a:gd name="connsiteY30" fmla="*/ 3251023 h 3297123"/>
              <a:gd name="connsiteX31" fmla="*/ 3037042 w 4600289"/>
              <a:gd name="connsiteY31" fmla="*/ 3070048 h 3297123"/>
              <a:gd name="connsiteX32" fmla="*/ 2551267 w 4600289"/>
              <a:gd name="connsiteY32" fmla="*/ 3184348 h 3297123"/>
              <a:gd name="connsiteX33" fmla="*/ 2456017 w 4600289"/>
              <a:gd name="connsiteY33" fmla="*/ 3060523 h 3297123"/>
              <a:gd name="connsiteX34" fmla="*/ 2189317 w 4600289"/>
              <a:gd name="connsiteY34" fmla="*/ 3174823 h 3297123"/>
              <a:gd name="connsiteX35" fmla="*/ 2141692 w 4600289"/>
              <a:gd name="connsiteY35" fmla="*/ 3012898 h 3297123"/>
              <a:gd name="connsiteX36" fmla="*/ 1932142 w 4600289"/>
              <a:gd name="connsiteY36" fmla="*/ 3117673 h 3297123"/>
              <a:gd name="connsiteX37" fmla="*/ 1874992 w 4600289"/>
              <a:gd name="connsiteY37" fmla="*/ 3031948 h 3297123"/>
              <a:gd name="connsiteX38" fmla="*/ 1465417 w 4600289"/>
              <a:gd name="connsiteY38" fmla="*/ 3146248 h 3297123"/>
              <a:gd name="connsiteX39" fmla="*/ 1341592 w 4600289"/>
              <a:gd name="connsiteY39" fmla="*/ 2965273 h 3297123"/>
              <a:gd name="connsiteX40" fmla="*/ 512917 w 4600289"/>
              <a:gd name="connsiteY40" fmla="*/ 3241498 h 3297123"/>
              <a:gd name="connsiteX41" fmla="*/ 189067 w 4600289"/>
              <a:gd name="connsiteY41" fmla="*/ 2889073 h 3297123"/>
              <a:gd name="connsiteX42" fmla="*/ 65242 w 4600289"/>
              <a:gd name="connsiteY42" fmla="*/ 2631898 h 3297123"/>
              <a:gd name="connsiteX43" fmla="*/ 112868 w 4600289"/>
              <a:gd name="connsiteY43" fmla="*/ 2527123 h 3297123"/>
              <a:gd name="connsiteX44" fmla="*/ 93818 w 4600289"/>
              <a:gd name="connsiteY44" fmla="*/ 2393773 h 3297123"/>
              <a:gd name="connsiteX45" fmla="*/ 170018 w 4600289"/>
              <a:gd name="connsiteY45" fmla="*/ 2317573 h 3297123"/>
              <a:gd name="connsiteX46" fmla="*/ 84293 w 4600289"/>
              <a:gd name="connsiteY46" fmla="*/ 2041348 h 3297123"/>
              <a:gd name="connsiteX47" fmla="*/ 1713067 w 4600289"/>
              <a:gd name="connsiteY47" fmla="*/ 898350 h 3297123"/>
              <a:gd name="connsiteX48" fmla="*/ 970117 w 4600289"/>
              <a:gd name="connsiteY48" fmla="*/ 850725 h 3297123"/>
              <a:gd name="connsiteX49" fmla="*/ 702329 w 4600289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1647825 w 4535047"/>
              <a:gd name="connsiteY47" fmla="*/ 898350 h 3297123"/>
              <a:gd name="connsiteX48" fmla="*/ 904875 w 4535047"/>
              <a:gd name="connsiteY48" fmla="*/ 850725 h 3297123"/>
              <a:gd name="connsiteX49" fmla="*/ 637087 w 4535047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1647825 w 4535047"/>
              <a:gd name="connsiteY48" fmla="*/ 898350 h 3297123"/>
              <a:gd name="connsiteX49" fmla="*/ 904875 w 4535047"/>
              <a:gd name="connsiteY49" fmla="*/ 850725 h 3297123"/>
              <a:gd name="connsiteX50" fmla="*/ 637087 w 4535047"/>
              <a:gd name="connsiteY50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1647825 w 4535047"/>
              <a:gd name="connsiteY49" fmla="*/ 898350 h 3297123"/>
              <a:gd name="connsiteX50" fmla="*/ 904875 w 4535047"/>
              <a:gd name="connsiteY50" fmla="*/ 850725 h 3297123"/>
              <a:gd name="connsiteX51" fmla="*/ 637087 w 4535047"/>
              <a:gd name="connsiteY51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52377 w 4550337"/>
              <a:gd name="connsiteY0" fmla="*/ 220003 h 3297123"/>
              <a:gd name="connsiteX1" fmla="*/ 923998 w 4550337"/>
              <a:gd name="connsiteY1" fmla="*/ 115233 h 3297123"/>
              <a:gd name="connsiteX2" fmla="*/ 1054124 w 4550337"/>
              <a:gd name="connsiteY2" fmla="*/ 231996 h 3297123"/>
              <a:gd name="connsiteX3" fmla="*/ 1158291 w 4550337"/>
              <a:gd name="connsiteY3" fmla="*/ 307799 h 3297123"/>
              <a:gd name="connsiteX4" fmla="*/ 1527150 w 4550337"/>
              <a:gd name="connsiteY4" fmla="*/ 933 h 3297123"/>
              <a:gd name="connsiteX5" fmla="*/ 1634541 w 4550337"/>
              <a:gd name="connsiteY5" fmla="*/ 98249 h 3297123"/>
              <a:gd name="connsiteX6" fmla="*/ 1977442 w 4550337"/>
              <a:gd name="connsiteY6" fmla="*/ 12524 h 3297123"/>
              <a:gd name="connsiteX7" fmla="*/ 2206042 w 4550337"/>
              <a:gd name="connsiteY7" fmla="*/ 288749 h 3297123"/>
              <a:gd name="connsiteX8" fmla="*/ 2884621 w 4550337"/>
              <a:gd name="connsiteY8" fmla="*/ 928 h 3297123"/>
              <a:gd name="connsiteX9" fmla="*/ 3023488 w 4550337"/>
              <a:gd name="connsiteY9" fmla="*/ 160514 h 3297123"/>
              <a:gd name="connsiteX10" fmla="*/ 3196641 w 4550337"/>
              <a:gd name="connsiteY10" fmla="*/ 164925 h 3297123"/>
              <a:gd name="connsiteX11" fmla="*/ 3434767 w 4550337"/>
              <a:gd name="connsiteY11" fmla="*/ 393525 h 3297123"/>
              <a:gd name="connsiteX12" fmla="*/ 3715600 w 4550337"/>
              <a:gd name="connsiteY12" fmla="*/ 253298 h 3297123"/>
              <a:gd name="connsiteX13" fmla="*/ 3977691 w 4550337"/>
              <a:gd name="connsiteY13" fmla="*/ 460200 h 3297123"/>
              <a:gd name="connsiteX14" fmla="*/ 4511699 w 4550337"/>
              <a:gd name="connsiteY14" fmla="*/ 427077 h 3297123"/>
              <a:gd name="connsiteX15" fmla="*/ 4488648 w 4550337"/>
              <a:gd name="connsiteY15" fmla="*/ 900998 h 3297123"/>
              <a:gd name="connsiteX16" fmla="*/ 4247310 w 4550337"/>
              <a:gd name="connsiteY16" fmla="*/ 1017764 h 3297123"/>
              <a:gd name="connsiteX17" fmla="*/ 4272965 w 4550337"/>
              <a:gd name="connsiteY17" fmla="*/ 1527000 h 3297123"/>
              <a:gd name="connsiteX18" fmla="*/ 4444415 w 4550337"/>
              <a:gd name="connsiteY18" fmla="*/ 1717499 h 3297123"/>
              <a:gd name="connsiteX19" fmla="*/ 4196765 w 4550337"/>
              <a:gd name="connsiteY19" fmla="*/ 1879424 h 3297123"/>
              <a:gd name="connsiteX20" fmla="*/ 4130090 w 4550337"/>
              <a:gd name="connsiteY20" fmla="*/ 2050875 h 3297123"/>
              <a:gd name="connsiteX21" fmla="*/ 4320590 w 4550337"/>
              <a:gd name="connsiteY21" fmla="*/ 2279474 h 3297123"/>
              <a:gd name="connsiteX22" fmla="*/ 4387265 w 4550337"/>
              <a:gd name="connsiteY22" fmla="*/ 2546174 h 3297123"/>
              <a:gd name="connsiteX23" fmla="*/ 4082465 w 4550337"/>
              <a:gd name="connsiteY23" fmla="*/ 2774774 h 3297123"/>
              <a:gd name="connsiteX24" fmla="*/ 4234865 w 4550337"/>
              <a:gd name="connsiteY24" fmla="*/ 3079573 h 3297123"/>
              <a:gd name="connsiteX25" fmla="*/ 4025315 w 4550337"/>
              <a:gd name="connsiteY25" fmla="*/ 3289123 h 3297123"/>
              <a:gd name="connsiteX26" fmla="*/ 3834815 w 4550337"/>
              <a:gd name="connsiteY26" fmla="*/ 3231973 h 3297123"/>
              <a:gd name="connsiteX27" fmla="*/ 3672890 w 4550337"/>
              <a:gd name="connsiteY27" fmla="*/ 3079573 h 3297123"/>
              <a:gd name="connsiteX28" fmla="*/ 3491915 w 4550337"/>
              <a:gd name="connsiteY28" fmla="*/ 3270073 h 3297123"/>
              <a:gd name="connsiteX29" fmla="*/ 3358565 w 4550337"/>
              <a:gd name="connsiteY29" fmla="*/ 3203398 h 3297123"/>
              <a:gd name="connsiteX30" fmla="*/ 3110915 w 4550337"/>
              <a:gd name="connsiteY30" fmla="*/ 3251023 h 3297123"/>
              <a:gd name="connsiteX31" fmla="*/ 2987090 w 4550337"/>
              <a:gd name="connsiteY31" fmla="*/ 3070048 h 3297123"/>
              <a:gd name="connsiteX32" fmla="*/ 2501315 w 4550337"/>
              <a:gd name="connsiteY32" fmla="*/ 3184348 h 3297123"/>
              <a:gd name="connsiteX33" fmla="*/ 2406065 w 4550337"/>
              <a:gd name="connsiteY33" fmla="*/ 3060523 h 3297123"/>
              <a:gd name="connsiteX34" fmla="*/ 2139365 w 4550337"/>
              <a:gd name="connsiteY34" fmla="*/ 3174823 h 3297123"/>
              <a:gd name="connsiteX35" fmla="*/ 2091740 w 4550337"/>
              <a:gd name="connsiteY35" fmla="*/ 3012898 h 3297123"/>
              <a:gd name="connsiteX36" fmla="*/ 1882190 w 4550337"/>
              <a:gd name="connsiteY36" fmla="*/ 3117673 h 3297123"/>
              <a:gd name="connsiteX37" fmla="*/ 1825040 w 4550337"/>
              <a:gd name="connsiteY37" fmla="*/ 3031948 h 3297123"/>
              <a:gd name="connsiteX38" fmla="*/ 1415465 w 4550337"/>
              <a:gd name="connsiteY38" fmla="*/ 3146248 h 3297123"/>
              <a:gd name="connsiteX39" fmla="*/ 1291640 w 4550337"/>
              <a:gd name="connsiteY39" fmla="*/ 2965273 h 3297123"/>
              <a:gd name="connsiteX40" fmla="*/ 462965 w 4550337"/>
              <a:gd name="connsiteY40" fmla="*/ 3241498 h 3297123"/>
              <a:gd name="connsiteX41" fmla="*/ 139115 w 4550337"/>
              <a:gd name="connsiteY41" fmla="*/ 2889073 h 3297123"/>
              <a:gd name="connsiteX42" fmla="*/ 15290 w 4550337"/>
              <a:gd name="connsiteY42" fmla="*/ 2631898 h 3297123"/>
              <a:gd name="connsiteX43" fmla="*/ 62916 w 4550337"/>
              <a:gd name="connsiteY43" fmla="*/ 2527123 h 3297123"/>
              <a:gd name="connsiteX44" fmla="*/ 43866 w 4550337"/>
              <a:gd name="connsiteY44" fmla="*/ 2393773 h 3297123"/>
              <a:gd name="connsiteX45" fmla="*/ 120066 w 4550337"/>
              <a:gd name="connsiteY45" fmla="*/ 2317573 h 3297123"/>
              <a:gd name="connsiteX46" fmla="*/ 34341 w 4550337"/>
              <a:gd name="connsiteY46" fmla="*/ 2041348 h 3297123"/>
              <a:gd name="connsiteX47" fmla="*/ 367716 w 4550337"/>
              <a:gd name="connsiteY47" fmla="*/ 1755598 h 3297123"/>
              <a:gd name="connsiteX48" fmla="*/ 367716 w 4550337"/>
              <a:gd name="connsiteY48" fmla="*/ 1688923 h 3297123"/>
              <a:gd name="connsiteX49" fmla="*/ 215316 w 4550337"/>
              <a:gd name="connsiteY49" fmla="*/ 1727023 h 3297123"/>
              <a:gd name="connsiteX50" fmla="*/ 120066 w 4550337"/>
              <a:gd name="connsiteY50" fmla="*/ 1307923 h 3297123"/>
              <a:gd name="connsiteX51" fmla="*/ 224841 w 4550337"/>
              <a:gd name="connsiteY51" fmla="*/ 1241248 h 3297123"/>
              <a:gd name="connsiteX52" fmla="*/ 62916 w 4550337"/>
              <a:gd name="connsiteY52" fmla="*/ 907873 h 3297123"/>
              <a:gd name="connsiteX53" fmla="*/ 1663115 w 4550337"/>
              <a:gd name="connsiteY53" fmla="*/ 898350 h 3297123"/>
              <a:gd name="connsiteX54" fmla="*/ 920165 w 4550337"/>
              <a:gd name="connsiteY54" fmla="*/ 850725 h 3297123"/>
              <a:gd name="connsiteX55" fmla="*/ 652377 w 455033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14300 w 4535047"/>
              <a:gd name="connsiteY54" fmla="*/ 30780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35047" h="3303648">
                <a:moveTo>
                  <a:pt x="637087" y="226528"/>
                </a:moveTo>
                <a:lnTo>
                  <a:pt x="908708" y="121758"/>
                </a:lnTo>
                <a:cubicBezTo>
                  <a:pt x="1015583" y="182904"/>
                  <a:pt x="979584" y="177375"/>
                  <a:pt x="1038834" y="238521"/>
                </a:cubicBezTo>
                <a:cubicBezTo>
                  <a:pt x="1048156" y="251089"/>
                  <a:pt x="1133679" y="301756"/>
                  <a:pt x="1143001" y="314324"/>
                </a:cubicBezTo>
                <a:lnTo>
                  <a:pt x="1511860" y="7458"/>
                </a:lnTo>
                <a:cubicBezTo>
                  <a:pt x="1674657" y="151022"/>
                  <a:pt x="1561229" y="56460"/>
                  <a:pt x="1619251" y="104774"/>
                </a:cubicBezTo>
                <a:cubicBezTo>
                  <a:pt x="1635562" y="128931"/>
                  <a:pt x="1757364" y="57149"/>
                  <a:pt x="1962152" y="19049"/>
                </a:cubicBezTo>
                <a:cubicBezTo>
                  <a:pt x="1919290" y="-57151"/>
                  <a:pt x="2120518" y="236882"/>
                  <a:pt x="2190752" y="295274"/>
                </a:cubicBezTo>
                <a:cubicBezTo>
                  <a:pt x="2426470" y="208859"/>
                  <a:pt x="2652663" y="46243"/>
                  <a:pt x="2869331" y="7453"/>
                </a:cubicBezTo>
                <a:cubicBezTo>
                  <a:pt x="2928320" y="16198"/>
                  <a:pt x="2911109" y="43994"/>
                  <a:pt x="3008198" y="167039"/>
                </a:cubicBezTo>
                <a:cubicBezTo>
                  <a:pt x="3076076" y="197547"/>
                  <a:pt x="3127092" y="161190"/>
                  <a:pt x="3181351" y="171450"/>
                </a:cubicBezTo>
                <a:cubicBezTo>
                  <a:pt x="3235610" y="181710"/>
                  <a:pt x="3317109" y="247209"/>
                  <a:pt x="3419477" y="400050"/>
                </a:cubicBezTo>
                <a:cubicBezTo>
                  <a:pt x="3614688" y="493008"/>
                  <a:pt x="3543199" y="338315"/>
                  <a:pt x="3700310" y="259823"/>
                </a:cubicBezTo>
                <a:cubicBezTo>
                  <a:pt x="3744760" y="275698"/>
                  <a:pt x="3913855" y="437762"/>
                  <a:pt x="3962401" y="466725"/>
                </a:cubicBezTo>
                <a:cubicBezTo>
                  <a:pt x="4010947" y="495688"/>
                  <a:pt x="4225512" y="388711"/>
                  <a:pt x="4496409" y="433602"/>
                </a:cubicBezTo>
                <a:cubicBezTo>
                  <a:pt x="4215675" y="1105926"/>
                  <a:pt x="4439767" y="625724"/>
                  <a:pt x="4473358" y="907523"/>
                </a:cubicBezTo>
                <a:cubicBezTo>
                  <a:pt x="4678662" y="1070270"/>
                  <a:pt x="4312466" y="966317"/>
                  <a:pt x="4232020" y="1024289"/>
                </a:cubicBezTo>
                <a:cubicBezTo>
                  <a:pt x="4142147" y="1000359"/>
                  <a:pt x="4309448" y="1386005"/>
                  <a:pt x="4257675" y="1533525"/>
                </a:cubicBezTo>
                <a:cubicBezTo>
                  <a:pt x="4434988" y="1670785"/>
                  <a:pt x="4479925" y="1671637"/>
                  <a:pt x="4429125" y="1724024"/>
                </a:cubicBezTo>
                <a:cubicBezTo>
                  <a:pt x="4383088" y="1779586"/>
                  <a:pt x="4260850" y="1865311"/>
                  <a:pt x="4181475" y="1885949"/>
                </a:cubicBezTo>
                <a:cubicBezTo>
                  <a:pt x="4102100" y="1906587"/>
                  <a:pt x="4219575" y="2065338"/>
                  <a:pt x="4114800" y="2057400"/>
                </a:cubicBezTo>
                <a:cubicBezTo>
                  <a:pt x="4010025" y="2049463"/>
                  <a:pt x="4402137" y="2327274"/>
                  <a:pt x="4305300" y="2285999"/>
                </a:cubicBezTo>
                <a:cubicBezTo>
                  <a:pt x="4208463" y="2244724"/>
                  <a:pt x="4465637" y="2554286"/>
                  <a:pt x="4371975" y="2552699"/>
                </a:cubicBezTo>
                <a:cubicBezTo>
                  <a:pt x="4278313" y="2551112"/>
                  <a:pt x="4238625" y="2838449"/>
                  <a:pt x="4067175" y="2781299"/>
                </a:cubicBezTo>
                <a:cubicBezTo>
                  <a:pt x="3895725" y="2724149"/>
                  <a:pt x="4291012" y="3117848"/>
                  <a:pt x="4219575" y="3086098"/>
                </a:cubicBezTo>
                <a:cubicBezTo>
                  <a:pt x="4148138" y="3054348"/>
                  <a:pt x="4140200" y="3355973"/>
                  <a:pt x="4010025" y="3295648"/>
                </a:cubicBezTo>
                <a:cubicBezTo>
                  <a:pt x="3879850" y="3235323"/>
                  <a:pt x="3956050" y="3359148"/>
                  <a:pt x="3819525" y="3238498"/>
                </a:cubicBezTo>
                <a:cubicBezTo>
                  <a:pt x="3683000" y="3117848"/>
                  <a:pt x="3775075" y="3214686"/>
                  <a:pt x="3657600" y="3086098"/>
                </a:cubicBezTo>
                <a:cubicBezTo>
                  <a:pt x="3549650" y="3167061"/>
                  <a:pt x="3668712" y="3068635"/>
                  <a:pt x="3476625" y="3276598"/>
                </a:cubicBezTo>
                <a:cubicBezTo>
                  <a:pt x="3398838" y="3243261"/>
                  <a:pt x="3476625" y="3281360"/>
                  <a:pt x="3343275" y="3209923"/>
                </a:cubicBezTo>
                <a:cubicBezTo>
                  <a:pt x="3248025" y="3094036"/>
                  <a:pt x="3387725" y="3184523"/>
                  <a:pt x="3095625" y="3257548"/>
                </a:cubicBezTo>
                <a:cubicBezTo>
                  <a:pt x="2971800" y="3125786"/>
                  <a:pt x="3213100" y="3468685"/>
                  <a:pt x="2971800" y="3076573"/>
                </a:cubicBezTo>
                <a:cubicBezTo>
                  <a:pt x="2884487" y="2932110"/>
                  <a:pt x="2954338" y="3047998"/>
                  <a:pt x="2486025" y="3190873"/>
                </a:cubicBezTo>
                <a:cubicBezTo>
                  <a:pt x="2347912" y="3049585"/>
                  <a:pt x="2530475" y="3448048"/>
                  <a:pt x="2390775" y="3067048"/>
                </a:cubicBezTo>
                <a:cubicBezTo>
                  <a:pt x="2232025" y="3103561"/>
                  <a:pt x="2390775" y="3055935"/>
                  <a:pt x="2124075" y="3181348"/>
                </a:cubicBezTo>
                <a:cubicBezTo>
                  <a:pt x="2054225" y="3051173"/>
                  <a:pt x="2155825" y="3398835"/>
                  <a:pt x="2076450" y="3019423"/>
                </a:cubicBezTo>
                <a:cubicBezTo>
                  <a:pt x="2049463" y="2878136"/>
                  <a:pt x="2081213" y="3047998"/>
                  <a:pt x="1866900" y="3124198"/>
                </a:cubicBezTo>
                <a:cubicBezTo>
                  <a:pt x="1822450" y="3024186"/>
                  <a:pt x="1893888" y="3103560"/>
                  <a:pt x="1809750" y="3038473"/>
                </a:cubicBezTo>
                <a:cubicBezTo>
                  <a:pt x="1624013" y="3119436"/>
                  <a:pt x="1760538" y="3070223"/>
                  <a:pt x="1400175" y="3152773"/>
                </a:cubicBezTo>
                <a:cubicBezTo>
                  <a:pt x="1341438" y="3078161"/>
                  <a:pt x="1358900" y="3127372"/>
                  <a:pt x="1276350" y="2971798"/>
                </a:cubicBezTo>
                <a:cubicBezTo>
                  <a:pt x="1281112" y="2825748"/>
                  <a:pt x="976312" y="3030535"/>
                  <a:pt x="447675" y="3248023"/>
                </a:cubicBezTo>
                <a:cubicBezTo>
                  <a:pt x="347663" y="3214686"/>
                  <a:pt x="428625" y="3286123"/>
                  <a:pt x="123825" y="2895598"/>
                </a:cubicBezTo>
                <a:cubicBezTo>
                  <a:pt x="103188" y="2790823"/>
                  <a:pt x="98425" y="2903535"/>
                  <a:pt x="0" y="2638423"/>
                </a:cubicBezTo>
                <a:cubicBezTo>
                  <a:pt x="25400" y="2549523"/>
                  <a:pt x="-36511" y="2613023"/>
                  <a:pt x="47626" y="2533648"/>
                </a:cubicBezTo>
                <a:cubicBezTo>
                  <a:pt x="120651" y="2452686"/>
                  <a:pt x="95251" y="2566985"/>
                  <a:pt x="28576" y="2400298"/>
                </a:cubicBezTo>
                <a:cubicBezTo>
                  <a:pt x="73026" y="2333623"/>
                  <a:pt x="25401" y="2382835"/>
                  <a:pt x="104776" y="2324098"/>
                </a:cubicBezTo>
                <a:cubicBezTo>
                  <a:pt x="182563" y="2255836"/>
                  <a:pt x="114301" y="2332035"/>
                  <a:pt x="19051" y="2047873"/>
                </a:cubicBezTo>
                <a:cubicBezTo>
                  <a:pt x="80963" y="1951036"/>
                  <a:pt x="80964" y="1952623"/>
                  <a:pt x="352426" y="1762123"/>
                </a:cubicBezTo>
                <a:cubicBezTo>
                  <a:pt x="433388" y="1700211"/>
                  <a:pt x="136526" y="1838323"/>
                  <a:pt x="352426" y="1695448"/>
                </a:cubicBezTo>
                <a:cubicBezTo>
                  <a:pt x="393701" y="1662111"/>
                  <a:pt x="327026" y="1712910"/>
                  <a:pt x="200026" y="1733548"/>
                </a:cubicBezTo>
                <a:cubicBezTo>
                  <a:pt x="252413" y="1697036"/>
                  <a:pt x="25401" y="1490660"/>
                  <a:pt x="104776" y="1314448"/>
                </a:cubicBezTo>
                <a:cubicBezTo>
                  <a:pt x="195264" y="1214436"/>
                  <a:pt x="95251" y="1344610"/>
                  <a:pt x="209551" y="1247773"/>
                </a:cubicBezTo>
                <a:cubicBezTo>
                  <a:pt x="92076" y="1127123"/>
                  <a:pt x="17464" y="1162048"/>
                  <a:pt x="47626" y="914398"/>
                </a:cubicBezTo>
                <a:cubicBezTo>
                  <a:pt x="103189" y="854073"/>
                  <a:pt x="57151" y="915985"/>
                  <a:pt x="247651" y="704848"/>
                </a:cubicBezTo>
                <a:cubicBezTo>
                  <a:pt x="104776" y="446086"/>
                  <a:pt x="73025" y="309562"/>
                  <a:pt x="133350" y="304800"/>
                </a:cubicBezTo>
                <a:cubicBezTo>
                  <a:pt x="-25400" y="200025"/>
                  <a:pt x="225425" y="219075"/>
                  <a:pt x="552450" y="0"/>
                </a:cubicBezTo>
                <a:cubicBezTo>
                  <a:pt x="669562" y="177109"/>
                  <a:pt x="596175" y="125619"/>
                  <a:pt x="637087" y="226528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335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5536" y="5103416"/>
            <a:ext cx="79928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E" sz="2400" dirty="0"/>
              <a:t>Many foods contain protein, but the best sources are red meat, poultry, fish, eggs, dairy products, nuts, seeds and pulses like black beans and lentils</a:t>
            </a:r>
            <a:r>
              <a:rPr lang="en-IE" sz="2400" dirty="0" smtClean="0"/>
              <a:t>.</a:t>
            </a:r>
            <a:endParaRPr lang="en-IE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9557" y="1465620"/>
            <a:ext cx="748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cs typeface="Rockwell"/>
              </a:rPr>
              <a:t>Proteins</a:t>
            </a:r>
            <a:endParaRPr lang="en-IE" sz="2800" b="1" dirty="0">
              <a:cs typeface="Rockwell"/>
            </a:endParaRPr>
          </a:p>
        </p:txBody>
      </p:sp>
      <p:sp>
        <p:nvSpPr>
          <p:cNvPr id="6" name="5-Point Star 2"/>
          <p:cNvSpPr/>
          <p:nvPr/>
        </p:nvSpPr>
        <p:spPr>
          <a:xfrm>
            <a:off x="2196100" y="1988840"/>
            <a:ext cx="4391760" cy="3093825"/>
          </a:xfrm>
          <a:custGeom>
            <a:avLst/>
            <a:gdLst>
              <a:gd name="connsiteX0" fmla="*/ 2 w 2232248"/>
              <a:gd name="connsiteY0" fmla="*/ 797632 h 2088232"/>
              <a:gd name="connsiteX1" fmla="*/ 852648 w 2232248"/>
              <a:gd name="connsiteY1" fmla="*/ 797637 h 2088232"/>
              <a:gd name="connsiteX2" fmla="*/ 1116124 w 2232248"/>
              <a:gd name="connsiteY2" fmla="*/ 0 h 2088232"/>
              <a:gd name="connsiteX3" fmla="*/ 1379600 w 2232248"/>
              <a:gd name="connsiteY3" fmla="*/ 797637 h 2088232"/>
              <a:gd name="connsiteX4" fmla="*/ 2232246 w 2232248"/>
              <a:gd name="connsiteY4" fmla="*/ 797632 h 2088232"/>
              <a:gd name="connsiteX5" fmla="*/ 1542438 w 2232248"/>
              <a:gd name="connsiteY5" fmla="*/ 1290593 h 2088232"/>
              <a:gd name="connsiteX6" fmla="*/ 1805925 w 2232248"/>
              <a:gd name="connsiteY6" fmla="*/ 2088227 h 2088232"/>
              <a:gd name="connsiteX7" fmla="*/ 1116124 w 2232248"/>
              <a:gd name="connsiteY7" fmla="*/ 1595256 h 2088232"/>
              <a:gd name="connsiteX8" fmla="*/ 426323 w 2232248"/>
              <a:gd name="connsiteY8" fmla="*/ 2088227 h 2088232"/>
              <a:gd name="connsiteX9" fmla="*/ 689810 w 2232248"/>
              <a:gd name="connsiteY9" fmla="*/ 1290593 h 2088232"/>
              <a:gd name="connsiteX10" fmla="*/ 2 w 2232248"/>
              <a:gd name="connsiteY10" fmla="*/ 797632 h 2088232"/>
              <a:gd name="connsiteX0" fmla="*/ 0 w 2346544"/>
              <a:gd name="connsiteY0" fmla="*/ 0 h 2319295"/>
              <a:gd name="connsiteX1" fmla="*/ 966946 w 2346544"/>
              <a:gd name="connsiteY1" fmla="*/ 10287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46544"/>
              <a:gd name="connsiteY0" fmla="*/ 0 h 2319295"/>
              <a:gd name="connsiteX1" fmla="*/ 328771 w 2346544"/>
              <a:gd name="connsiteY1" fmla="*/ 2286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08444"/>
              <a:gd name="connsiteY0" fmla="*/ 0 h 2252620"/>
              <a:gd name="connsiteX1" fmla="*/ 290671 w 2308444"/>
              <a:gd name="connsiteY1" fmla="*/ 161930 h 2252620"/>
              <a:gd name="connsiteX2" fmla="*/ 1192322 w 2308444"/>
              <a:gd name="connsiteY2" fmla="*/ 164393 h 2252620"/>
              <a:gd name="connsiteX3" fmla="*/ 1455798 w 2308444"/>
              <a:gd name="connsiteY3" fmla="*/ 962030 h 2252620"/>
              <a:gd name="connsiteX4" fmla="*/ 2308444 w 2308444"/>
              <a:gd name="connsiteY4" fmla="*/ 962025 h 2252620"/>
              <a:gd name="connsiteX5" fmla="*/ 1618636 w 2308444"/>
              <a:gd name="connsiteY5" fmla="*/ 1454986 h 2252620"/>
              <a:gd name="connsiteX6" fmla="*/ 1882123 w 2308444"/>
              <a:gd name="connsiteY6" fmla="*/ 2252620 h 2252620"/>
              <a:gd name="connsiteX7" fmla="*/ 1192322 w 2308444"/>
              <a:gd name="connsiteY7" fmla="*/ 1759649 h 2252620"/>
              <a:gd name="connsiteX8" fmla="*/ 502521 w 2308444"/>
              <a:gd name="connsiteY8" fmla="*/ 2252620 h 2252620"/>
              <a:gd name="connsiteX9" fmla="*/ 766008 w 2308444"/>
              <a:gd name="connsiteY9" fmla="*/ 1454986 h 2252620"/>
              <a:gd name="connsiteX10" fmla="*/ 0 w 2308444"/>
              <a:gd name="connsiteY10" fmla="*/ 0 h 225262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20797 w 2308444"/>
              <a:gd name="connsiteY2" fmla="*/ 164388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112898 w 2308444"/>
              <a:gd name="connsiteY4" fmla="*/ 2667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2308444 w 2308444"/>
              <a:gd name="connsiteY5" fmla="*/ 1181095 h 2471690"/>
              <a:gd name="connsiteX6" fmla="*/ 1618636 w 2308444"/>
              <a:gd name="connsiteY6" fmla="*/ 1674056 h 2471690"/>
              <a:gd name="connsiteX7" fmla="*/ 1882123 w 2308444"/>
              <a:gd name="connsiteY7" fmla="*/ 2471690 h 2471690"/>
              <a:gd name="connsiteX8" fmla="*/ 1192322 w 2308444"/>
              <a:gd name="connsiteY8" fmla="*/ 1978719 h 2471690"/>
              <a:gd name="connsiteX9" fmla="*/ 502521 w 2308444"/>
              <a:gd name="connsiteY9" fmla="*/ 2471690 h 2471690"/>
              <a:gd name="connsiteX10" fmla="*/ 766008 w 2308444"/>
              <a:gd name="connsiteY10" fmla="*/ 1674056 h 2471690"/>
              <a:gd name="connsiteX11" fmla="*/ 0 w 2308444"/>
              <a:gd name="connsiteY11" fmla="*/ 219070 h 24716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1058364 w 2308444"/>
              <a:gd name="connsiteY5" fmla="*/ 249716 h 2471690"/>
              <a:gd name="connsiteX6" fmla="*/ 2308444 w 2308444"/>
              <a:gd name="connsiteY6" fmla="*/ 1181095 h 2471690"/>
              <a:gd name="connsiteX7" fmla="*/ 1618636 w 2308444"/>
              <a:gd name="connsiteY7" fmla="*/ 1674056 h 2471690"/>
              <a:gd name="connsiteX8" fmla="*/ 1882123 w 2308444"/>
              <a:gd name="connsiteY8" fmla="*/ 2471690 h 2471690"/>
              <a:gd name="connsiteX9" fmla="*/ 1192322 w 2308444"/>
              <a:gd name="connsiteY9" fmla="*/ 1978719 h 2471690"/>
              <a:gd name="connsiteX10" fmla="*/ 502521 w 2308444"/>
              <a:gd name="connsiteY10" fmla="*/ 2471690 h 2471690"/>
              <a:gd name="connsiteX11" fmla="*/ 766008 w 2308444"/>
              <a:gd name="connsiteY11" fmla="*/ 1674056 h 2471690"/>
              <a:gd name="connsiteX12" fmla="*/ 0 w 2308444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322362 h 2574982"/>
              <a:gd name="connsiteX1" fmla="*/ 271621 w 1882123"/>
              <a:gd name="connsiteY1" fmla="*/ 217592 h 2574982"/>
              <a:gd name="connsiteX2" fmla="*/ 401747 w 1882123"/>
              <a:gd name="connsiteY2" fmla="*/ 334355 h 2574982"/>
              <a:gd name="connsiteX3" fmla="*/ 420189 w 1882123"/>
              <a:gd name="connsiteY3" fmla="*/ 438733 h 2574982"/>
              <a:gd name="connsiteX4" fmla="*/ 874773 w 1882123"/>
              <a:gd name="connsiteY4" fmla="*/ 103292 h 2574982"/>
              <a:gd name="connsiteX5" fmla="*/ 1058364 w 1882123"/>
              <a:gd name="connsiteY5" fmla="*/ 353008 h 2574982"/>
              <a:gd name="connsiteX6" fmla="*/ 955894 w 1882123"/>
              <a:gd name="connsiteY6" fmla="*/ 179487 h 2574982"/>
              <a:gd name="connsiteX7" fmla="*/ 1723411 w 1882123"/>
              <a:gd name="connsiteY7" fmla="*/ 119998 h 2574982"/>
              <a:gd name="connsiteX8" fmla="*/ 1882123 w 1882123"/>
              <a:gd name="connsiteY8" fmla="*/ 2574982 h 2574982"/>
              <a:gd name="connsiteX9" fmla="*/ 1192322 w 1882123"/>
              <a:gd name="connsiteY9" fmla="*/ 2082011 h 2574982"/>
              <a:gd name="connsiteX10" fmla="*/ 502521 w 1882123"/>
              <a:gd name="connsiteY10" fmla="*/ 2574982 h 2574982"/>
              <a:gd name="connsiteX11" fmla="*/ 766008 w 1882123"/>
              <a:gd name="connsiteY11" fmla="*/ 1777348 h 2574982"/>
              <a:gd name="connsiteX12" fmla="*/ 0 w 1882123"/>
              <a:gd name="connsiteY12" fmla="*/ 322362 h 2574982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1622644 w 1882123"/>
              <a:gd name="connsiteY6" fmla="*/ 20954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3590 w 1882123"/>
              <a:gd name="connsiteY6" fmla="*/ 87791 h 2471690"/>
              <a:gd name="connsiteX7" fmla="*/ 1622644 w 1882123"/>
              <a:gd name="connsiteY7" fmla="*/ 209545 h 2471690"/>
              <a:gd name="connsiteX8" fmla="*/ 1723411 w 1882123"/>
              <a:gd name="connsiteY8" fmla="*/ 16706 h 2471690"/>
              <a:gd name="connsiteX9" fmla="*/ 1882123 w 1882123"/>
              <a:gd name="connsiteY9" fmla="*/ 2471690 h 2471690"/>
              <a:gd name="connsiteX10" fmla="*/ 1192322 w 1882123"/>
              <a:gd name="connsiteY10" fmla="*/ 1978719 h 2471690"/>
              <a:gd name="connsiteX11" fmla="*/ 502521 w 1882123"/>
              <a:gd name="connsiteY11" fmla="*/ 2471690 h 2471690"/>
              <a:gd name="connsiteX12" fmla="*/ 766008 w 1882123"/>
              <a:gd name="connsiteY12" fmla="*/ 1674056 h 2471690"/>
              <a:gd name="connsiteX13" fmla="*/ 0 w 1882123"/>
              <a:gd name="connsiteY13" fmla="*/ 219070 h 2471690"/>
              <a:gd name="connsiteX0" fmla="*/ 0 w 2050507"/>
              <a:gd name="connsiteY0" fmla="*/ 219070 h 2471690"/>
              <a:gd name="connsiteX1" fmla="*/ 271621 w 2050507"/>
              <a:gd name="connsiteY1" fmla="*/ 114300 h 2471690"/>
              <a:gd name="connsiteX2" fmla="*/ 401747 w 2050507"/>
              <a:gd name="connsiteY2" fmla="*/ 231063 h 2471690"/>
              <a:gd name="connsiteX3" fmla="*/ 420189 w 2050507"/>
              <a:gd name="connsiteY3" fmla="*/ 335441 h 2471690"/>
              <a:gd name="connsiteX4" fmla="*/ 874773 w 2050507"/>
              <a:gd name="connsiteY4" fmla="*/ 0 h 2471690"/>
              <a:gd name="connsiteX5" fmla="*/ 1210764 w 2050507"/>
              <a:gd name="connsiteY5" fmla="*/ 544991 h 2471690"/>
              <a:gd name="connsiteX6" fmla="*/ 2048965 w 2050507"/>
              <a:gd name="connsiteY6" fmla="*/ 564041 h 2471690"/>
              <a:gd name="connsiteX7" fmla="*/ 953590 w 2050507"/>
              <a:gd name="connsiteY7" fmla="*/ 87791 h 2471690"/>
              <a:gd name="connsiteX8" fmla="*/ 1622644 w 2050507"/>
              <a:gd name="connsiteY8" fmla="*/ 209545 h 2471690"/>
              <a:gd name="connsiteX9" fmla="*/ 1723411 w 2050507"/>
              <a:gd name="connsiteY9" fmla="*/ 16706 h 2471690"/>
              <a:gd name="connsiteX10" fmla="*/ 1882123 w 2050507"/>
              <a:gd name="connsiteY10" fmla="*/ 2471690 h 2471690"/>
              <a:gd name="connsiteX11" fmla="*/ 1192322 w 2050507"/>
              <a:gd name="connsiteY11" fmla="*/ 1978719 h 2471690"/>
              <a:gd name="connsiteX12" fmla="*/ 502521 w 2050507"/>
              <a:gd name="connsiteY12" fmla="*/ 2471690 h 2471690"/>
              <a:gd name="connsiteX13" fmla="*/ 766008 w 2050507"/>
              <a:gd name="connsiteY13" fmla="*/ 1674056 h 2471690"/>
              <a:gd name="connsiteX14" fmla="*/ 0 w 2050507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1210764 w 2306140"/>
              <a:gd name="connsiteY5" fmla="*/ 544991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28457 h 2481077"/>
              <a:gd name="connsiteX1" fmla="*/ 271621 w 2306140"/>
              <a:gd name="connsiteY1" fmla="*/ 123687 h 2481077"/>
              <a:gd name="connsiteX2" fmla="*/ 401747 w 2306140"/>
              <a:gd name="connsiteY2" fmla="*/ 240450 h 2481077"/>
              <a:gd name="connsiteX3" fmla="*/ 420189 w 2306140"/>
              <a:gd name="connsiteY3" fmla="*/ 344828 h 2481077"/>
              <a:gd name="connsiteX4" fmla="*/ 874773 w 2306140"/>
              <a:gd name="connsiteY4" fmla="*/ 9387 h 2481077"/>
              <a:gd name="connsiteX5" fmla="*/ 982164 w 2306140"/>
              <a:gd name="connsiteY5" fmla="*/ 106703 h 2481077"/>
              <a:gd name="connsiteX6" fmla="*/ 1353640 w 2306140"/>
              <a:gd name="connsiteY6" fmla="*/ 11453 h 2481077"/>
              <a:gd name="connsiteX7" fmla="*/ 2306140 w 2306140"/>
              <a:gd name="connsiteY7" fmla="*/ 306728 h 2481077"/>
              <a:gd name="connsiteX8" fmla="*/ 1622644 w 2306140"/>
              <a:gd name="connsiteY8" fmla="*/ 218932 h 2481077"/>
              <a:gd name="connsiteX9" fmla="*/ 1723411 w 2306140"/>
              <a:gd name="connsiteY9" fmla="*/ 26093 h 2481077"/>
              <a:gd name="connsiteX10" fmla="*/ 1882123 w 2306140"/>
              <a:gd name="connsiteY10" fmla="*/ 2481077 h 2481077"/>
              <a:gd name="connsiteX11" fmla="*/ 1192322 w 2306140"/>
              <a:gd name="connsiteY11" fmla="*/ 1988106 h 2481077"/>
              <a:gd name="connsiteX12" fmla="*/ 502521 w 2306140"/>
              <a:gd name="connsiteY12" fmla="*/ 2481077 h 2481077"/>
              <a:gd name="connsiteX13" fmla="*/ 766008 w 2306140"/>
              <a:gd name="connsiteY13" fmla="*/ 1683443 h 2481077"/>
              <a:gd name="connsiteX14" fmla="*/ 0 w 2306140"/>
              <a:gd name="connsiteY14" fmla="*/ 228457 h 2481077"/>
              <a:gd name="connsiteX0" fmla="*/ 0 w 2306140"/>
              <a:gd name="connsiteY0" fmla="*/ 219469 h 2472089"/>
              <a:gd name="connsiteX1" fmla="*/ 271621 w 2306140"/>
              <a:gd name="connsiteY1" fmla="*/ 114699 h 2472089"/>
              <a:gd name="connsiteX2" fmla="*/ 401747 w 2306140"/>
              <a:gd name="connsiteY2" fmla="*/ 231462 h 2472089"/>
              <a:gd name="connsiteX3" fmla="*/ 420189 w 2306140"/>
              <a:gd name="connsiteY3" fmla="*/ 335840 h 2472089"/>
              <a:gd name="connsiteX4" fmla="*/ 874773 w 2306140"/>
              <a:gd name="connsiteY4" fmla="*/ 399 h 2472089"/>
              <a:gd name="connsiteX5" fmla="*/ 982164 w 2306140"/>
              <a:gd name="connsiteY5" fmla="*/ 97715 h 2472089"/>
              <a:gd name="connsiteX6" fmla="*/ 1325065 w 2306140"/>
              <a:gd name="connsiteY6" fmla="*/ 11990 h 2472089"/>
              <a:gd name="connsiteX7" fmla="*/ 2306140 w 2306140"/>
              <a:gd name="connsiteY7" fmla="*/ 297740 h 2472089"/>
              <a:gd name="connsiteX8" fmla="*/ 1622644 w 2306140"/>
              <a:gd name="connsiteY8" fmla="*/ 209944 h 2472089"/>
              <a:gd name="connsiteX9" fmla="*/ 1723411 w 2306140"/>
              <a:gd name="connsiteY9" fmla="*/ 17105 h 2472089"/>
              <a:gd name="connsiteX10" fmla="*/ 1882123 w 2306140"/>
              <a:gd name="connsiteY10" fmla="*/ 2472089 h 2472089"/>
              <a:gd name="connsiteX11" fmla="*/ 1192322 w 2306140"/>
              <a:gd name="connsiteY11" fmla="*/ 1979118 h 2472089"/>
              <a:gd name="connsiteX12" fmla="*/ 502521 w 2306140"/>
              <a:gd name="connsiteY12" fmla="*/ 2472089 h 2472089"/>
              <a:gd name="connsiteX13" fmla="*/ 766008 w 2306140"/>
              <a:gd name="connsiteY13" fmla="*/ 1674455 h 2472089"/>
              <a:gd name="connsiteX14" fmla="*/ 0 w 2306140"/>
              <a:gd name="connsiteY14" fmla="*/ 219469 h 2472089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25065 w 2306140"/>
              <a:gd name="connsiteY6" fmla="*/ 1159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723411 w 2460844"/>
              <a:gd name="connsiteY9" fmla="*/ 1670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220290 w 2460844"/>
              <a:gd name="connsiteY7" fmla="*/ 46879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553665 w 2460844"/>
              <a:gd name="connsiteY7" fmla="*/ 287816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20002 h 2472622"/>
              <a:gd name="connsiteX1" fmla="*/ 271621 w 2460844"/>
              <a:gd name="connsiteY1" fmla="*/ 115232 h 2472622"/>
              <a:gd name="connsiteX2" fmla="*/ 401747 w 2460844"/>
              <a:gd name="connsiteY2" fmla="*/ 231995 h 2472622"/>
              <a:gd name="connsiteX3" fmla="*/ 420189 w 2460844"/>
              <a:gd name="connsiteY3" fmla="*/ 336373 h 2472622"/>
              <a:gd name="connsiteX4" fmla="*/ 874773 w 2460844"/>
              <a:gd name="connsiteY4" fmla="*/ 932 h 2472622"/>
              <a:gd name="connsiteX5" fmla="*/ 982164 w 2460844"/>
              <a:gd name="connsiteY5" fmla="*/ 98248 h 2472622"/>
              <a:gd name="connsiteX6" fmla="*/ 1325065 w 2460844"/>
              <a:gd name="connsiteY6" fmla="*/ 12523 h 2472622"/>
              <a:gd name="connsiteX7" fmla="*/ 1553665 w 2460844"/>
              <a:gd name="connsiteY7" fmla="*/ 288748 h 2472622"/>
              <a:gd name="connsiteX8" fmla="*/ 2460844 w 2460844"/>
              <a:gd name="connsiteY8" fmla="*/ 762927 h 2472622"/>
              <a:gd name="connsiteX9" fmla="*/ 1551961 w 2460844"/>
              <a:gd name="connsiteY9" fmla="*/ 951088 h 2472622"/>
              <a:gd name="connsiteX10" fmla="*/ 1882123 w 2460844"/>
              <a:gd name="connsiteY10" fmla="*/ 2472622 h 2472622"/>
              <a:gd name="connsiteX11" fmla="*/ 1192322 w 2460844"/>
              <a:gd name="connsiteY11" fmla="*/ 1979651 h 2472622"/>
              <a:gd name="connsiteX12" fmla="*/ 502521 w 2460844"/>
              <a:gd name="connsiteY12" fmla="*/ 2472622 h 2472622"/>
              <a:gd name="connsiteX13" fmla="*/ 766008 w 2460844"/>
              <a:gd name="connsiteY13" fmla="*/ 1674988 h 2472622"/>
              <a:gd name="connsiteX14" fmla="*/ 0 w 2460844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32244"/>
              <a:gd name="connsiteY0" fmla="*/ 223053 h 2475673"/>
              <a:gd name="connsiteX1" fmla="*/ 271621 w 2232244"/>
              <a:gd name="connsiteY1" fmla="*/ 118283 h 2475673"/>
              <a:gd name="connsiteX2" fmla="*/ 401747 w 2232244"/>
              <a:gd name="connsiteY2" fmla="*/ 235046 h 2475673"/>
              <a:gd name="connsiteX3" fmla="*/ 420189 w 2232244"/>
              <a:gd name="connsiteY3" fmla="*/ 339424 h 2475673"/>
              <a:gd name="connsiteX4" fmla="*/ 874773 w 2232244"/>
              <a:gd name="connsiteY4" fmla="*/ 3983 h 2475673"/>
              <a:gd name="connsiteX5" fmla="*/ 982164 w 2232244"/>
              <a:gd name="connsiteY5" fmla="*/ 101299 h 2475673"/>
              <a:gd name="connsiteX6" fmla="*/ 1325065 w 2232244"/>
              <a:gd name="connsiteY6" fmla="*/ 15574 h 2475673"/>
              <a:gd name="connsiteX7" fmla="*/ 1553665 w 2232244"/>
              <a:gd name="connsiteY7" fmla="*/ 291799 h 2475673"/>
              <a:gd name="connsiteX8" fmla="*/ 2232244 w 2232244"/>
              <a:gd name="connsiteY8" fmla="*/ 3978 h 2475673"/>
              <a:gd name="connsiteX9" fmla="*/ 1551961 w 2232244"/>
              <a:gd name="connsiteY9" fmla="*/ 954139 h 2475673"/>
              <a:gd name="connsiteX10" fmla="*/ 1882123 w 2232244"/>
              <a:gd name="connsiteY10" fmla="*/ 2475673 h 2475673"/>
              <a:gd name="connsiteX11" fmla="*/ 1192322 w 2232244"/>
              <a:gd name="connsiteY11" fmla="*/ 1982702 h 2475673"/>
              <a:gd name="connsiteX12" fmla="*/ 502521 w 2232244"/>
              <a:gd name="connsiteY12" fmla="*/ 2475673 h 2475673"/>
              <a:gd name="connsiteX13" fmla="*/ 766008 w 2232244"/>
              <a:gd name="connsiteY13" fmla="*/ 1678039 h 2475673"/>
              <a:gd name="connsiteX14" fmla="*/ 0 w 2232244"/>
              <a:gd name="connsiteY14" fmla="*/ 223053 h 2475673"/>
              <a:gd name="connsiteX0" fmla="*/ 0 w 2234326"/>
              <a:gd name="connsiteY0" fmla="*/ 220003 h 2472623"/>
              <a:gd name="connsiteX1" fmla="*/ 271621 w 2234326"/>
              <a:gd name="connsiteY1" fmla="*/ 115233 h 2472623"/>
              <a:gd name="connsiteX2" fmla="*/ 401747 w 2234326"/>
              <a:gd name="connsiteY2" fmla="*/ 231996 h 2472623"/>
              <a:gd name="connsiteX3" fmla="*/ 420189 w 2234326"/>
              <a:gd name="connsiteY3" fmla="*/ 336374 h 2472623"/>
              <a:gd name="connsiteX4" fmla="*/ 874773 w 2234326"/>
              <a:gd name="connsiteY4" fmla="*/ 933 h 2472623"/>
              <a:gd name="connsiteX5" fmla="*/ 982164 w 2234326"/>
              <a:gd name="connsiteY5" fmla="*/ 98249 h 2472623"/>
              <a:gd name="connsiteX6" fmla="*/ 1325065 w 2234326"/>
              <a:gd name="connsiteY6" fmla="*/ 12524 h 2472623"/>
              <a:gd name="connsiteX7" fmla="*/ 1553665 w 2234326"/>
              <a:gd name="connsiteY7" fmla="*/ 288749 h 2472623"/>
              <a:gd name="connsiteX8" fmla="*/ 2232244 w 2234326"/>
              <a:gd name="connsiteY8" fmla="*/ 928 h 2472623"/>
              <a:gd name="connsiteX9" fmla="*/ 1551961 w 2234326"/>
              <a:gd name="connsiteY9" fmla="*/ 951089 h 2472623"/>
              <a:gd name="connsiteX10" fmla="*/ 1882123 w 2234326"/>
              <a:gd name="connsiteY10" fmla="*/ 2472623 h 2472623"/>
              <a:gd name="connsiteX11" fmla="*/ 1192322 w 2234326"/>
              <a:gd name="connsiteY11" fmla="*/ 1979652 h 2472623"/>
              <a:gd name="connsiteX12" fmla="*/ 502521 w 2234326"/>
              <a:gd name="connsiteY12" fmla="*/ 2472623 h 2472623"/>
              <a:gd name="connsiteX13" fmla="*/ 766008 w 2234326"/>
              <a:gd name="connsiteY13" fmla="*/ 1674989 h 2472623"/>
              <a:gd name="connsiteX14" fmla="*/ 0 w 2234326"/>
              <a:gd name="connsiteY14" fmla="*/ 220003 h 2472623"/>
              <a:gd name="connsiteX0" fmla="*/ 0 w 2468070"/>
              <a:gd name="connsiteY0" fmla="*/ 220003 h 2472623"/>
              <a:gd name="connsiteX1" fmla="*/ 271621 w 2468070"/>
              <a:gd name="connsiteY1" fmla="*/ 115233 h 2472623"/>
              <a:gd name="connsiteX2" fmla="*/ 401747 w 2468070"/>
              <a:gd name="connsiteY2" fmla="*/ 231996 h 2472623"/>
              <a:gd name="connsiteX3" fmla="*/ 420189 w 2468070"/>
              <a:gd name="connsiteY3" fmla="*/ 336374 h 2472623"/>
              <a:gd name="connsiteX4" fmla="*/ 874773 w 2468070"/>
              <a:gd name="connsiteY4" fmla="*/ 933 h 2472623"/>
              <a:gd name="connsiteX5" fmla="*/ 982164 w 2468070"/>
              <a:gd name="connsiteY5" fmla="*/ 98249 h 2472623"/>
              <a:gd name="connsiteX6" fmla="*/ 1325065 w 2468070"/>
              <a:gd name="connsiteY6" fmla="*/ 12524 h 2472623"/>
              <a:gd name="connsiteX7" fmla="*/ 1553665 w 2468070"/>
              <a:gd name="connsiteY7" fmla="*/ 288749 h 2472623"/>
              <a:gd name="connsiteX8" fmla="*/ 2232244 w 2468070"/>
              <a:gd name="connsiteY8" fmla="*/ 928 h 2472623"/>
              <a:gd name="connsiteX9" fmla="*/ 1551961 w 2468070"/>
              <a:gd name="connsiteY9" fmla="*/ 951089 h 2472623"/>
              <a:gd name="connsiteX10" fmla="*/ 2468065 w 2468070"/>
              <a:gd name="connsiteY10" fmla="*/ 212550 h 2472623"/>
              <a:gd name="connsiteX11" fmla="*/ 1882123 w 2468070"/>
              <a:gd name="connsiteY11" fmla="*/ 2472623 h 2472623"/>
              <a:gd name="connsiteX12" fmla="*/ 1192322 w 2468070"/>
              <a:gd name="connsiteY12" fmla="*/ 1979652 h 2472623"/>
              <a:gd name="connsiteX13" fmla="*/ 502521 w 2468070"/>
              <a:gd name="connsiteY13" fmla="*/ 2472623 h 2472623"/>
              <a:gd name="connsiteX14" fmla="*/ 766008 w 2468070"/>
              <a:gd name="connsiteY14" fmla="*/ 1674989 h 2472623"/>
              <a:gd name="connsiteX15" fmla="*/ 0 w 2468070"/>
              <a:gd name="connsiteY15" fmla="*/ 220003 h 2472623"/>
              <a:gd name="connsiteX0" fmla="*/ 0 w 2410920"/>
              <a:gd name="connsiteY0" fmla="*/ 220003 h 2472623"/>
              <a:gd name="connsiteX1" fmla="*/ 271621 w 2410920"/>
              <a:gd name="connsiteY1" fmla="*/ 115233 h 2472623"/>
              <a:gd name="connsiteX2" fmla="*/ 401747 w 2410920"/>
              <a:gd name="connsiteY2" fmla="*/ 231996 h 2472623"/>
              <a:gd name="connsiteX3" fmla="*/ 420189 w 2410920"/>
              <a:gd name="connsiteY3" fmla="*/ 336374 h 2472623"/>
              <a:gd name="connsiteX4" fmla="*/ 874773 w 2410920"/>
              <a:gd name="connsiteY4" fmla="*/ 933 h 2472623"/>
              <a:gd name="connsiteX5" fmla="*/ 982164 w 2410920"/>
              <a:gd name="connsiteY5" fmla="*/ 98249 h 2472623"/>
              <a:gd name="connsiteX6" fmla="*/ 1325065 w 2410920"/>
              <a:gd name="connsiteY6" fmla="*/ 12524 h 2472623"/>
              <a:gd name="connsiteX7" fmla="*/ 1553665 w 2410920"/>
              <a:gd name="connsiteY7" fmla="*/ 288749 h 2472623"/>
              <a:gd name="connsiteX8" fmla="*/ 2232244 w 2410920"/>
              <a:gd name="connsiteY8" fmla="*/ 928 h 2472623"/>
              <a:gd name="connsiteX9" fmla="*/ 1551961 w 2410920"/>
              <a:gd name="connsiteY9" fmla="*/ 951089 h 2472623"/>
              <a:gd name="connsiteX10" fmla="*/ 2410915 w 2410920"/>
              <a:gd name="connsiteY10" fmla="*/ 136350 h 2472623"/>
              <a:gd name="connsiteX11" fmla="*/ 1882123 w 2410920"/>
              <a:gd name="connsiteY11" fmla="*/ 2472623 h 2472623"/>
              <a:gd name="connsiteX12" fmla="*/ 1192322 w 2410920"/>
              <a:gd name="connsiteY12" fmla="*/ 1979652 h 2472623"/>
              <a:gd name="connsiteX13" fmla="*/ 502521 w 2410920"/>
              <a:gd name="connsiteY13" fmla="*/ 2472623 h 2472623"/>
              <a:gd name="connsiteX14" fmla="*/ 766008 w 2410920"/>
              <a:gd name="connsiteY14" fmla="*/ 1674989 h 2472623"/>
              <a:gd name="connsiteX15" fmla="*/ 0 w 2410920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799736"/>
              <a:gd name="connsiteY0" fmla="*/ 220003 h 2472623"/>
              <a:gd name="connsiteX1" fmla="*/ 271621 w 2799736"/>
              <a:gd name="connsiteY1" fmla="*/ 115233 h 2472623"/>
              <a:gd name="connsiteX2" fmla="*/ 401747 w 2799736"/>
              <a:gd name="connsiteY2" fmla="*/ 231996 h 2472623"/>
              <a:gd name="connsiteX3" fmla="*/ 420189 w 2799736"/>
              <a:gd name="connsiteY3" fmla="*/ 336374 h 2472623"/>
              <a:gd name="connsiteX4" fmla="*/ 874773 w 2799736"/>
              <a:gd name="connsiteY4" fmla="*/ 933 h 2472623"/>
              <a:gd name="connsiteX5" fmla="*/ 982164 w 2799736"/>
              <a:gd name="connsiteY5" fmla="*/ 98249 h 2472623"/>
              <a:gd name="connsiteX6" fmla="*/ 1325065 w 2799736"/>
              <a:gd name="connsiteY6" fmla="*/ 12524 h 2472623"/>
              <a:gd name="connsiteX7" fmla="*/ 1553665 w 2799736"/>
              <a:gd name="connsiteY7" fmla="*/ 288749 h 2472623"/>
              <a:gd name="connsiteX8" fmla="*/ 2232244 w 2799736"/>
              <a:gd name="connsiteY8" fmla="*/ 928 h 2472623"/>
              <a:gd name="connsiteX9" fmla="*/ 2799736 w 2799736"/>
              <a:gd name="connsiteY9" fmla="*/ 865364 h 2472623"/>
              <a:gd name="connsiteX10" fmla="*/ 2410915 w 2799736"/>
              <a:gd name="connsiteY10" fmla="*/ 136350 h 2472623"/>
              <a:gd name="connsiteX11" fmla="*/ 1882123 w 2799736"/>
              <a:gd name="connsiteY11" fmla="*/ 2472623 h 2472623"/>
              <a:gd name="connsiteX12" fmla="*/ 1192322 w 2799736"/>
              <a:gd name="connsiteY12" fmla="*/ 1979652 h 2472623"/>
              <a:gd name="connsiteX13" fmla="*/ 502521 w 2799736"/>
              <a:gd name="connsiteY13" fmla="*/ 2472623 h 2472623"/>
              <a:gd name="connsiteX14" fmla="*/ 766008 w 2799736"/>
              <a:gd name="connsiteY14" fmla="*/ 1674989 h 2472623"/>
              <a:gd name="connsiteX15" fmla="*/ 0 w 2799736"/>
              <a:gd name="connsiteY15" fmla="*/ 220003 h 2472623"/>
              <a:gd name="connsiteX0" fmla="*/ 0 w 3134829"/>
              <a:gd name="connsiteY0" fmla="*/ 220003 h 2472623"/>
              <a:gd name="connsiteX1" fmla="*/ 271621 w 3134829"/>
              <a:gd name="connsiteY1" fmla="*/ 115233 h 2472623"/>
              <a:gd name="connsiteX2" fmla="*/ 401747 w 3134829"/>
              <a:gd name="connsiteY2" fmla="*/ 231996 h 2472623"/>
              <a:gd name="connsiteX3" fmla="*/ 420189 w 3134829"/>
              <a:gd name="connsiteY3" fmla="*/ 336374 h 2472623"/>
              <a:gd name="connsiteX4" fmla="*/ 874773 w 3134829"/>
              <a:gd name="connsiteY4" fmla="*/ 933 h 2472623"/>
              <a:gd name="connsiteX5" fmla="*/ 982164 w 3134829"/>
              <a:gd name="connsiteY5" fmla="*/ 98249 h 2472623"/>
              <a:gd name="connsiteX6" fmla="*/ 1325065 w 3134829"/>
              <a:gd name="connsiteY6" fmla="*/ 12524 h 2472623"/>
              <a:gd name="connsiteX7" fmla="*/ 1553665 w 3134829"/>
              <a:gd name="connsiteY7" fmla="*/ 288749 h 2472623"/>
              <a:gd name="connsiteX8" fmla="*/ 2232244 w 3134829"/>
              <a:gd name="connsiteY8" fmla="*/ 928 h 2472623"/>
              <a:gd name="connsiteX9" fmla="*/ 2799736 w 3134829"/>
              <a:gd name="connsiteY9" fmla="*/ 865364 h 2472623"/>
              <a:gd name="connsiteX10" fmla="*/ 3134815 w 3134829"/>
              <a:gd name="connsiteY10" fmla="*/ 412575 h 2472623"/>
              <a:gd name="connsiteX11" fmla="*/ 1882123 w 3134829"/>
              <a:gd name="connsiteY11" fmla="*/ 2472623 h 2472623"/>
              <a:gd name="connsiteX12" fmla="*/ 1192322 w 3134829"/>
              <a:gd name="connsiteY12" fmla="*/ 1979652 h 2472623"/>
              <a:gd name="connsiteX13" fmla="*/ 502521 w 3134829"/>
              <a:gd name="connsiteY13" fmla="*/ 2472623 h 2472623"/>
              <a:gd name="connsiteX14" fmla="*/ 766008 w 3134829"/>
              <a:gd name="connsiteY14" fmla="*/ 1674989 h 2472623"/>
              <a:gd name="connsiteX15" fmla="*/ 0 w 3134829"/>
              <a:gd name="connsiteY15" fmla="*/ 220003 h 2472623"/>
              <a:gd name="connsiteX0" fmla="*/ 0 w 3134821"/>
              <a:gd name="connsiteY0" fmla="*/ 220003 h 2472623"/>
              <a:gd name="connsiteX1" fmla="*/ 271621 w 3134821"/>
              <a:gd name="connsiteY1" fmla="*/ 115233 h 2472623"/>
              <a:gd name="connsiteX2" fmla="*/ 401747 w 3134821"/>
              <a:gd name="connsiteY2" fmla="*/ 231996 h 2472623"/>
              <a:gd name="connsiteX3" fmla="*/ 420189 w 3134821"/>
              <a:gd name="connsiteY3" fmla="*/ 336374 h 2472623"/>
              <a:gd name="connsiteX4" fmla="*/ 874773 w 3134821"/>
              <a:gd name="connsiteY4" fmla="*/ 933 h 2472623"/>
              <a:gd name="connsiteX5" fmla="*/ 982164 w 3134821"/>
              <a:gd name="connsiteY5" fmla="*/ 98249 h 2472623"/>
              <a:gd name="connsiteX6" fmla="*/ 1325065 w 3134821"/>
              <a:gd name="connsiteY6" fmla="*/ 12524 h 2472623"/>
              <a:gd name="connsiteX7" fmla="*/ 1553665 w 3134821"/>
              <a:gd name="connsiteY7" fmla="*/ 288749 h 2472623"/>
              <a:gd name="connsiteX8" fmla="*/ 2232244 w 3134821"/>
              <a:gd name="connsiteY8" fmla="*/ 928 h 2472623"/>
              <a:gd name="connsiteX9" fmla="*/ 2371111 w 3134821"/>
              <a:gd name="connsiteY9" fmla="*/ 160514 h 2472623"/>
              <a:gd name="connsiteX10" fmla="*/ 3134815 w 3134821"/>
              <a:gd name="connsiteY10" fmla="*/ 412575 h 2472623"/>
              <a:gd name="connsiteX11" fmla="*/ 1882123 w 3134821"/>
              <a:gd name="connsiteY11" fmla="*/ 2472623 h 2472623"/>
              <a:gd name="connsiteX12" fmla="*/ 1192322 w 3134821"/>
              <a:gd name="connsiteY12" fmla="*/ 1979652 h 2472623"/>
              <a:gd name="connsiteX13" fmla="*/ 502521 w 3134821"/>
              <a:gd name="connsiteY13" fmla="*/ 2472623 h 2472623"/>
              <a:gd name="connsiteX14" fmla="*/ 766008 w 3134821"/>
              <a:gd name="connsiteY14" fmla="*/ 1674989 h 2472623"/>
              <a:gd name="connsiteX15" fmla="*/ 0 w 3134821"/>
              <a:gd name="connsiteY15" fmla="*/ 220003 h 2472623"/>
              <a:gd name="connsiteX0" fmla="*/ 0 w 2696680"/>
              <a:gd name="connsiteY0" fmla="*/ 220003 h 2472623"/>
              <a:gd name="connsiteX1" fmla="*/ 271621 w 2696680"/>
              <a:gd name="connsiteY1" fmla="*/ 115233 h 2472623"/>
              <a:gd name="connsiteX2" fmla="*/ 401747 w 2696680"/>
              <a:gd name="connsiteY2" fmla="*/ 231996 h 2472623"/>
              <a:gd name="connsiteX3" fmla="*/ 420189 w 2696680"/>
              <a:gd name="connsiteY3" fmla="*/ 336374 h 2472623"/>
              <a:gd name="connsiteX4" fmla="*/ 874773 w 2696680"/>
              <a:gd name="connsiteY4" fmla="*/ 933 h 2472623"/>
              <a:gd name="connsiteX5" fmla="*/ 982164 w 2696680"/>
              <a:gd name="connsiteY5" fmla="*/ 98249 h 2472623"/>
              <a:gd name="connsiteX6" fmla="*/ 1325065 w 2696680"/>
              <a:gd name="connsiteY6" fmla="*/ 12524 h 2472623"/>
              <a:gd name="connsiteX7" fmla="*/ 1553665 w 2696680"/>
              <a:gd name="connsiteY7" fmla="*/ 288749 h 2472623"/>
              <a:gd name="connsiteX8" fmla="*/ 2232244 w 2696680"/>
              <a:gd name="connsiteY8" fmla="*/ 928 h 2472623"/>
              <a:gd name="connsiteX9" fmla="*/ 2371111 w 2696680"/>
              <a:gd name="connsiteY9" fmla="*/ 160514 h 2472623"/>
              <a:gd name="connsiteX10" fmla="*/ 2696665 w 2696680"/>
              <a:gd name="connsiteY10" fmla="*/ 222075 h 2472623"/>
              <a:gd name="connsiteX11" fmla="*/ 1882123 w 2696680"/>
              <a:gd name="connsiteY11" fmla="*/ 2472623 h 2472623"/>
              <a:gd name="connsiteX12" fmla="*/ 1192322 w 2696680"/>
              <a:gd name="connsiteY12" fmla="*/ 1979652 h 2472623"/>
              <a:gd name="connsiteX13" fmla="*/ 502521 w 2696680"/>
              <a:gd name="connsiteY13" fmla="*/ 2472623 h 2472623"/>
              <a:gd name="connsiteX14" fmla="*/ 766008 w 2696680"/>
              <a:gd name="connsiteY14" fmla="*/ 1674989 h 2472623"/>
              <a:gd name="connsiteX15" fmla="*/ 0 w 2696680"/>
              <a:gd name="connsiteY15" fmla="*/ 220003 h 2472623"/>
              <a:gd name="connsiteX0" fmla="*/ 0 w 2744447"/>
              <a:gd name="connsiteY0" fmla="*/ 220003 h 2472623"/>
              <a:gd name="connsiteX1" fmla="*/ 271621 w 2744447"/>
              <a:gd name="connsiteY1" fmla="*/ 115233 h 2472623"/>
              <a:gd name="connsiteX2" fmla="*/ 401747 w 2744447"/>
              <a:gd name="connsiteY2" fmla="*/ 231996 h 2472623"/>
              <a:gd name="connsiteX3" fmla="*/ 420189 w 2744447"/>
              <a:gd name="connsiteY3" fmla="*/ 336374 h 2472623"/>
              <a:gd name="connsiteX4" fmla="*/ 874773 w 2744447"/>
              <a:gd name="connsiteY4" fmla="*/ 933 h 2472623"/>
              <a:gd name="connsiteX5" fmla="*/ 982164 w 2744447"/>
              <a:gd name="connsiteY5" fmla="*/ 98249 h 2472623"/>
              <a:gd name="connsiteX6" fmla="*/ 1325065 w 2744447"/>
              <a:gd name="connsiteY6" fmla="*/ 12524 h 2472623"/>
              <a:gd name="connsiteX7" fmla="*/ 1553665 w 2744447"/>
              <a:gd name="connsiteY7" fmla="*/ 288749 h 2472623"/>
              <a:gd name="connsiteX8" fmla="*/ 2232244 w 2744447"/>
              <a:gd name="connsiteY8" fmla="*/ 928 h 2472623"/>
              <a:gd name="connsiteX9" fmla="*/ 2371111 w 2744447"/>
              <a:gd name="connsiteY9" fmla="*/ 160514 h 2472623"/>
              <a:gd name="connsiteX10" fmla="*/ 2610939 w 2744447"/>
              <a:gd name="connsiteY10" fmla="*/ 164925 h 2472623"/>
              <a:gd name="connsiteX11" fmla="*/ 2696665 w 2744447"/>
              <a:gd name="connsiteY11" fmla="*/ 222075 h 2472623"/>
              <a:gd name="connsiteX12" fmla="*/ 1882123 w 2744447"/>
              <a:gd name="connsiteY12" fmla="*/ 2472623 h 2472623"/>
              <a:gd name="connsiteX13" fmla="*/ 1192322 w 2744447"/>
              <a:gd name="connsiteY13" fmla="*/ 1979652 h 2472623"/>
              <a:gd name="connsiteX14" fmla="*/ 502521 w 2744447"/>
              <a:gd name="connsiteY14" fmla="*/ 2472623 h 2472623"/>
              <a:gd name="connsiteX15" fmla="*/ 766008 w 2744447"/>
              <a:gd name="connsiteY15" fmla="*/ 1674989 h 2472623"/>
              <a:gd name="connsiteX16" fmla="*/ 0 w 2744447"/>
              <a:gd name="connsiteY16" fmla="*/ 220003 h 2472623"/>
              <a:gd name="connsiteX0" fmla="*/ 0 w 3461138"/>
              <a:gd name="connsiteY0" fmla="*/ 220003 h 2472623"/>
              <a:gd name="connsiteX1" fmla="*/ 271621 w 3461138"/>
              <a:gd name="connsiteY1" fmla="*/ 115233 h 2472623"/>
              <a:gd name="connsiteX2" fmla="*/ 401747 w 3461138"/>
              <a:gd name="connsiteY2" fmla="*/ 231996 h 2472623"/>
              <a:gd name="connsiteX3" fmla="*/ 420189 w 3461138"/>
              <a:gd name="connsiteY3" fmla="*/ 336374 h 2472623"/>
              <a:gd name="connsiteX4" fmla="*/ 874773 w 3461138"/>
              <a:gd name="connsiteY4" fmla="*/ 933 h 2472623"/>
              <a:gd name="connsiteX5" fmla="*/ 982164 w 3461138"/>
              <a:gd name="connsiteY5" fmla="*/ 98249 h 2472623"/>
              <a:gd name="connsiteX6" fmla="*/ 1325065 w 3461138"/>
              <a:gd name="connsiteY6" fmla="*/ 12524 h 2472623"/>
              <a:gd name="connsiteX7" fmla="*/ 1553665 w 3461138"/>
              <a:gd name="connsiteY7" fmla="*/ 288749 h 2472623"/>
              <a:gd name="connsiteX8" fmla="*/ 2232244 w 3461138"/>
              <a:gd name="connsiteY8" fmla="*/ 928 h 2472623"/>
              <a:gd name="connsiteX9" fmla="*/ 2371111 w 3461138"/>
              <a:gd name="connsiteY9" fmla="*/ 160514 h 2472623"/>
              <a:gd name="connsiteX10" fmla="*/ 2610939 w 3461138"/>
              <a:gd name="connsiteY10" fmla="*/ 164925 h 2472623"/>
              <a:gd name="connsiteX11" fmla="*/ 3449140 w 3461138"/>
              <a:gd name="connsiteY11" fmla="*/ 869775 h 2472623"/>
              <a:gd name="connsiteX12" fmla="*/ 1882123 w 3461138"/>
              <a:gd name="connsiteY12" fmla="*/ 2472623 h 2472623"/>
              <a:gd name="connsiteX13" fmla="*/ 1192322 w 3461138"/>
              <a:gd name="connsiteY13" fmla="*/ 1979652 h 2472623"/>
              <a:gd name="connsiteX14" fmla="*/ 502521 w 3461138"/>
              <a:gd name="connsiteY14" fmla="*/ 2472623 h 2472623"/>
              <a:gd name="connsiteX15" fmla="*/ 766008 w 3461138"/>
              <a:gd name="connsiteY15" fmla="*/ 1674989 h 2472623"/>
              <a:gd name="connsiteX16" fmla="*/ 0 w 3461138"/>
              <a:gd name="connsiteY16" fmla="*/ 220003 h 2472623"/>
              <a:gd name="connsiteX0" fmla="*/ 0 w 3460697"/>
              <a:gd name="connsiteY0" fmla="*/ 220003 h 2472623"/>
              <a:gd name="connsiteX1" fmla="*/ 271621 w 3460697"/>
              <a:gd name="connsiteY1" fmla="*/ 115233 h 2472623"/>
              <a:gd name="connsiteX2" fmla="*/ 401747 w 3460697"/>
              <a:gd name="connsiteY2" fmla="*/ 231996 h 2472623"/>
              <a:gd name="connsiteX3" fmla="*/ 420189 w 3460697"/>
              <a:gd name="connsiteY3" fmla="*/ 336374 h 2472623"/>
              <a:gd name="connsiteX4" fmla="*/ 874773 w 3460697"/>
              <a:gd name="connsiteY4" fmla="*/ 933 h 2472623"/>
              <a:gd name="connsiteX5" fmla="*/ 982164 w 3460697"/>
              <a:gd name="connsiteY5" fmla="*/ 98249 h 2472623"/>
              <a:gd name="connsiteX6" fmla="*/ 1325065 w 3460697"/>
              <a:gd name="connsiteY6" fmla="*/ 12524 h 2472623"/>
              <a:gd name="connsiteX7" fmla="*/ 1553665 w 3460697"/>
              <a:gd name="connsiteY7" fmla="*/ 288749 h 2472623"/>
              <a:gd name="connsiteX8" fmla="*/ 2232244 w 3460697"/>
              <a:gd name="connsiteY8" fmla="*/ 928 h 2472623"/>
              <a:gd name="connsiteX9" fmla="*/ 2371111 w 3460697"/>
              <a:gd name="connsiteY9" fmla="*/ 160514 h 2472623"/>
              <a:gd name="connsiteX10" fmla="*/ 2572839 w 3460697"/>
              <a:gd name="connsiteY10" fmla="*/ 164925 h 2472623"/>
              <a:gd name="connsiteX11" fmla="*/ 3449140 w 3460697"/>
              <a:gd name="connsiteY11" fmla="*/ 869775 h 2472623"/>
              <a:gd name="connsiteX12" fmla="*/ 1882123 w 3460697"/>
              <a:gd name="connsiteY12" fmla="*/ 2472623 h 2472623"/>
              <a:gd name="connsiteX13" fmla="*/ 1192322 w 3460697"/>
              <a:gd name="connsiteY13" fmla="*/ 1979652 h 2472623"/>
              <a:gd name="connsiteX14" fmla="*/ 502521 w 3460697"/>
              <a:gd name="connsiteY14" fmla="*/ 2472623 h 2472623"/>
              <a:gd name="connsiteX15" fmla="*/ 766008 w 3460697"/>
              <a:gd name="connsiteY15" fmla="*/ 1674989 h 2472623"/>
              <a:gd name="connsiteX16" fmla="*/ 0 w 3460697"/>
              <a:gd name="connsiteY16" fmla="*/ 220003 h 2472623"/>
              <a:gd name="connsiteX0" fmla="*/ 0 w 3460387"/>
              <a:gd name="connsiteY0" fmla="*/ 220003 h 2472623"/>
              <a:gd name="connsiteX1" fmla="*/ 271621 w 3460387"/>
              <a:gd name="connsiteY1" fmla="*/ 115233 h 2472623"/>
              <a:gd name="connsiteX2" fmla="*/ 401747 w 3460387"/>
              <a:gd name="connsiteY2" fmla="*/ 231996 h 2472623"/>
              <a:gd name="connsiteX3" fmla="*/ 420189 w 3460387"/>
              <a:gd name="connsiteY3" fmla="*/ 336374 h 2472623"/>
              <a:gd name="connsiteX4" fmla="*/ 874773 w 3460387"/>
              <a:gd name="connsiteY4" fmla="*/ 933 h 2472623"/>
              <a:gd name="connsiteX5" fmla="*/ 982164 w 3460387"/>
              <a:gd name="connsiteY5" fmla="*/ 98249 h 2472623"/>
              <a:gd name="connsiteX6" fmla="*/ 1325065 w 3460387"/>
              <a:gd name="connsiteY6" fmla="*/ 12524 h 2472623"/>
              <a:gd name="connsiteX7" fmla="*/ 1553665 w 3460387"/>
              <a:gd name="connsiteY7" fmla="*/ 288749 h 2472623"/>
              <a:gd name="connsiteX8" fmla="*/ 2232244 w 3460387"/>
              <a:gd name="connsiteY8" fmla="*/ 928 h 2472623"/>
              <a:gd name="connsiteX9" fmla="*/ 2371111 w 3460387"/>
              <a:gd name="connsiteY9" fmla="*/ 160514 h 2472623"/>
              <a:gd name="connsiteX10" fmla="*/ 2544264 w 3460387"/>
              <a:gd name="connsiteY10" fmla="*/ 164925 h 2472623"/>
              <a:gd name="connsiteX11" fmla="*/ 3449140 w 3460387"/>
              <a:gd name="connsiteY11" fmla="*/ 869775 h 2472623"/>
              <a:gd name="connsiteX12" fmla="*/ 1882123 w 3460387"/>
              <a:gd name="connsiteY12" fmla="*/ 2472623 h 2472623"/>
              <a:gd name="connsiteX13" fmla="*/ 1192322 w 3460387"/>
              <a:gd name="connsiteY13" fmla="*/ 1979652 h 2472623"/>
              <a:gd name="connsiteX14" fmla="*/ 502521 w 3460387"/>
              <a:gd name="connsiteY14" fmla="*/ 2472623 h 2472623"/>
              <a:gd name="connsiteX15" fmla="*/ 766008 w 3460387"/>
              <a:gd name="connsiteY15" fmla="*/ 1674989 h 2472623"/>
              <a:gd name="connsiteX16" fmla="*/ 0 w 3460387"/>
              <a:gd name="connsiteY16" fmla="*/ 220003 h 2472623"/>
              <a:gd name="connsiteX0" fmla="*/ 0 w 2717971"/>
              <a:gd name="connsiteY0" fmla="*/ 220003 h 2472623"/>
              <a:gd name="connsiteX1" fmla="*/ 271621 w 2717971"/>
              <a:gd name="connsiteY1" fmla="*/ 115233 h 2472623"/>
              <a:gd name="connsiteX2" fmla="*/ 401747 w 2717971"/>
              <a:gd name="connsiteY2" fmla="*/ 231996 h 2472623"/>
              <a:gd name="connsiteX3" fmla="*/ 420189 w 2717971"/>
              <a:gd name="connsiteY3" fmla="*/ 336374 h 2472623"/>
              <a:gd name="connsiteX4" fmla="*/ 874773 w 2717971"/>
              <a:gd name="connsiteY4" fmla="*/ 933 h 2472623"/>
              <a:gd name="connsiteX5" fmla="*/ 982164 w 2717971"/>
              <a:gd name="connsiteY5" fmla="*/ 98249 h 2472623"/>
              <a:gd name="connsiteX6" fmla="*/ 1325065 w 2717971"/>
              <a:gd name="connsiteY6" fmla="*/ 12524 h 2472623"/>
              <a:gd name="connsiteX7" fmla="*/ 1553665 w 2717971"/>
              <a:gd name="connsiteY7" fmla="*/ 288749 h 2472623"/>
              <a:gd name="connsiteX8" fmla="*/ 2232244 w 2717971"/>
              <a:gd name="connsiteY8" fmla="*/ 928 h 2472623"/>
              <a:gd name="connsiteX9" fmla="*/ 2371111 w 2717971"/>
              <a:gd name="connsiteY9" fmla="*/ 160514 h 2472623"/>
              <a:gd name="connsiteX10" fmla="*/ 2544264 w 2717971"/>
              <a:gd name="connsiteY10" fmla="*/ 164925 h 2472623"/>
              <a:gd name="connsiteX11" fmla="*/ 2677615 w 2717971"/>
              <a:gd name="connsiteY11" fmla="*/ 517350 h 2472623"/>
              <a:gd name="connsiteX12" fmla="*/ 1882123 w 2717971"/>
              <a:gd name="connsiteY12" fmla="*/ 2472623 h 2472623"/>
              <a:gd name="connsiteX13" fmla="*/ 1192322 w 2717971"/>
              <a:gd name="connsiteY13" fmla="*/ 1979652 h 2472623"/>
              <a:gd name="connsiteX14" fmla="*/ 502521 w 2717971"/>
              <a:gd name="connsiteY14" fmla="*/ 2472623 h 2472623"/>
              <a:gd name="connsiteX15" fmla="*/ 766008 w 2717971"/>
              <a:gd name="connsiteY15" fmla="*/ 1674989 h 2472623"/>
              <a:gd name="connsiteX16" fmla="*/ 0 w 2717971"/>
              <a:gd name="connsiteY16" fmla="*/ 220003 h 2472623"/>
              <a:gd name="connsiteX0" fmla="*/ 0 w 2812349"/>
              <a:gd name="connsiteY0" fmla="*/ 220003 h 2472623"/>
              <a:gd name="connsiteX1" fmla="*/ 271621 w 2812349"/>
              <a:gd name="connsiteY1" fmla="*/ 115233 h 2472623"/>
              <a:gd name="connsiteX2" fmla="*/ 401747 w 2812349"/>
              <a:gd name="connsiteY2" fmla="*/ 231996 h 2472623"/>
              <a:gd name="connsiteX3" fmla="*/ 420189 w 2812349"/>
              <a:gd name="connsiteY3" fmla="*/ 336374 h 2472623"/>
              <a:gd name="connsiteX4" fmla="*/ 874773 w 2812349"/>
              <a:gd name="connsiteY4" fmla="*/ 933 h 2472623"/>
              <a:gd name="connsiteX5" fmla="*/ 982164 w 2812349"/>
              <a:gd name="connsiteY5" fmla="*/ 98249 h 2472623"/>
              <a:gd name="connsiteX6" fmla="*/ 1325065 w 2812349"/>
              <a:gd name="connsiteY6" fmla="*/ 12524 h 2472623"/>
              <a:gd name="connsiteX7" fmla="*/ 1553665 w 2812349"/>
              <a:gd name="connsiteY7" fmla="*/ 288749 h 2472623"/>
              <a:gd name="connsiteX8" fmla="*/ 2232244 w 2812349"/>
              <a:gd name="connsiteY8" fmla="*/ 928 h 2472623"/>
              <a:gd name="connsiteX9" fmla="*/ 2371111 w 2812349"/>
              <a:gd name="connsiteY9" fmla="*/ 160514 h 2472623"/>
              <a:gd name="connsiteX10" fmla="*/ 2544264 w 2812349"/>
              <a:gd name="connsiteY10" fmla="*/ 164925 h 2472623"/>
              <a:gd name="connsiteX11" fmla="*/ 2782390 w 2812349"/>
              <a:gd name="connsiteY11" fmla="*/ 393525 h 2472623"/>
              <a:gd name="connsiteX12" fmla="*/ 1882123 w 2812349"/>
              <a:gd name="connsiteY12" fmla="*/ 2472623 h 2472623"/>
              <a:gd name="connsiteX13" fmla="*/ 1192322 w 2812349"/>
              <a:gd name="connsiteY13" fmla="*/ 1979652 h 2472623"/>
              <a:gd name="connsiteX14" fmla="*/ 502521 w 2812349"/>
              <a:gd name="connsiteY14" fmla="*/ 2472623 h 2472623"/>
              <a:gd name="connsiteX15" fmla="*/ 766008 w 2812349"/>
              <a:gd name="connsiteY15" fmla="*/ 1674989 h 2472623"/>
              <a:gd name="connsiteX16" fmla="*/ 0 w 2812349"/>
              <a:gd name="connsiteY16" fmla="*/ 220003 h 2472623"/>
              <a:gd name="connsiteX0" fmla="*/ 0 w 2782390"/>
              <a:gd name="connsiteY0" fmla="*/ 220003 h 2472623"/>
              <a:gd name="connsiteX1" fmla="*/ 271621 w 2782390"/>
              <a:gd name="connsiteY1" fmla="*/ 115233 h 2472623"/>
              <a:gd name="connsiteX2" fmla="*/ 401747 w 2782390"/>
              <a:gd name="connsiteY2" fmla="*/ 231996 h 2472623"/>
              <a:gd name="connsiteX3" fmla="*/ 420189 w 2782390"/>
              <a:gd name="connsiteY3" fmla="*/ 336374 h 2472623"/>
              <a:gd name="connsiteX4" fmla="*/ 874773 w 2782390"/>
              <a:gd name="connsiteY4" fmla="*/ 933 h 2472623"/>
              <a:gd name="connsiteX5" fmla="*/ 982164 w 2782390"/>
              <a:gd name="connsiteY5" fmla="*/ 98249 h 2472623"/>
              <a:gd name="connsiteX6" fmla="*/ 1325065 w 2782390"/>
              <a:gd name="connsiteY6" fmla="*/ 12524 h 2472623"/>
              <a:gd name="connsiteX7" fmla="*/ 1553665 w 2782390"/>
              <a:gd name="connsiteY7" fmla="*/ 288749 h 2472623"/>
              <a:gd name="connsiteX8" fmla="*/ 2232244 w 2782390"/>
              <a:gd name="connsiteY8" fmla="*/ 928 h 2472623"/>
              <a:gd name="connsiteX9" fmla="*/ 2371111 w 2782390"/>
              <a:gd name="connsiteY9" fmla="*/ 160514 h 2472623"/>
              <a:gd name="connsiteX10" fmla="*/ 2544264 w 2782390"/>
              <a:gd name="connsiteY10" fmla="*/ 164925 h 2472623"/>
              <a:gd name="connsiteX11" fmla="*/ 2782390 w 2782390"/>
              <a:gd name="connsiteY11" fmla="*/ 393525 h 2472623"/>
              <a:gd name="connsiteX12" fmla="*/ 1882123 w 2782390"/>
              <a:gd name="connsiteY12" fmla="*/ 2472623 h 2472623"/>
              <a:gd name="connsiteX13" fmla="*/ 1192322 w 2782390"/>
              <a:gd name="connsiteY13" fmla="*/ 1979652 h 2472623"/>
              <a:gd name="connsiteX14" fmla="*/ 502521 w 2782390"/>
              <a:gd name="connsiteY14" fmla="*/ 2472623 h 2472623"/>
              <a:gd name="connsiteX15" fmla="*/ 766008 w 2782390"/>
              <a:gd name="connsiteY15" fmla="*/ 1674989 h 2472623"/>
              <a:gd name="connsiteX16" fmla="*/ 0 w 2782390"/>
              <a:gd name="connsiteY16" fmla="*/ 220003 h 2472623"/>
              <a:gd name="connsiteX0" fmla="*/ 0 w 2812848"/>
              <a:gd name="connsiteY0" fmla="*/ 220003 h 2472623"/>
              <a:gd name="connsiteX1" fmla="*/ 271621 w 2812848"/>
              <a:gd name="connsiteY1" fmla="*/ 115233 h 2472623"/>
              <a:gd name="connsiteX2" fmla="*/ 401747 w 2812848"/>
              <a:gd name="connsiteY2" fmla="*/ 231996 h 2472623"/>
              <a:gd name="connsiteX3" fmla="*/ 420189 w 2812848"/>
              <a:gd name="connsiteY3" fmla="*/ 336374 h 2472623"/>
              <a:gd name="connsiteX4" fmla="*/ 874773 w 2812848"/>
              <a:gd name="connsiteY4" fmla="*/ 933 h 2472623"/>
              <a:gd name="connsiteX5" fmla="*/ 982164 w 2812848"/>
              <a:gd name="connsiteY5" fmla="*/ 98249 h 2472623"/>
              <a:gd name="connsiteX6" fmla="*/ 1325065 w 2812848"/>
              <a:gd name="connsiteY6" fmla="*/ 12524 h 2472623"/>
              <a:gd name="connsiteX7" fmla="*/ 1553665 w 2812848"/>
              <a:gd name="connsiteY7" fmla="*/ 288749 h 2472623"/>
              <a:gd name="connsiteX8" fmla="*/ 2232244 w 2812848"/>
              <a:gd name="connsiteY8" fmla="*/ 928 h 2472623"/>
              <a:gd name="connsiteX9" fmla="*/ 2371111 w 2812848"/>
              <a:gd name="connsiteY9" fmla="*/ 160514 h 2472623"/>
              <a:gd name="connsiteX10" fmla="*/ 2544264 w 2812848"/>
              <a:gd name="connsiteY10" fmla="*/ 164925 h 2472623"/>
              <a:gd name="connsiteX11" fmla="*/ 2782390 w 2812848"/>
              <a:gd name="connsiteY11" fmla="*/ 393525 h 2472623"/>
              <a:gd name="connsiteX12" fmla="*/ 1882123 w 2812848"/>
              <a:gd name="connsiteY12" fmla="*/ 2472623 h 2472623"/>
              <a:gd name="connsiteX13" fmla="*/ 1192322 w 2812848"/>
              <a:gd name="connsiteY13" fmla="*/ 1979652 h 2472623"/>
              <a:gd name="connsiteX14" fmla="*/ 502521 w 2812848"/>
              <a:gd name="connsiteY14" fmla="*/ 2472623 h 2472623"/>
              <a:gd name="connsiteX15" fmla="*/ 766008 w 2812848"/>
              <a:gd name="connsiteY15" fmla="*/ 1674989 h 2472623"/>
              <a:gd name="connsiteX16" fmla="*/ 0 w 2812848"/>
              <a:gd name="connsiteY16" fmla="*/ 220003 h 2472623"/>
              <a:gd name="connsiteX0" fmla="*/ 0 w 3068390"/>
              <a:gd name="connsiteY0" fmla="*/ 220003 h 2472623"/>
              <a:gd name="connsiteX1" fmla="*/ 271621 w 3068390"/>
              <a:gd name="connsiteY1" fmla="*/ 115233 h 2472623"/>
              <a:gd name="connsiteX2" fmla="*/ 401747 w 3068390"/>
              <a:gd name="connsiteY2" fmla="*/ 231996 h 2472623"/>
              <a:gd name="connsiteX3" fmla="*/ 420189 w 3068390"/>
              <a:gd name="connsiteY3" fmla="*/ 336374 h 2472623"/>
              <a:gd name="connsiteX4" fmla="*/ 874773 w 3068390"/>
              <a:gd name="connsiteY4" fmla="*/ 933 h 2472623"/>
              <a:gd name="connsiteX5" fmla="*/ 982164 w 3068390"/>
              <a:gd name="connsiteY5" fmla="*/ 98249 h 2472623"/>
              <a:gd name="connsiteX6" fmla="*/ 1325065 w 3068390"/>
              <a:gd name="connsiteY6" fmla="*/ 12524 h 2472623"/>
              <a:gd name="connsiteX7" fmla="*/ 1553665 w 3068390"/>
              <a:gd name="connsiteY7" fmla="*/ 288749 h 2472623"/>
              <a:gd name="connsiteX8" fmla="*/ 2232244 w 3068390"/>
              <a:gd name="connsiteY8" fmla="*/ 928 h 2472623"/>
              <a:gd name="connsiteX9" fmla="*/ 2371111 w 3068390"/>
              <a:gd name="connsiteY9" fmla="*/ 160514 h 2472623"/>
              <a:gd name="connsiteX10" fmla="*/ 2544264 w 3068390"/>
              <a:gd name="connsiteY10" fmla="*/ 164925 h 2472623"/>
              <a:gd name="connsiteX11" fmla="*/ 2782390 w 3068390"/>
              <a:gd name="connsiteY11" fmla="*/ 393525 h 2472623"/>
              <a:gd name="connsiteX12" fmla="*/ 2929873 w 3068390"/>
              <a:gd name="connsiteY12" fmla="*/ 1043873 h 2472623"/>
              <a:gd name="connsiteX13" fmla="*/ 1192322 w 3068390"/>
              <a:gd name="connsiteY13" fmla="*/ 1979652 h 2472623"/>
              <a:gd name="connsiteX14" fmla="*/ 502521 w 3068390"/>
              <a:gd name="connsiteY14" fmla="*/ 2472623 h 2472623"/>
              <a:gd name="connsiteX15" fmla="*/ 766008 w 3068390"/>
              <a:gd name="connsiteY15" fmla="*/ 1674989 h 2472623"/>
              <a:gd name="connsiteX16" fmla="*/ 0 w 3068390"/>
              <a:gd name="connsiteY16" fmla="*/ 220003 h 2472623"/>
              <a:gd name="connsiteX0" fmla="*/ 0 w 3173626"/>
              <a:gd name="connsiteY0" fmla="*/ 225963 h 2478583"/>
              <a:gd name="connsiteX1" fmla="*/ 271621 w 3173626"/>
              <a:gd name="connsiteY1" fmla="*/ 121193 h 2478583"/>
              <a:gd name="connsiteX2" fmla="*/ 401747 w 3173626"/>
              <a:gd name="connsiteY2" fmla="*/ 237956 h 2478583"/>
              <a:gd name="connsiteX3" fmla="*/ 420189 w 3173626"/>
              <a:gd name="connsiteY3" fmla="*/ 342334 h 2478583"/>
              <a:gd name="connsiteX4" fmla="*/ 874773 w 3173626"/>
              <a:gd name="connsiteY4" fmla="*/ 6893 h 2478583"/>
              <a:gd name="connsiteX5" fmla="*/ 982164 w 3173626"/>
              <a:gd name="connsiteY5" fmla="*/ 104209 h 2478583"/>
              <a:gd name="connsiteX6" fmla="*/ 1325065 w 3173626"/>
              <a:gd name="connsiteY6" fmla="*/ 18484 h 2478583"/>
              <a:gd name="connsiteX7" fmla="*/ 1553665 w 3173626"/>
              <a:gd name="connsiteY7" fmla="*/ 294709 h 2478583"/>
              <a:gd name="connsiteX8" fmla="*/ 2232244 w 3173626"/>
              <a:gd name="connsiteY8" fmla="*/ 6888 h 2478583"/>
              <a:gd name="connsiteX9" fmla="*/ 2371111 w 3173626"/>
              <a:gd name="connsiteY9" fmla="*/ 166474 h 2478583"/>
              <a:gd name="connsiteX10" fmla="*/ 2544264 w 3173626"/>
              <a:gd name="connsiteY10" fmla="*/ 170885 h 2478583"/>
              <a:gd name="connsiteX11" fmla="*/ 2782390 w 3173626"/>
              <a:gd name="connsiteY11" fmla="*/ 399485 h 2478583"/>
              <a:gd name="connsiteX12" fmla="*/ 3063223 w 3173626"/>
              <a:gd name="connsiteY12" fmla="*/ 259258 h 2478583"/>
              <a:gd name="connsiteX13" fmla="*/ 1192322 w 3173626"/>
              <a:gd name="connsiteY13" fmla="*/ 1985612 h 2478583"/>
              <a:gd name="connsiteX14" fmla="*/ 502521 w 3173626"/>
              <a:gd name="connsiteY14" fmla="*/ 2478583 h 2478583"/>
              <a:gd name="connsiteX15" fmla="*/ 766008 w 3173626"/>
              <a:gd name="connsiteY15" fmla="*/ 1680949 h 2478583"/>
              <a:gd name="connsiteX16" fmla="*/ 0 w 3173626"/>
              <a:gd name="connsiteY16" fmla="*/ 225963 h 2478583"/>
              <a:gd name="connsiteX0" fmla="*/ 0 w 3063223"/>
              <a:gd name="connsiteY0" fmla="*/ 220003 h 2472623"/>
              <a:gd name="connsiteX1" fmla="*/ 271621 w 3063223"/>
              <a:gd name="connsiteY1" fmla="*/ 115233 h 2472623"/>
              <a:gd name="connsiteX2" fmla="*/ 401747 w 3063223"/>
              <a:gd name="connsiteY2" fmla="*/ 231996 h 2472623"/>
              <a:gd name="connsiteX3" fmla="*/ 420189 w 3063223"/>
              <a:gd name="connsiteY3" fmla="*/ 336374 h 2472623"/>
              <a:gd name="connsiteX4" fmla="*/ 874773 w 3063223"/>
              <a:gd name="connsiteY4" fmla="*/ 933 h 2472623"/>
              <a:gd name="connsiteX5" fmla="*/ 982164 w 3063223"/>
              <a:gd name="connsiteY5" fmla="*/ 98249 h 2472623"/>
              <a:gd name="connsiteX6" fmla="*/ 1325065 w 3063223"/>
              <a:gd name="connsiteY6" fmla="*/ 12524 h 2472623"/>
              <a:gd name="connsiteX7" fmla="*/ 1553665 w 3063223"/>
              <a:gd name="connsiteY7" fmla="*/ 288749 h 2472623"/>
              <a:gd name="connsiteX8" fmla="*/ 2232244 w 3063223"/>
              <a:gd name="connsiteY8" fmla="*/ 928 h 2472623"/>
              <a:gd name="connsiteX9" fmla="*/ 2371111 w 3063223"/>
              <a:gd name="connsiteY9" fmla="*/ 160514 h 2472623"/>
              <a:gd name="connsiteX10" fmla="*/ 2544264 w 3063223"/>
              <a:gd name="connsiteY10" fmla="*/ 164925 h 2472623"/>
              <a:gd name="connsiteX11" fmla="*/ 2782390 w 3063223"/>
              <a:gd name="connsiteY11" fmla="*/ 393525 h 2472623"/>
              <a:gd name="connsiteX12" fmla="*/ 3063223 w 3063223"/>
              <a:gd name="connsiteY12" fmla="*/ 253298 h 2472623"/>
              <a:gd name="connsiteX13" fmla="*/ 1192322 w 3063223"/>
              <a:gd name="connsiteY13" fmla="*/ 1979652 h 2472623"/>
              <a:gd name="connsiteX14" fmla="*/ 502521 w 3063223"/>
              <a:gd name="connsiteY14" fmla="*/ 2472623 h 2472623"/>
              <a:gd name="connsiteX15" fmla="*/ 766008 w 3063223"/>
              <a:gd name="connsiteY15" fmla="*/ 1674989 h 2472623"/>
              <a:gd name="connsiteX16" fmla="*/ 0 w 3063223"/>
              <a:gd name="connsiteY16" fmla="*/ 220003 h 2472623"/>
              <a:gd name="connsiteX0" fmla="*/ 0 w 3063870"/>
              <a:gd name="connsiteY0" fmla="*/ 220003 h 2472623"/>
              <a:gd name="connsiteX1" fmla="*/ 271621 w 3063870"/>
              <a:gd name="connsiteY1" fmla="*/ 115233 h 2472623"/>
              <a:gd name="connsiteX2" fmla="*/ 401747 w 3063870"/>
              <a:gd name="connsiteY2" fmla="*/ 231996 h 2472623"/>
              <a:gd name="connsiteX3" fmla="*/ 420189 w 3063870"/>
              <a:gd name="connsiteY3" fmla="*/ 336374 h 2472623"/>
              <a:gd name="connsiteX4" fmla="*/ 874773 w 3063870"/>
              <a:gd name="connsiteY4" fmla="*/ 933 h 2472623"/>
              <a:gd name="connsiteX5" fmla="*/ 982164 w 3063870"/>
              <a:gd name="connsiteY5" fmla="*/ 98249 h 2472623"/>
              <a:gd name="connsiteX6" fmla="*/ 1325065 w 3063870"/>
              <a:gd name="connsiteY6" fmla="*/ 12524 h 2472623"/>
              <a:gd name="connsiteX7" fmla="*/ 1553665 w 3063870"/>
              <a:gd name="connsiteY7" fmla="*/ 288749 h 2472623"/>
              <a:gd name="connsiteX8" fmla="*/ 2232244 w 3063870"/>
              <a:gd name="connsiteY8" fmla="*/ 928 h 2472623"/>
              <a:gd name="connsiteX9" fmla="*/ 2371111 w 3063870"/>
              <a:gd name="connsiteY9" fmla="*/ 160514 h 2472623"/>
              <a:gd name="connsiteX10" fmla="*/ 2544264 w 3063870"/>
              <a:gd name="connsiteY10" fmla="*/ 164925 h 2472623"/>
              <a:gd name="connsiteX11" fmla="*/ 2782390 w 3063870"/>
              <a:gd name="connsiteY11" fmla="*/ 393525 h 2472623"/>
              <a:gd name="connsiteX12" fmla="*/ 3063223 w 3063870"/>
              <a:gd name="connsiteY12" fmla="*/ 253298 h 2472623"/>
              <a:gd name="connsiteX13" fmla="*/ 1192322 w 3063870"/>
              <a:gd name="connsiteY13" fmla="*/ 1979652 h 2472623"/>
              <a:gd name="connsiteX14" fmla="*/ 502521 w 3063870"/>
              <a:gd name="connsiteY14" fmla="*/ 2472623 h 2472623"/>
              <a:gd name="connsiteX15" fmla="*/ 766008 w 3063870"/>
              <a:gd name="connsiteY15" fmla="*/ 1674989 h 2472623"/>
              <a:gd name="connsiteX16" fmla="*/ 0 w 3063870"/>
              <a:gd name="connsiteY16" fmla="*/ 220003 h 2472623"/>
              <a:gd name="connsiteX0" fmla="*/ 0 w 3278402"/>
              <a:gd name="connsiteY0" fmla="*/ 220003 h 2472623"/>
              <a:gd name="connsiteX1" fmla="*/ 271621 w 3278402"/>
              <a:gd name="connsiteY1" fmla="*/ 115233 h 2472623"/>
              <a:gd name="connsiteX2" fmla="*/ 401747 w 3278402"/>
              <a:gd name="connsiteY2" fmla="*/ 231996 h 2472623"/>
              <a:gd name="connsiteX3" fmla="*/ 420189 w 3278402"/>
              <a:gd name="connsiteY3" fmla="*/ 336374 h 2472623"/>
              <a:gd name="connsiteX4" fmla="*/ 874773 w 3278402"/>
              <a:gd name="connsiteY4" fmla="*/ 933 h 2472623"/>
              <a:gd name="connsiteX5" fmla="*/ 982164 w 3278402"/>
              <a:gd name="connsiteY5" fmla="*/ 98249 h 2472623"/>
              <a:gd name="connsiteX6" fmla="*/ 1325065 w 3278402"/>
              <a:gd name="connsiteY6" fmla="*/ 12524 h 2472623"/>
              <a:gd name="connsiteX7" fmla="*/ 1553665 w 3278402"/>
              <a:gd name="connsiteY7" fmla="*/ 288749 h 2472623"/>
              <a:gd name="connsiteX8" fmla="*/ 2232244 w 3278402"/>
              <a:gd name="connsiteY8" fmla="*/ 928 h 2472623"/>
              <a:gd name="connsiteX9" fmla="*/ 2371111 w 3278402"/>
              <a:gd name="connsiteY9" fmla="*/ 160514 h 2472623"/>
              <a:gd name="connsiteX10" fmla="*/ 2544264 w 3278402"/>
              <a:gd name="connsiteY10" fmla="*/ 164925 h 2472623"/>
              <a:gd name="connsiteX11" fmla="*/ 2782390 w 3278402"/>
              <a:gd name="connsiteY11" fmla="*/ 393525 h 2472623"/>
              <a:gd name="connsiteX12" fmla="*/ 3063223 w 3278402"/>
              <a:gd name="connsiteY12" fmla="*/ 253298 h 2472623"/>
              <a:gd name="connsiteX13" fmla="*/ 2963972 w 3278402"/>
              <a:gd name="connsiteY13" fmla="*/ 808077 h 2472623"/>
              <a:gd name="connsiteX14" fmla="*/ 502521 w 3278402"/>
              <a:gd name="connsiteY14" fmla="*/ 2472623 h 2472623"/>
              <a:gd name="connsiteX15" fmla="*/ 766008 w 3278402"/>
              <a:gd name="connsiteY15" fmla="*/ 1674989 h 2472623"/>
              <a:gd name="connsiteX16" fmla="*/ 0 w 3278402"/>
              <a:gd name="connsiteY16" fmla="*/ 220003 h 2472623"/>
              <a:gd name="connsiteX0" fmla="*/ 0 w 3545553"/>
              <a:gd name="connsiteY0" fmla="*/ 220003 h 2472623"/>
              <a:gd name="connsiteX1" fmla="*/ 271621 w 3545553"/>
              <a:gd name="connsiteY1" fmla="*/ 115233 h 2472623"/>
              <a:gd name="connsiteX2" fmla="*/ 401747 w 3545553"/>
              <a:gd name="connsiteY2" fmla="*/ 231996 h 2472623"/>
              <a:gd name="connsiteX3" fmla="*/ 420189 w 3545553"/>
              <a:gd name="connsiteY3" fmla="*/ 336374 h 2472623"/>
              <a:gd name="connsiteX4" fmla="*/ 874773 w 3545553"/>
              <a:gd name="connsiteY4" fmla="*/ 933 h 2472623"/>
              <a:gd name="connsiteX5" fmla="*/ 982164 w 3545553"/>
              <a:gd name="connsiteY5" fmla="*/ 98249 h 2472623"/>
              <a:gd name="connsiteX6" fmla="*/ 1325065 w 3545553"/>
              <a:gd name="connsiteY6" fmla="*/ 12524 h 2472623"/>
              <a:gd name="connsiteX7" fmla="*/ 1553665 w 3545553"/>
              <a:gd name="connsiteY7" fmla="*/ 288749 h 2472623"/>
              <a:gd name="connsiteX8" fmla="*/ 2232244 w 3545553"/>
              <a:gd name="connsiteY8" fmla="*/ 928 h 2472623"/>
              <a:gd name="connsiteX9" fmla="*/ 2371111 w 3545553"/>
              <a:gd name="connsiteY9" fmla="*/ 160514 h 2472623"/>
              <a:gd name="connsiteX10" fmla="*/ 2544264 w 3545553"/>
              <a:gd name="connsiteY10" fmla="*/ 164925 h 2472623"/>
              <a:gd name="connsiteX11" fmla="*/ 2782390 w 3545553"/>
              <a:gd name="connsiteY11" fmla="*/ 393525 h 2472623"/>
              <a:gd name="connsiteX12" fmla="*/ 3063223 w 3545553"/>
              <a:gd name="connsiteY12" fmla="*/ 253298 h 2472623"/>
              <a:gd name="connsiteX13" fmla="*/ 3316397 w 3545553"/>
              <a:gd name="connsiteY13" fmla="*/ 417552 h 2472623"/>
              <a:gd name="connsiteX14" fmla="*/ 502521 w 3545553"/>
              <a:gd name="connsiteY14" fmla="*/ 2472623 h 2472623"/>
              <a:gd name="connsiteX15" fmla="*/ 766008 w 3545553"/>
              <a:gd name="connsiteY15" fmla="*/ 1674989 h 2472623"/>
              <a:gd name="connsiteX16" fmla="*/ 0 w 3545553"/>
              <a:gd name="connsiteY16" fmla="*/ 220003 h 2472623"/>
              <a:gd name="connsiteX0" fmla="*/ 0 w 3789655"/>
              <a:gd name="connsiteY0" fmla="*/ 220003 h 2472623"/>
              <a:gd name="connsiteX1" fmla="*/ 271621 w 3789655"/>
              <a:gd name="connsiteY1" fmla="*/ 115233 h 2472623"/>
              <a:gd name="connsiteX2" fmla="*/ 401747 w 3789655"/>
              <a:gd name="connsiteY2" fmla="*/ 231996 h 2472623"/>
              <a:gd name="connsiteX3" fmla="*/ 420189 w 3789655"/>
              <a:gd name="connsiteY3" fmla="*/ 336374 h 2472623"/>
              <a:gd name="connsiteX4" fmla="*/ 874773 w 3789655"/>
              <a:gd name="connsiteY4" fmla="*/ 933 h 2472623"/>
              <a:gd name="connsiteX5" fmla="*/ 982164 w 3789655"/>
              <a:gd name="connsiteY5" fmla="*/ 98249 h 2472623"/>
              <a:gd name="connsiteX6" fmla="*/ 1325065 w 3789655"/>
              <a:gd name="connsiteY6" fmla="*/ 12524 h 2472623"/>
              <a:gd name="connsiteX7" fmla="*/ 1553665 w 3789655"/>
              <a:gd name="connsiteY7" fmla="*/ 288749 h 2472623"/>
              <a:gd name="connsiteX8" fmla="*/ 2232244 w 3789655"/>
              <a:gd name="connsiteY8" fmla="*/ 928 h 2472623"/>
              <a:gd name="connsiteX9" fmla="*/ 2371111 w 3789655"/>
              <a:gd name="connsiteY9" fmla="*/ 160514 h 2472623"/>
              <a:gd name="connsiteX10" fmla="*/ 2544264 w 3789655"/>
              <a:gd name="connsiteY10" fmla="*/ 164925 h 2472623"/>
              <a:gd name="connsiteX11" fmla="*/ 2782390 w 3789655"/>
              <a:gd name="connsiteY11" fmla="*/ 393525 h 2472623"/>
              <a:gd name="connsiteX12" fmla="*/ 3063223 w 3789655"/>
              <a:gd name="connsiteY12" fmla="*/ 253298 h 2472623"/>
              <a:gd name="connsiteX13" fmla="*/ 3602147 w 3789655"/>
              <a:gd name="connsiteY13" fmla="*/ 550902 h 2472623"/>
              <a:gd name="connsiteX14" fmla="*/ 502521 w 3789655"/>
              <a:gd name="connsiteY14" fmla="*/ 2472623 h 2472623"/>
              <a:gd name="connsiteX15" fmla="*/ 766008 w 3789655"/>
              <a:gd name="connsiteY15" fmla="*/ 1674989 h 2472623"/>
              <a:gd name="connsiteX16" fmla="*/ 0 w 3789655"/>
              <a:gd name="connsiteY16" fmla="*/ 220003 h 2472623"/>
              <a:gd name="connsiteX0" fmla="*/ 0 w 3602147"/>
              <a:gd name="connsiteY0" fmla="*/ 220003 h 2472623"/>
              <a:gd name="connsiteX1" fmla="*/ 271621 w 3602147"/>
              <a:gd name="connsiteY1" fmla="*/ 115233 h 2472623"/>
              <a:gd name="connsiteX2" fmla="*/ 401747 w 3602147"/>
              <a:gd name="connsiteY2" fmla="*/ 231996 h 2472623"/>
              <a:gd name="connsiteX3" fmla="*/ 420189 w 3602147"/>
              <a:gd name="connsiteY3" fmla="*/ 336374 h 2472623"/>
              <a:gd name="connsiteX4" fmla="*/ 874773 w 3602147"/>
              <a:gd name="connsiteY4" fmla="*/ 933 h 2472623"/>
              <a:gd name="connsiteX5" fmla="*/ 982164 w 3602147"/>
              <a:gd name="connsiteY5" fmla="*/ 98249 h 2472623"/>
              <a:gd name="connsiteX6" fmla="*/ 1325065 w 3602147"/>
              <a:gd name="connsiteY6" fmla="*/ 12524 h 2472623"/>
              <a:gd name="connsiteX7" fmla="*/ 1553665 w 3602147"/>
              <a:gd name="connsiteY7" fmla="*/ 288749 h 2472623"/>
              <a:gd name="connsiteX8" fmla="*/ 2232244 w 3602147"/>
              <a:gd name="connsiteY8" fmla="*/ 928 h 2472623"/>
              <a:gd name="connsiteX9" fmla="*/ 2371111 w 3602147"/>
              <a:gd name="connsiteY9" fmla="*/ 160514 h 2472623"/>
              <a:gd name="connsiteX10" fmla="*/ 2544264 w 3602147"/>
              <a:gd name="connsiteY10" fmla="*/ 164925 h 2472623"/>
              <a:gd name="connsiteX11" fmla="*/ 2782390 w 3602147"/>
              <a:gd name="connsiteY11" fmla="*/ 393525 h 2472623"/>
              <a:gd name="connsiteX12" fmla="*/ 3063223 w 3602147"/>
              <a:gd name="connsiteY12" fmla="*/ 253298 h 2472623"/>
              <a:gd name="connsiteX13" fmla="*/ 3602147 w 3602147"/>
              <a:gd name="connsiteY13" fmla="*/ 550902 h 2472623"/>
              <a:gd name="connsiteX14" fmla="*/ 502521 w 3602147"/>
              <a:gd name="connsiteY14" fmla="*/ 2472623 h 2472623"/>
              <a:gd name="connsiteX15" fmla="*/ 766008 w 3602147"/>
              <a:gd name="connsiteY15" fmla="*/ 1674989 h 2472623"/>
              <a:gd name="connsiteX16" fmla="*/ 0 w 3602147"/>
              <a:gd name="connsiteY16" fmla="*/ 220003 h 2472623"/>
              <a:gd name="connsiteX0" fmla="*/ 0 w 3354497"/>
              <a:gd name="connsiteY0" fmla="*/ 220003 h 2472623"/>
              <a:gd name="connsiteX1" fmla="*/ 271621 w 3354497"/>
              <a:gd name="connsiteY1" fmla="*/ 115233 h 2472623"/>
              <a:gd name="connsiteX2" fmla="*/ 401747 w 3354497"/>
              <a:gd name="connsiteY2" fmla="*/ 231996 h 2472623"/>
              <a:gd name="connsiteX3" fmla="*/ 420189 w 3354497"/>
              <a:gd name="connsiteY3" fmla="*/ 336374 h 2472623"/>
              <a:gd name="connsiteX4" fmla="*/ 874773 w 3354497"/>
              <a:gd name="connsiteY4" fmla="*/ 933 h 2472623"/>
              <a:gd name="connsiteX5" fmla="*/ 982164 w 3354497"/>
              <a:gd name="connsiteY5" fmla="*/ 98249 h 2472623"/>
              <a:gd name="connsiteX6" fmla="*/ 1325065 w 3354497"/>
              <a:gd name="connsiteY6" fmla="*/ 12524 h 2472623"/>
              <a:gd name="connsiteX7" fmla="*/ 1553665 w 3354497"/>
              <a:gd name="connsiteY7" fmla="*/ 288749 h 2472623"/>
              <a:gd name="connsiteX8" fmla="*/ 2232244 w 3354497"/>
              <a:gd name="connsiteY8" fmla="*/ 928 h 2472623"/>
              <a:gd name="connsiteX9" fmla="*/ 2371111 w 3354497"/>
              <a:gd name="connsiteY9" fmla="*/ 160514 h 2472623"/>
              <a:gd name="connsiteX10" fmla="*/ 2544264 w 3354497"/>
              <a:gd name="connsiteY10" fmla="*/ 164925 h 2472623"/>
              <a:gd name="connsiteX11" fmla="*/ 2782390 w 3354497"/>
              <a:gd name="connsiteY11" fmla="*/ 393525 h 2472623"/>
              <a:gd name="connsiteX12" fmla="*/ 3063223 w 3354497"/>
              <a:gd name="connsiteY12" fmla="*/ 253298 h 2472623"/>
              <a:gd name="connsiteX13" fmla="*/ 3354497 w 3354497"/>
              <a:gd name="connsiteY13" fmla="*/ 427077 h 2472623"/>
              <a:gd name="connsiteX14" fmla="*/ 502521 w 3354497"/>
              <a:gd name="connsiteY14" fmla="*/ 2472623 h 2472623"/>
              <a:gd name="connsiteX15" fmla="*/ 766008 w 3354497"/>
              <a:gd name="connsiteY15" fmla="*/ 1674989 h 2472623"/>
              <a:gd name="connsiteX16" fmla="*/ 0 w 3354497"/>
              <a:gd name="connsiteY16" fmla="*/ 220003 h 2472623"/>
              <a:gd name="connsiteX0" fmla="*/ 0 w 3503109"/>
              <a:gd name="connsiteY0" fmla="*/ 220003 h 2472623"/>
              <a:gd name="connsiteX1" fmla="*/ 271621 w 3503109"/>
              <a:gd name="connsiteY1" fmla="*/ 115233 h 2472623"/>
              <a:gd name="connsiteX2" fmla="*/ 401747 w 3503109"/>
              <a:gd name="connsiteY2" fmla="*/ 231996 h 2472623"/>
              <a:gd name="connsiteX3" fmla="*/ 420189 w 3503109"/>
              <a:gd name="connsiteY3" fmla="*/ 336374 h 2472623"/>
              <a:gd name="connsiteX4" fmla="*/ 874773 w 3503109"/>
              <a:gd name="connsiteY4" fmla="*/ 933 h 2472623"/>
              <a:gd name="connsiteX5" fmla="*/ 982164 w 3503109"/>
              <a:gd name="connsiteY5" fmla="*/ 98249 h 2472623"/>
              <a:gd name="connsiteX6" fmla="*/ 1325065 w 3503109"/>
              <a:gd name="connsiteY6" fmla="*/ 12524 h 2472623"/>
              <a:gd name="connsiteX7" fmla="*/ 1553665 w 3503109"/>
              <a:gd name="connsiteY7" fmla="*/ 288749 h 2472623"/>
              <a:gd name="connsiteX8" fmla="*/ 2232244 w 3503109"/>
              <a:gd name="connsiteY8" fmla="*/ 928 h 2472623"/>
              <a:gd name="connsiteX9" fmla="*/ 2371111 w 3503109"/>
              <a:gd name="connsiteY9" fmla="*/ 160514 h 2472623"/>
              <a:gd name="connsiteX10" fmla="*/ 2544264 w 3503109"/>
              <a:gd name="connsiteY10" fmla="*/ 164925 h 2472623"/>
              <a:gd name="connsiteX11" fmla="*/ 2782390 w 3503109"/>
              <a:gd name="connsiteY11" fmla="*/ 393525 h 2472623"/>
              <a:gd name="connsiteX12" fmla="*/ 3063223 w 3503109"/>
              <a:gd name="connsiteY12" fmla="*/ 253298 h 2472623"/>
              <a:gd name="connsiteX13" fmla="*/ 3115764 w 3503109"/>
              <a:gd name="connsiteY13" fmla="*/ 355425 h 2472623"/>
              <a:gd name="connsiteX14" fmla="*/ 3354497 w 3503109"/>
              <a:gd name="connsiteY14" fmla="*/ 427077 h 2472623"/>
              <a:gd name="connsiteX15" fmla="*/ 502521 w 3503109"/>
              <a:gd name="connsiteY15" fmla="*/ 2472623 h 2472623"/>
              <a:gd name="connsiteX16" fmla="*/ 766008 w 3503109"/>
              <a:gd name="connsiteY16" fmla="*/ 1674989 h 2472623"/>
              <a:gd name="connsiteX17" fmla="*/ 0 w 3503109"/>
              <a:gd name="connsiteY17" fmla="*/ 220003 h 2472623"/>
              <a:gd name="connsiteX0" fmla="*/ 0 w 4026499"/>
              <a:gd name="connsiteY0" fmla="*/ 220003 h 2472623"/>
              <a:gd name="connsiteX1" fmla="*/ 271621 w 4026499"/>
              <a:gd name="connsiteY1" fmla="*/ 115233 h 2472623"/>
              <a:gd name="connsiteX2" fmla="*/ 401747 w 4026499"/>
              <a:gd name="connsiteY2" fmla="*/ 231996 h 2472623"/>
              <a:gd name="connsiteX3" fmla="*/ 420189 w 4026499"/>
              <a:gd name="connsiteY3" fmla="*/ 336374 h 2472623"/>
              <a:gd name="connsiteX4" fmla="*/ 874773 w 4026499"/>
              <a:gd name="connsiteY4" fmla="*/ 933 h 2472623"/>
              <a:gd name="connsiteX5" fmla="*/ 982164 w 4026499"/>
              <a:gd name="connsiteY5" fmla="*/ 98249 h 2472623"/>
              <a:gd name="connsiteX6" fmla="*/ 1325065 w 4026499"/>
              <a:gd name="connsiteY6" fmla="*/ 12524 h 2472623"/>
              <a:gd name="connsiteX7" fmla="*/ 1553665 w 4026499"/>
              <a:gd name="connsiteY7" fmla="*/ 288749 h 2472623"/>
              <a:gd name="connsiteX8" fmla="*/ 2232244 w 4026499"/>
              <a:gd name="connsiteY8" fmla="*/ 928 h 2472623"/>
              <a:gd name="connsiteX9" fmla="*/ 2371111 w 4026499"/>
              <a:gd name="connsiteY9" fmla="*/ 160514 h 2472623"/>
              <a:gd name="connsiteX10" fmla="*/ 2544264 w 4026499"/>
              <a:gd name="connsiteY10" fmla="*/ 164925 h 2472623"/>
              <a:gd name="connsiteX11" fmla="*/ 2782390 w 4026499"/>
              <a:gd name="connsiteY11" fmla="*/ 393525 h 2472623"/>
              <a:gd name="connsiteX12" fmla="*/ 3063223 w 4026499"/>
              <a:gd name="connsiteY12" fmla="*/ 253298 h 2472623"/>
              <a:gd name="connsiteX13" fmla="*/ 3115764 w 4026499"/>
              <a:gd name="connsiteY13" fmla="*/ 355425 h 2472623"/>
              <a:gd name="connsiteX14" fmla="*/ 3935522 w 4026499"/>
              <a:gd name="connsiteY14" fmla="*/ 998577 h 2472623"/>
              <a:gd name="connsiteX15" fmla="*/ 502521 w 4026499"/>
              <a:gd name="connsiteY15" fmla="*/ 2472623 h 2472623"/>
              <a:gd name="connsiteX16" fmla="*/ 766008 w 4026499"/>
              <a:gd name="connsiteY16" fmla="*/ 1674989 h 2472623"/>
              <a:gd name="connsiteX17" fmla="*/ 0 w 4026499"/>
              <a:gd name="connsiteY17" fmla="*/ 220003 h 2472623"/>
              <a:gd name="connsiteX0" fmla="*/ 0 w 4041344"/>
              <a:gd name="connsiteY0" fmla="*/ 220003 h 2472623"/>
              <a:gd name="connsiteX1" fmla="*/ 271621 w 4041344"/>
              <a:gd name="connsiteY1" fmla="*/ 115233 h 2472623"/>
              <a:gd name="connsiteX2" fmla="*/ 401747 w 4041344"/>
              <a:gd name="connsiteY2" fmla="*/ 231996 h 2472623"/>
              <a:gd name="connsiteX3" fmla="*/ 420189 w 4041344"/>
              <a:gd name="connsiteY3" fmla="*/ 336374 h 2472623"/>
              <a:gd name="connsiteX4" fmla="*/ 874773 w 4041344"/>
              <a:gd name="connsiteY4" fmla="*/ 933 h 2472623"/>
              <a:gd name="connsiteX5" fmla="*/ 982164 w 4041344"/>
              <a:gd name="connsiteY5" fmla="*/ 98249 h 2472623"/>
              <a:gd name="connsiteX6" fmla="*/ 1325065 w 4041344"/>
              <a:gd name="connsiteY6" fmla="*/ 12524 h 2472623"/>
              <a:gd name="connsiteX7" fmla="*/ 1553665 w 4041344"/>
              <a:gd name="connsiteY7" fmla="*/ 288749 h 2472623"/>
              <a:gd name="connsiteX8" fmla="*/ 2232244 w 4041344"/>
              <a:gd name="connsiteY8" fmla="*/ 928 h 2472623"/>
              <a:gd name="connsiteX9" fmla="*/ 2371111 w 4041344"/>
              <a:gd name="connsiteY9" fmla="*/ 160514 h 2472623"/>
              <a:gd name="connsiteX10" fmla="*/ 2544264 w 4041344"/>
              <a:gd name="connsiteY10" fmla="*/ 164925 h 2472623"/>
              <a:gd name="connsiteX11" fmla="*/ 2782390 w 4041344"/>
              <a:gd name="connsiteY11" fmla="*/ 393525 h 2472623"/>
              <a:gd name="connsiteX12" fmla="*/ 3063223 w 4041344"/>
              <a:gd name="connsiteY12" fmla="*/ 253298 h 2472623"/>
              <a:gd name="connsiteX13" fmla="*/ 3325314 w 4041344"/>
              <a:gd name="connsiteY13" fmla="*/ 460200 h 2472623"/>
              <a:gd name="connsiteX14" fmla="*/ 3935522 w 4041344"/>
              <a:gd name="connsiteY14" fmla="*/ 998577 h 2472623"/>
              <a:gd name="connsiteX15" fmla="*/ 502521 w 4041344"/>
              <a:gd name="connsiteY15" fmla="*/ 2472623 h 2472623"/>
              <a:gd name="connsiteX16" fmla="*/ 766008 w 4041344"/>
              <a:gd name="connsiteY16" fmla="*/ 1674989 h 2472623"/>
              <a:gd name="connsiteX17" fmla="*/ 0 w 4041344"/>
              <a:gd name="connsiteY17" fmla="*/ 220003 h 2472623"/>
              <a:gd name="connsiteX0" fmla="*/ 0 w 3937362"/>
              <a:gd name="connsiteY0" fmla="*/ 220003 h 2472623"/>
              <a:gd name="connsiteX1" fmla="*/ 271621 w 3937362"/>
              <a:gd name="connsiteY1" fmla="*/ 115233 h 2472623"/>
              <a:gd name="connsiteX2" fmla="*/ 401747 w 3937362"/>
              <a:gd name="connsiteY2" fmla="*/ 231996 h 2472623"/>
              <a:gd name="connsiteX3" fmla="*/ 420189 w 3937362"/>
              <a:gd name="connsiteY3" fmla="*/ 336374 h 2472623"/>
              <a:gd name="connsiteX4" fmla="*/ 874773 w 3937362"/>
              <a:gd name="connsiteY4" fmla="*/ 933 h 2472623"/>
              <a:gd name="connsiteX5" fmla="*/ 982164 w 3937362"/>
              <a:gd name="connsiteY5" fmla="*/ 98249 h 2472623"/>
              <a:gd name="connsiteX6" fmla="*/ 1325065 w 3937362"/>
              <a:gd name="connsiteY6" fmla="*/ 12524 h 2472623"/>
              <a:gd name="connsiteX7" fmla="*/ 1553665 w 3937362"/>
              <a:gd name="connsiteY7" fmla="*/ 288749 h 2472623"/>
              <a:gd name="connsiteX8" fmla="*/ 2232244 w 3937362"/>
              <a:gd name="connsiteY8" fmla="*/ 928 h 2472623"/>
              <a:gd name="connsiteX9" fmla="*/ 2371111 w 3937362"/>
              <a:gd name="connsiteY9" fmla="*/ 160514 h 2472623"/>
              <a:gd name="connsiteX10" fmla="*/ 2544264 w 3937362"/>
              <a:gd name="connsiteY10" fmla="*/ 164925 h 2472623"/>
              <a:gd name="connsiteX11" fmla="*/ 2782390 w 3937362"/>
              <a:gd name="connsiteY11" fmla="*/ 393525 h 2472623"/>
              <a:gd name="connsiteX12" fmla="*/ 3063223 w 3937362"/>
              <a:gd name="connsiteY12" fmla="*/ 253298 h 2472623"/>
              <a:gd name="connsiteX13" fmla="*/ 3325314 w 3937362"/>
              <a:gd name="connsiteY13" fmla="*/ 460200 h 2472623"/>
              <a:gd name="connsiteX14" fmla="*/ 3821222 w 3937362"/>
              <a:gd name="connsiteY14" fmla="*/ 465177 h 2472623"/>
              <a:gd name="connsiteX15" fmla="*/ 502521 w 3937362"/>
              <a:gd name="connsiteY15" fmla="*/ 2472623 h 2472623"/>
              <a:gd name="connsiteX16" fmla="*/ 766008 w 3937362"/>
              <a:gd name="connsiteY16" fmla="*/ 1674989 h 2472623"/>
              <a:gd name="connsiteX17" fmla="*/ 0 w 3937362"/>
              <a:gd name="connsiteY17" fmla="*/ 220003 h 2472623"/>
              <a:gd name="connsiteX0" fmla="*/ 0 w 3821222"/>
              <a:gd name="connsiteY0" fmla="*/ 220003 h 2472623"/>
              <a:gd name="connsiteX1" fmla="*/ 271621 w 3821222"/>
              <a:gd name="connsiteY1" fmla="*/ 115233 h 2472623"/>
              <a:gd name="connsiteX2" fmla="*/ 401747 w 3821222"/>
              <a:gd name="connsiteY2" fmla="*/ 231996 h 2472623"/>
              <a:gd name="connsiteX3" fmla="*/ 420189 w 3821222"/>
              <a:gd name="connsiteY3" fmla="*/ 336374 h 2472623"/>
              <a:gd name="connsiteX4" fmla="*/ 874773 w 3821222"/>
              <a:gd name="connsiteY4" fmla="*/ 933 h 2472623"/>
              <a:gd name="connsiteX5" fmla="*/ 982164 w 3821222"/>
              <a:gd name="connsiteY5" fmla="*/ 98249 h 2472623"/>
              <a:gd name="connsiteX6" fmla="*/ 1325065 w 3821222"/>
              <a:gd name="connsiteY6" fmla="*/ 12524 h 2472623"/>
              <a:gd name="connsiteX7" fmla="*/ 1553665 w 3821222"/>
              <a:gd name="connsiteY7" fmla="*/ 288749 h 2472623"/>
              <a:gd name="connsiteX8" fmla="*/ 2232244 w 3821222"/>
              <a:gd name="connsiteY8" fmla="*/ 928 h 2472623"/>
              <a:gd name="connsiteX9" fmla="*/ 2371111 w 3821222"/>
              <a:gd name="connsiteY9" fmla="*/ 160514 h 2472623"/>
              <a:gd name="connsiteX10" fmla="*/ 2544264 w 3821222"/>
              <a:gd name="connsiteY10" fmla="*/ 164925 h 2472623"/>
              <a:gd name="connsiteX11" fmla="*/ 2782390 w 3821222"/>
              <a:gd name="connsiteY11" fmla="*/ 393525 h 2472623"/>
              <a:gd name="connsiteX12" fmla="*/ 3063223 w 3821222"/>
              <a:gd name="connsiteY12" fmla="*/ 253298 h 2472623"/>
              <a:gd name="connsiteX13" fmla="*/ 3325314 w 3821222"/>
              <a:gd name="connsiteY13" fmla="*/ 460200 h 2472623"/>
              <a:gd name="connsiteX14" fmla="*/ 3821222 w 3821222"/>
              <a:gd name="connsiteY14" fmla="*/ 465177 h 2472623"/>
              <a:gd name="connsiteX15" fmla="*/ 502521 w 3821222"/>
              <a:gd name="connsiteY15" fmla="*/ 2472623 h 2472623"/>
              <a:gd name="connsiteX16" fmla="*/ 766008 w 3821222"/>
              <a:gd name="connsiteY16" fmla="*/ 1674989 h 2472623"/>
              <a:gd name="connsiteX17" fmla="*/ 0 w 38212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4281654"/>
              <a:gd name="connsiteY0" fmla="*/ 220003 h 1674989"/>
              <a:gd name="connsiteX1" fmla="*/ 271621 w 4281654"/>
              <a:gd name="connsiteY1" fmla="*/ 115233 h 1674989"/>
              <a:gd name="connsiteX2" fmla="*/ 401747 w 4281654"/>
              <a:gd name="connsiteY2" fmla="*/ 231996 h 1674989"/>
              <a:gd name="connsiteX3" fmla="*/ 420189 w 4281654"/>
              <a:gd name="connsiteY3" fmla="*/ 336374 h 1674989"/>
              <a:gd name="connsiteX4" fmla="*/ 874773 w 4281654"/>
              <a:gd name="connsiteY4" fmla="*/ 933 h 1674989"/>
              <a:gd name="connsiteX5" fmla="*/ 982164 w 4281654"/>
              <a:gd name="connsiteY5" fmla="*/ 98249 h 1674989"/>
              <a:gd name="connsiteX6" fmla="*/ 1325065 w 4281654"/>
              <a:gd name="connsiteY6" fmla="*/ 12524 h 1674989"/>
              <a:gd name="connsiteX7" fmla="*/ 1553665 w 4281654"/>
              <a:gd name="connsiteY7" fmla="*/ 288749 h 1674989"/>
              <a:gd name="connsiteX8" fmla="*/ 2232244 w 4281654"/>
              <a:gd name="connsiteY8" fmla="*/ 928 h 1674989"/>
              <a:gd name="connsiteX9" fmla="*/ 2371111 w 4281654"/>
              <a:gd name="connsiteY9" fmla="*/ 160514 h 1674989"/>
              <a:gd name="connsiteX10" fmla="*/ 2544264 w 4281654"/>
              <a:gd name="connsiteY10" fmla="*/ 164925 h 1674989"/>
              <a:gd name="connsiteX11" fmla="*/ 2782390 w 4281654"/>
              <a:gd name="connsiteY11" fmla="*/ 393525 h 1674989"/>
              <a:gd name="connsiteX12" fmla="*/ 3063223 w 4281654"/>
              <a:gd name="connsiteY12" fmla="*/ 253298 h 1674989"/>
              <a:gd name="connsiteX13" fmla="*/ 3325314 w 4281654"/>
              <a:gd name="connsiteY13" fmla="*/ 460200 h 1674989"/>
              <a:gd name="connsiteX14" fmla="*/ 3859322 w 4281654"/>
              <a:gd name="connsiteY14" fmla="*/ 427077 h 1674989"/>
              <a:gd name="connsiteX15" fmla="*/ 3836271 w 4281654"/>
              <a:gd name="connsiteY15" fmla="*/ 900998 h 1674989"/>
              <a:gd name="connsiteX16" fmla="*/ 766008 w 4281654"/>
              <a:gd name="connsiteY16" fmla="*/ 1674989 h 1674989"/>
              <a:gd name="connsiteX17" fmla="*/ 0 w 4281654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4173218"/>
              <a:gd name="connsiteY0" fmla="*/ 220003 h 1017764"/>
              <a:gd name="connsiteX1" fmla="*/ 271621 w 4173218"/>
              <a:gd name="connsiteY1" fmla="*/ 115233 h 1017764"/>
              <a:gd name="connsiteX2" fmla="*/ 401747 w 4173218"/>
              <a:gd name="connsiteY2" fmla="*/ 231996 h 1017764"/>
              <a:gd name="connsiteX3" fmla="*/ 420189 w 4173218"/>
              <a:gd name="connsiteY3" fmla="*/ 336374 h 1017764"/>
              <a:gd name="connsiteX4" fmla="*/ 874773 w 4173218"/>
              <a:gd name="connsiteY4" fmla="*/ 933 h 1017764"/>
              <a:gd name="connsiteX5" fmla="*/ 982164 w 4173218"/>
              <a:gd name="connsiteY5" fmla="*/ 98249 h 1017764"/>
              <a:gd name="connsiteX6" fmla="*/ 1325065 w 4173218"/>
              <a:gd name="connsiteY6" fmla="*/ 12524 h 1017764"/>
              <a:gd name="connsiteX7" fmla="*/ 1553665 w 4173218"/>
              <a:gd name="connsiteY7" fmla="*/ 288749 h 1017764"/>
              <a:gd name="connsiteX8" fmla="*/ 2232244 w 4173218"/>
              <a:gd name="connsiteY8" fmla="*/ 928 h 1017764"/>
              <a:gd name="connsiteX9" fmla="*/ 2371111 w 4173218"/>
              <a:gd name="connsiteY9" fmla="*/ 160514 h 1017764"/>
              <a:gd name="connsiteX10" fmla="*/ 2544264 w 4173218"/>
              <a:gd name="connsiteY10" fmla="*/ 164925 h 1017764"/>
              <a:gd name="connsiteX11" fmla="*/ 2782390 w 4173218"/>
              <a:gd name="connsiteY11" fmla="*/ 393525 h 1017764"/>
              <a:gd name="connsiteX12" fmla="*/ 3063223 w 4173218"/>
              <a:gd name="connsiteY12" fmla="*/ 253298 h 1017764"/>
              <a:gd name="connsiteX13" fmla="*/ 3325314 w 4173218"/>
              <a:gd name="connsiteY13" fmla="*/ 460200 h 1017764"/>
              <a:gd name="connsiteX14" fmla="*/ 3859322 w 4173218"/>
              <a:gd name="connsiteY14" fmla="*/ 427077 h 1017764"/>
              <a:gd name="connsiteX15" fmla="*/ 3836271 w 4173218"/>
              <a:gd name="connsiteY15" fmla="*/ 900998 h 1017764"/>
              <a:gd name="connsiteX16" fmla="*/ 3575883 w 4173218"/>
              <a:gd name="connsiteY16" fmla="*/ 1017764 h 1017764"/>
              <a:gd name="connsiteX17" fmla="*/ 0 w 4173218"/>
              <a:gd name="connsiteY17" fmla="*/ 220003 h 1017764"/>
              <a:gd name="connsiteX0" fmla="*/ 0 w 3865359"/>
              <a:gd name="connsiteY0" fmla="*/ 220003 h 1017764"/>
              <a:gd name="connsiteX1" fmla="*/ 271621 w 3865359"/>
              <a:gd name="connsiteY1" fmla="*/ 115233 h 1017764"/>
              <a:gd name="connsiteX2" fmla="*/ 401747 w 3865359"/>
              <a:gd name="connsiteY2" fmla="*/ 231996 h 1017764"/>
              <a:gd name="connsiteX3" fmla="*/ 420189 w 3865359"/>
              <a:gd name="connsiteY3" fmla="*/ 336374 h 1017764"/>
              <a:gd name="connsiteX4" fmla="*/ 874773 w 3865359"/>
              <a:gd name="connsiteY4" fmla="*/ 933 h 1017764"/>
              <a:gd name="connsiteX5" fmla="*/ 982164 w 3865359"/>
              <a:gd name="connsiteY5" fmla="*/ 98249 h 1017764"/>
              <a:gd name="connsiteX6" fmla="*/ 1325065 w 3865359"/>
              <a:gd name="connsiteY6" fmla="*/ 12524 h 1017764"/>
              <a:gd name="connsiteX7" fmla="*/ 1553665 w 3865359"/>
              <a:gd name="connsiteY7" fmla="*/ 288749 h 1017764"/>
              <a:gd name="connsiteX8" fmla="*/ 2232244 w 3865359"/>
              <a:gd name="connsiteY8" fmla="*/ 928 h 1017764"/>
              <a:gd name="connsiteX9" fmla="*/ 2371111 w 3865359"/>
              <a:gd name="connsiteY9" fmla="*/ 160514 h 1017764"/>
              <a:gd name="connsiteX10" fmla="*/ 2544264 w 3865359"/>
              <a:gd name="connsiteY10" fmla="*/ 164925 h 1017764"/>
              <a:gd name="connsiteX11" fmla="*/ 2782390 w 3865359"/>
              <a:gd name="connsiteY11" fmla="*/ 393525 h 1017764"/>
              <a:gd name="connsiteX12" fmla="*/ 3063223 w 3865359"/>
              <a:gd name="connsiteY12" fmla="*/ 253298 h 1017764"/>
              <a:gd name="connsiteX13" fmla="*/ 3325314 w 3865359"/>
              <a:gd name="connsiteY13" fmla="*/ 460200 h 1017764"/>
              <a:gd name="connsiteX14" fmla="*/ 3859322 w 3865359"/>
              <a:gd name="connsiteY14" fmla="*/ 427077 h 1017764"/>
              <a:gd name="connsiteX15" fmla="*/ 3836271 w 3865359"/>
              <a:gd name="connsiteY15" fmla="*/ 900998 h 1017764"/>
              <a:gd name="connsiteX16" fmla="*/ 3575883 w 3865359"/>
              <a:gd name="connsiteY16" fmla="*/ 1017764 h 1017764"/>
              <a:gd name="connsiteX17" fmla="*/ 0 w 3865359"/>
              <a:gd name="connsiteY17" fmla="*/ 220003 h 1017764"/>
              <a:gd name="connsiteX0" fmla="*/ 0 w 3864866"/>
              <a:gd name="connsiteY0" fmla="*/ 220003 h 1017764"/>
              <a:gd name="connsiteX1" fmla="*/ 271621 w 3864866"/>
              <a:gd name="connsiteY1" fmla="*/ 115233 h 1017764"/>
              <a:gd name="connsiteX2" fmla="*/ 401747 w 3864866"/>
              <a:gd name="connsiteY2" fmla="*/ 231996 h 1017764"/>
              <a:gd name="connsiteX3" fmla="*/ 420189 w 3864866"/>
              <a:gd name="connsiteY3" fmla="*/ 336374 h 1017764"/>
              <a:gd name="connsiteX4" fmla="*/ 874773 w 3864866"/>
              <a:gd name="connsiteY4" fmla="*/ 933 h 1017764"/>
              <a:gd name="connsiteX5" fmla="*/ 982164 w 3864866"/>
              <a:gd name="connsiteY5" fmla="*/ 98249 h 1017764"/>
              <a:gd name="connsiteX6" fmla="*/ 1325065 w 3864866"/>
              <a:gd name="connsiteY6" fmla="*/ 12524 h 1017764"/>
              <a:gd name="connsiteX7" fmla="*/ 1553665 w 3864866"/>
              <a:gd name="connsiteY7" fmla="*/ 288749 h 1017764"/>
              <a:gd name="connsiteX8" fmla="*/ 2232244 w 3864866"/>
              <a:gd name="connsiteY8" fmla="*/ 928 h 1017764"/>
              <a:gd name="connsiteX9" fmla="*/ 2371111 w 3864866"/>
              <a:gd name="connsiteY9" fmla="*/ 160514 h 1017764"/>
              <a:gd name="connsiteX10" fmla="*/ 2544264 w 3864866"/>
              <a:gd name="connsiteY10" fmla="*/ 164925 h 1017764"/>
              <a:gd name="connsiteX11" fmla="*/ 2782390 w 3864866"/>
              <a:gd name="connsiteY11" fmla="*/ 393525 h 1017764"/>
              <a:gd name="connsiteX12" fmla="*/ 3063223 w 3864866"/>
              <a:gd name="connsiteY12" fmla="*/ 253298 h 1017764"/>
              <a:gd name="connsiteX13" fmla="*/ 3325314 w 3864866"/>
              <a:gd name="connsiteY13" fmla="*/ 460200 h 1017764"/>
              <a:gd name="connsiteX14" fmla="*/ 3859322 w 3864866"/>
              <a:gd name="connsiteY14" fmla="*/ 427077 h 1017764"/>
              <a:gd name="connsiteX15" fmla="*/ 3836271 w 3864866"/>
              <a:gd name="connsiteY15" fmla="*/ 900998 h 1017764"/>
              <a:gd name="connsiteX16" fmla="*/ 3575883 w 3864866"/>
              <a:gd name="connsiteY16" fmla="*/ 1017764 h 1017764"/>
              <a:gd name="connsiteX17" fmla="*/ 0 w 3864866"/>
              <a:gd name="connsiteY17" fmla="*/ 220003 h 1017764"/>
              <a:gd name="connsiteX0" fmla="*/ 0 w 3859322"/>
              <a:gd name="connsiteY0" fmla="*/ 220003 h 1313039"/>
              <a:gd name="connsiteX1" fmla="*/ 271621 w 3859322"/>
              <a:gd name="connsiteY1" fmla="*/ 115233 h 1313039"/>
              <a:gd name="connsiteX2" fmla="*/ 401747 w 3859322"/>
              <a:gd name="connsiteY2" fmla="*/ 231996 h 1313039"/>
              <a:gd name="connsiteX3" fmla="*/ 420189 w 3859322"/>
              <a:gd name="connsiteY3" fmla="*/ 336374 h 1313039"/>
              <a:gd name="connsiteX4" fmla="*/ 874773 w 3859322"/>
              <a:gd name="connsiteY4" fmla="*/ 933 h 1313039"/>
              <a:gd name="connsiteX5" fmla="*/ 982164 w 3859322"/>
              <a:gd name="connsiteY5" fmla="*/ 98249 h 1313039"/>
              <a:gd name="connsiteX6" fmla="*/ 1325065 w 3859322"/>
              <a:gd name="connsiteY6" fmla="*/ 12524 h 1313039"/>
              <a:gd name="connsiteX7" fmla="*/ 1553665 w 3859322"/>
              <a:gd name="connsiteY7" fmla="*/ 288749 h 1313039"/>
              <a:gd name="connsiteX8" fmla="*/ 2232244 w 3859322"/>
              <a:gd name="connsiteY8" fmla="*/ 928 h 1313039"/>
              <a:gd name="connsiteX9" fmla="*/ 2371111 w 3859322"/>
              <a:gd name="connsiteY9" fmla="*/ 160514 h 1313039"/>
              <a:gd name="connsiteX10" fmla="*/ 2544264 w 3859322"/>
              <a:gd name="connsiteY10" fmla="*/ 164925 h 1313039"/>
              <a:gd name="connsiteX11" fmla="*/ 2782390 w 3859322"/>
              <a:gd name="connsiteY11" fmla="*/ 393525 h 1313039"/>
              <a:gd name="connsiteX12" fmla="*/ 3063223 w 3859322"/>
              <a:gd name="connsiteY12" fmla="*/ 253298 h 1313039"/>
              <a:gd name="connsiteX13" fmla="*/ 3325314 w 3859322"/>
              <a:gd name="connsiteY13" fmla="*/ 460200 h 1313039"/>
              <a:gd name="connsiteX14" fmla="*/ 3859322 w 3859322"/>
              <a:gd name="connsiteY14" fmla="*/ 427077 h 1313039"/>
              <a:gd name="connsiteX15" fmla="*/ 3836271 w 3859322"/>
              <a:gd name="connsiteY15" fmla="*/ 900998 h 1313039"/>
              <a:gd name="connsiteX16" fmla="*/ 2518608 w 3859322"/>
              <a:gd name="connsiteY16" fmla="*/ 1313039 h 1313039"/>
              <a:gd name="connsiteX17" fmla="*/ 0 w 3859322"/>
              <a:gd name="connsiteY17" fmla="*/ 220003 h 1313039"/>
              <a:gd name="connsiteX0" fmla="*/ 0 w 3865377"/>
              <a:gd name="connsiteY0" fmla="*/ 220003 h 1017764"/>
              <a:gd name="connsiteX1" fmla="*/ 271621 w 3865377"/>
              <a:gd name="connsiteY1" fmla="*/ 115233 h 1017764"/>
              <a:gd name="connsiteX2" fmla="*/ 401747 w 3865377"/>
              <a:gd name="connsiteY2" fmla="*/ 231996 h 1017764"/>
              <a:gd name="connsiteX3" fmla="*/ 420189 w 3865377"/>
              <a:gd name="connsiteY3" fmla="*/ 336374 h 1017764"/>
              <a:gd name="connsiteX4" fmla="*/ 874773 w 3865377"/>
              <a:gd name="connsiteY4" fmla="*/ 933 h 1017764"/>
              <a:gd name="connsiteX5" fmla="*/ 982164 w 3865377"/>
              <a:gd name="connsiteY5" fmla="*/ 98249 h 1017764"/>
              <a:gd name="connsiteX6" fmla="*/ 1325065 w 3865377"/>
              <a:gd name="connsiteY6" fmla="*/ 12524 h 1017764"/>
              <a:gd name="connsiteX7" fmla="*/ 1553665 w 3865377"/>
              <a:gd name="connsiteY7" fmla="*/ 288749 h 1017764"/>
              <a:gd name="connsiteX8" fmla="*/ 2232244 w 3865377"/>
              <a:gd name="connsiteY8" fmla="*/ 928 h 1017764"/>
              <a:gd name="connsiteX9" fmla="*/ 2371111 w 3865377"/>
              <a:gd name="connsiteY9" fmla="*/ 160514 h 1017764"/>
              <a:gd name="connsiteX10" fmla="*/ 2544264 w 3865377"/>
              <a:gd name="connsiteY10" fmla="*/ 164925 h 1017764"/>
              <a:gd name="connsiteX11" fmla="*/ 2782390 w 3865377"/>
              <a:gd name="connsiteY11" fmla="*/ 393525 h 1017764"/>
              <a:gd name="connsiteX12" fmla="*/ 3063223 w 3865377"/>
              <a:gd name="connsiteY12" fmla="*/ 253298 h 1017764"/>
              <a:gd name="connsiteX13" fmla="*/ 3325314 w 3865377"/>
              <a:gd name="connsiteY13" fmla="*/ 460200 h 1017764"/>
              <a:gd name="connsiteX14" fmla="*/ 3859322 w 3865377"/>
              <a:gd name="connsiteY14" fmla="*/ 427077 h 1017764"/>
              <a:gd name="connsiteX15" fmla="*/ 3836271 w 3865377"/>
              <a:gd name="connsiteY15" fmla="*/ 900998 h 1017764"/>
              <a:gd name="connsiteX16" fmla="*/ 3594933 w 3865377"/>
              <a:gd name="connsiteY16" fmla="*/ 1017764 h 1017764"/>
              <a:gd name="connsiteX17" fmla="*/ 0 w 3865377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20189 w 3897960"/>
              <a:gd name="connsiteY3" fmla="*/ 336374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39239 w 3897960"/>
              <a:gd name="connsiteY3" fmla="*/ 63164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0 w 3897960"/>
              <a:gd name="connsiteY18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0 w 3897960"/>
              <a:gd name="connsiteY19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0 w 3897960"/>
              <a:gd name="connsiteY20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267788 w 3897960"/>
              <a:gd name="connsiteY20" fmla="*/ 850725 h 1017764"/>
              <a:gd name="connsiteX21" fmla="*/ 0 w 3897960"/>
              <a:gd name="connsiteY21" fmla="*/ 220003 h 1017764"/>
              <a:gd name="connsiteX0" fmla="*/ 0 w 3897960"/>
              <a:gd name="connsiteY0" fmla="*/ 220003 h 1527749"/>
              <a:gd name="connsiteX1" fmla="*/ 271621 w 3897960"/>
              <a:gd name="connsiteY1" fmla="*/ 115233 h 1527749"/>
              <a:gd name="connsiteX2" fmla="*/ 401747 w 3897960"/>
              <a:gd name="connsiteY2" fmla="*/ 231996 h 1527749"/>
              <a:gd name="connsiteX3" fmla="*/ 505914 w 3897960"/>
              <a:gd name="connsiteY3" fmla="*/ 307799 h 1527749"/>
              <a:gd name="connsiteX4" fmla="*/ 874773 w 3897960"/>
              <a:gd name="connsiteY4" fmla="*/ 933 h 1527749"/>
              <a:gd name="connsiteX5" fmla="*/ 982164 w 3897960"/>
              <a:gd name="connsiteY5" fmla="*/ 98249 h 1527749"/>
              <a:gd name="connsiteX6" fmla="*/ 1325065 w 3897960"/>
              <a:gd name="connsiteY6" fmla="*/ 12524 h 1527749"/>
              <a:gd name="connsiteX7" fmla="*/ 1553665 w 3897960"/>
              <a:gd name="connsiteY7" fmla="*/ 288749 h 1527749"/>
              <a:gd name="connsiteX8" fmla="*/ 2232244 w 3897960"/>
              <a:gd name="connsiteY8" fmla="*/ 928 h 1527749"/>
              <a:gd name="connsiteX9" fmla="*/ 2371111 w 3897960"/>
              <a:gd name="connsiteY9" fmla="*/ 160514 h 1527749"/>
              <a:gd name="connsiteX10" fmla="*/ 2544264 w 3897960"/>
              <a:gd name="connsiteY10" fmla="*/ 164925 h 1527749"/>
              <a:gd name="connsiteX11" fmla="*/ 2782390 w 3897960"/>
              <a:gd name="connsiteY11" fmla="*/ 393525 h 1527749"/>
              <a:gd name="connsiteX12" fmla="*/ 3063223 w 3897960"/>
              <a:gd name="connsiteY12" fmla="*/ 253298 h 1527749"/>
              <a:gd name="connsiteX13" fmla="*/ 3325314 w 3897960"/>
              <a:gd name="connsiteY13" fmla="*/ 460200 h 1527749"/>
              <a:gd name="connsiteX14" fmla="*/ 3859322 w 3897960"/>
              <a:gd name="connsiteY14" fmla="*/ 427077 h 1527749"/>
              <a:gd name="connsiteX15" fmla="*/ 3836271 w 3897960"/>
              <a:gd name="connsiteY15" fmla="*/ 900998 h 1527749"/>
              <a:gd name="connsiteX16" fmla="*/ 3594933 w 3897960"/>
              <a:gd name="connsiteY16" fmla="*/ 1017764 h 1527749"/>
              <a:gd name="connsiteX17" fmla="*/ 3620588 w 3897960"/>
              <a:gd name="connsiteY17" fmla="*/ 1527000 h 1527749"/>
              <a:gd name="connsiteX18" fmla="*/ 1801313 w 3897960"/>
              <a:gd name="connsiteY18" fmla="*/ 898350 h 1527749"/>
              <a:gd name="connsiteX19" fmla="*/ 1010738 w 3897960"/>
              <a:gd name="connsiteY19" fmla="*/ 898350 h 1527749"/>
              <a:gd name="connsiteX20" fmla="*/ 267788 w 3897960"/>
              <a:gd name="connsiteY20" fmla="*/ 850725 h 1527749"/>
              <a:gd name="connsiteX21" fmla="*/ 0 w 3897960"/>
              <a:gd name="connsiteY21" fmla="*/ 220003 h 1527749"/>
              <a:gd name="connsiteX0" fmla="*/ 0 w 3897960"/>
              <a:gd name="connsiteY0" fmla="*/ 220003 h 1855911"/>
              <a:gd name="connsiteX1" fmla="*/ 271621 w 3897960"/>
              <a:gd name="connsiteY1" fmla="*/ 115233 h 1855911"/>
              <a:gd name="connsiteX2" fmla="*/ 401747 w 3897960"/>
              <a:gd name="connsiteY2" fmla="*/ 231996 h 1855911"/>
              <a:gd name="connsiteX3" fmla="*/ 505914 w 3897960"/>
              <a:gd name="connsiteY3" fmla="*/ 307799 h 1855911"/>
              <a:gd name="connsiteX4" fmla="*/ 874773 w 3897960"/>
              <a:gd name="connsiteY4" fmla="*/ 933 h 1855911"/>
              <a:gd name="connsiteX5" fmla="*/ 982164 w 3897960"/>
              <a:gd name="connsiteY5" fmla="*/ 98249 h 1855911"/>
              <a:gd name="connsiteX6" fmla="*/ 1325065 w 3897960"/>
              <a:gd name="connsiteY6" fmla="*/ 12524 h 1855911"/>
              <a:gd name="connsiteX7" fmla="*/ 1553665 w 3897960"/>
              <a:gd name="connsiteY7" fmla="*/ 288749 h 1855911"/>
              <a:gd name="connsiteX8" fmla="*/ 2232244 w 3897960"/>
              <a:gd name="connsiteY8" fmla="*/ 928 h 1855911"/>
              <a:gd name="connsiteX9" fmla="*/ 2371111 w 3897960"/>
              <a:gd name="connsiteY9" fmla="*/ 160514 h 1855911"/>
              <a:gd name="connsiteX10" fmla="*/ 2544264 w 3897960"/>
              <a:gd name="connsiteY10" fmla="*/ 164925 h 1855911"/>
              <a:gd name="connsiteX11" fmla="*/ 2782390 w 3897960"/>
              <a:gd name="connsiteY11" fmla="*/ 393525 h 1855911"/>
              <a:gd name="connsiteX12" fmla="*/ 3063223 w 3897960"/>
              <a:gd name="connsiteY12" fmla="*/ 253298 h 1855911"/>
              <a:gd name="connsiteX13" fmla="*/ 3325314 w 3897960"/>
              <a:gd name="connsiteY13" fmla="*/ 460200 h 1855911"/>
              <a:gd name="connsiteX14" fmla="*/ 3859322 w 3897960"/>
              <a:gd name="connsiteY14" fmla="*/ 427077 h 1855911"/>
              <a:gd name="connsiteX15" fmla="*/ 3836271 w 3897960"/>
              <a:gd name="connsiteY15" fmla="*/ 900998 h 1855911"/>
              <a:gd name="connsiteX16" fmla="*/ 3594933 w 3897960"/>
              <a:gd name="connsiteY16" fmla="*/ 1017764 h 1855911"/>
              <a:gd name="connsiteX17" fmla="*/ 3620588 w 3897960"/>
              <a:gd name="connsiteY17" fmla="*/ 1527000 h 1855911"/>
              <a:gd name="connsiteX18" fmla="*/ 3315788 w 3897960"/>
              <a:gd name="connsiteY18" fmla="*/ 1841325 h 1855911"/>
              <a:gd name="connsiteX19" fmla="*/ 1010738 w 3897960"/>
              <a:gd name="connsiteY19" fmla="*/ 898350 h 1855911"/>
              <a:gd name="connsiteX20" fmla="*/ 267788 w 3897960"/>
              <a:gd name="connsiteY20" fmla="*/ 850725 h 1855911"/>
              <a:gd name="connsiteX21" fmla="*/ 0 w 3897960"/>
              <a:gd name="connsiteY21" fmla="*/ 220003 h 1855911"/>
              <a:gd name="connsiteX0" fmla="*/ 0 w 3897960"/>
              <a:gd name="connsiteY0" fmla="*/ 220003 h 1866566"/>
              <a:gd name="connsiteX1" fmla="*/ 271621 w 3897960"/>
              <a:gd name="connsiteY1" fmla="*/ 115233 h 1866566"/>
              <a:gd name="connsiteX2" fmla="*/ 401747 w 3897960"/>
              <a:gd name="connsiteY2" fmla="*/ 231996 h 1866566"/>
              <a:gd name="connsiteX3" fmla="*/ 505914 w 3897960"/>
              <a:gd name="connsiteY3" fmla="*/ 307799 h 1866566"/>
              <a:gd name="connsiteX4" fmla="*/ 874773 w 3897960"/>
              <a:gd name="connsiteY4" fmla="*/ 933 h 1866566"/>
              <a:gd name="connsiteX5" fmla="*/ 982164 w 3897960"/>
              <a:gd name="connsiteY5" fmla="*/ 98249 h 1866566"/>
              <a:gd name="connsiteX6" fmla="*/ 1325065 w 3897960"/>
              <a:gd name="connsiteY6" fmla="*/ 12524 h 1866566"/>
              <a:gd name="connsiteX7" fmla="*/ 1553665 w 3897960"/>
              <a:gd name="connsiteY7" fmla="*/ 288749 h 1866566"/>
              <a:gd name="connsiteX8" fmla="*/ 2232244 w 3897960"/>
              <a:gd name="connsiteY8" fmla="*/ 928 h 1866566"/>
              <a:gd name="connsiteX9" fmla="*/ 2371111 w 3897960"/>
              <a:gd name="connsiteY9" fmla="*/ 160514 h 1866566"/>
              <a:gd name="connsiteX10" fmla="*/ 2544264 w 3897960"/>
              <a:gd name="connsiteY10" fmla="*/ 164925 h 1866566"/>
              <a:gd name="connsiteX11" fmla="*/ 2782390 w 3897960"/>
              <a:gd name="connsiteY11" fmla="*/ 393525 h 1866566"/>
              <a:gd name="connsiteX12" fmla="*/ 3063223 w 3897960"/>
              <a:gd name="connsiteY12" fmla="*/ 253298 h 1866566"/>
              <a:gd name="connsiteX13" fmla="*/ 3325314 w 3897960"/>
              <a:gd name="connsiteY13" fmla="*/ 460200 h 1866566"/>
              <a:gd name="connsiteX14" fmla="*/ 3859322 w 3897960"/>
              <a:gd name="connsiteY14" fmla="*/ 427077 h 1866566"/>
              <a:gd name="connsiteX15" fmla="*/ 3836271 w 3897960"/>
              <a:gd name="connsiteY15" fmla="*/ 900998 h 1866566"/>
              <a:gd name="connsiteX16" fmla="*/ 3594933 w 3897960"/>
              <a:gd name="connsiteY16" fmla="*/ 1017764 h 1866566"/>
              <a:gd name="connsiteX17" fmla="*/ 3620588 w 3897960"/>
              <a:gd name="connsiteY17" fmla="*/ 1527000 h 1866566"/>
              <a:gd name="connsiteX18" fmla="*/ 3315788 w 3897960"/>
              <a:gd name="connsiteY18" fmla="*/ 1841325 h 1866566"/>
              <a:gd name="connsiteX19" fmla="*/ 1010738 w 3897960"/>
              <a:gd name="connsiteY19" fmla="*/ 898350 h 1866566"/>
              <a:gd name="connsiteX20" fmla="*/ 267788 w 3897960"/>
              <a:gd name="connsiteY20" fmla="*/ 850725 h 1866566"/>
              <a:gd name="connsiteX21" fmla="*/ 0 w 3897960"/>
              <a:gd name="connsiteY21" fmla="*/ 220003 h 1866566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930141"/>
              <a:gd name="connsiteX1" fmla="*/ 271621 w 3897960"/>
              <a:gd name="connsiteY1" fmla="*/ 115233 h 1930141"/>
              <a:gd name="connsiteX2" fmla="*/ 401747 w 3897960"/>
              <a:gd name="connsiteY2" fmla="*/ 231996 h 1930141"/>
              <a:gd name="connsiteX3" fmla="*/ 505914 w 3897960"/>
              <a:gd name="connsiteY3" fmla="*/ 307799 h 1930141"/>
              <a:gd name="connsiteX4" fmla="*/ 874773 w 3897960"/>
              <a:gd name="connsiteY4" fmla="*/ 933 h 1930141"/>
              <a:gd name="connsiteX5" fmla="*/ 982164 w 3897960"/>
              <a:gd name="connsiteY5" fmla="*/ 98249 h 1930141"/>
              <a:gd name="connsiteX6" fmla="*/ 1325065 w 3897960"/>
              <a:gd name="connsiteY6" fmla="*/ 12524 h 1930141"/>
              <a:gd name="connsiteX7" fmla="*/ 1553665 w 3897960"/>
              <a:gd name="connsiteY7" fmla="*/ 288749 h 1930141"/>
              <a:gd name="connsiteX8" fmla="*/ 2232244 w 3897960"/>
              <a:gd name="connsiteY8" fmla="*/ 928 h 1930141"/>
              <a:gd name="connsiteX9" fmla="*/ 2371111 w 3897960"/>
              <a:gd name="connsiteY9" fmla="*/ 160514 h 1930141"/>
              <a:gd name="connsiteX10" fmla="*/ 2544264 w 3897960"/>
              <a:gd name="connsiteY10" fmla="*/ 164925 h 1930141"/>
              <a:gd name="connsiteX11" fmla="*/ 2782390 w 3897960"/>
              <a:gd name="connsiteY11" fmla="*/ 393525 h 1930141"/>
              <a:gd name="connsiteX12" fmla="*/ 3063223 w 3897960"/>
              <a:gd name="connsiteY12" fmla="*/ 253298 h 1930141"/>
              <a:gd name="connsiteX13" fmla="*/ 3325314 w 3897960"/>
              <a:gd name="connsiteY13" fmla="*/ 460200 h 1930141"/>
              <a:gd name="connsiteX14" fmla="*/ 3859322 w 3897960"/>
              <a:gd name="connsiteY14" fmla="*/ 427077 h 1930141"/>
              <a:gd name="connsiteX15" fmla="*/ 3836271 w 3897960"/>
              <a:gd name="connsiteY15" fmla="*/ 900998 h 1930141"/>
              <a:gd name="connsiteX16" fmla="*/ 3594933 w 3897960"/>
              <a:gd name="connsiteY16" fmla="*/ 1017764 h 1930141"/>
              <a:gd name="connsiteX17" fmla="*/ 3620588 w 3897960"/>
              <a:gd name="connsiteY17" fmla="*/ 1527000 h 1930141"/>
              <a:gd name="connsiteX18" fmla="*/ 3792038 w 3897960"/>
              <a:gd name="connsiteY18" fmla="*/ 1717499 h 1930141"/>
              <a:gd name="connsiteX19" fmla="*/ 3544388 w 3897960"/>
              <a:gd name="connsiteY19" fmla="*/ 1879424 h 1930141"/>
              <a:gd name="connsiteX20" fmla="*/ 3315788 w 3897960"/>
              <a:gd name="connsiteY20" fmla="*/ 1841325 h 1930141"/>
              <a:gd name="connsiteX21" fmla="*/ 1010738 w 3897960"/>
              <a:gd name="connsiteY21" fmla="*/ 898350 h 1930141"/>
              <a:gd name="connsiteX22" fmla="*/ 267788 w 3897960"/>
              <a:gd name="connsiteY22" fmla="*/ 850725 h 1930141"/>
              <a:gd name="connsiteX23" fmla="*/ 0 w 3897960"/>
              <a:gd name="connsiteY23" fmla="*/ 220003 h 1930141"/>
              <a:gd name="connsiteX0" fmla="*/ 0 w 3897960"/>
              <a:gd name="connsiteY0" fmla="*/ 220003 h 2096606"/>
              <a:gd name="connsiteX1" fmla="*/ 271621 w 3897960"/>
              <a:gd name="connsiteY1" fmla="*/ 115233 h 2096606"/>
              <a:gd name="connsiteX2" fmla="*/ 401747 w 3897960"/>
              <a:gd name="connsiteY2" fmla="*/ 231996 h 2096606"/>
              <a:gd name="connsiteX3" fmla="*/ 505914 w 3897960"/>
              <a:gd name="connsiteY3" fmla="*/ 307799 h 2096606"/>
              <a:gd name="connsiteX4" fmla="*/ 874773 w 3897960"/>
              <a:gd name="connsiteY4" fmla="*/ 933 h 2096606"/>
              <a:gd name="connsiteX5" fmla="*/ 982164 w 3897960"/>
              <a:gd name="connsiteY5" fmla="*/ 98249 h 2096606"/>
              <a:gd name="connsiteX6" fmla="*/ 1325065 w 3897960"/>
              <a:gd name="connsiteY6" fmla="*/ 12524 h 2096606"/>
              <a:gd name="connsiteX7" fmla="*/ 1553665 w 3897960"/>
              <a:gd name="connsiteY7" fmla="*/ 288749 h 2096606"/>
              <a:gd name="connsiteX8" fmla="*/ 2232244 w 3897960"/>
              <a:gd name="connsiteY8" fmla="*/ 928 h 2096606"/>
              <a:gd name="connsiteX9" fmla="*/ 2371111 w 3897960"/>
              <a:gd name="connsiteY9" fmla="*/ 160514 h 2096606"/>
              <a:gd name="connsiteX10" fmla="*/ 2544264 w 3897960"/>
              <a:gd name="connsiteY10" fmla="*/ 164925 h 2096606"/>
              <a:gd name="connsiteX11" fmla="*/ 2782390 w 3897960"/>
              <a:gd name="connsiteY11" fmla="*/ 393525 h 2096606"/>
              <a:gd name="connsiteX12" fmla="*/ 3063223 w 3897960"/>
              <a:gd name="connsiteY12" fmla="*/ 253298 h 2096606"/>
              <a:gd name="connsiteX13" fmla="*/ 3325314 w 3897960"/>
              <a:gd name="connsiteY13" fmla="*/ 460200 h 2096606"/>
              <a:gd name="connsiteX14" fmla="*/ 3859322 w 3897960"/>
              <a:gd name="connsiteY14" fmla="*/ 427077 h 2096606"/>
              <a:gd name="connsiteX15" fmla="*/ 3836271 w 3897960"/>
              <a:gd name="connsiteY15" fmla="*/ 900998 h 2096606"/>
              <a:gd name="connsiteX16" fmla="*/ 3594933 w 3897960"/>
              <a:gd name="connsiteY16" fmla="*/ 1017764 h 2096606"/>
              <a:gd name="connsiteX17" fmla="*/ 3620588 w 3897960"/>
              <a:gd name="connsiteY17" fmla="*/ 1527000 h 2096606"/>
              <a:gd name="connsiteX18" fmla="*/ 3792038 w 3897960"/>
              <a:gd name="connsiteY18" fmla="*/ 1717499 h 2096606"/>
              <a:gd name="connsiteX19" fmla="*/ 3544388 w 3897960"/>
              <a:gd name="connsiteY19" fmla="*/ 1879424 h 2096606"/>
              <a:gd name="connsiteX20" fmla="*/ 3477713 w 3897960"/>
              <a:gd name="connsiteY20" fmla="*/ 2050875 h 2096606"/>
              <a:gd name="connsiteX21" fmla="*/ 1010738 w 3897960"/>
              <a:gd name="connsiteY21" fmla="*/ 898350 h 2096606"/>
              <a:gd name="connsiteX22" fmla="*/ 267788 w 3897960"/>
              <a:gd name="connsiteY22" fmla="*/ 850725 h 2096606"/>
              <a:gd name="connsiteX23" fmla="*/ 0 w 3897960"/>
              <a:gd name="connsiteY23" fmla="*/ 220003 h 2096606"/>
              <a:gd name="connsiteX0" fmla="*/ 0 w 3897960"/>
              <a:gd name="connsiteY0" fmla="*/ 220003 h 2050875"/>
              <a:gd name="connsiteX1" fmla="*/ 271621 w 3897960"/>
              <a:gd name="connsiteY1" fmla="*/ 115233 h 2050875"/>
              <a:gd name="connsiteX2" fmla="*/ 401747 w 3897960"/>
              <a:gd name="connsiteY2" fmla="*/ 231996 h 2050875"/>
              <a:gd name="connsiteX3" fmla="*/ 505914 w 3897960"/>
              <a:gd name="connsiteY3" fmla="*/ 307799 h 2050875"/>
              <a:gd name="connsiteX4" fmla="*/ 874773 w 3897960"/>
              <a:gd name="connsiteY4" fmla="*/ 933 h 2050875"/>
              <a:gd name="connsiteX5" fmla="*/ 982164 w 3897960"/>
              <a:gd name="connsiteY5" fmla="*/ 98249 h 2050875"/>
              <a:gd name="connsiteX6" fmla="*/ 1325065 w 3897960"/>
              <a:gd name="connsiteY6" fmla="*/ 12524 h 2050875"/>
              <a:gd name="connsiteX7" fmla="*/ 1553665 w 3897960"/>
              <a:gd name="connsiteY7" fmla="*/ 288749 h 2050875"/>
              <a:gd name="connsiteX8" fmla="*/ 2232244 w 3897960"/>
              <a:gd name="connsiteY8" fmla="*/ 928 h 2050875"/>
              <a:gd name="connsiteX9" fmla="*/ 2371111 w 3897960"/>
              <a:gd name="connsiteY9" fmla="*/ 160514 h 2050875"/>
              <a:gd name="connsiteX10" fmla="*/ 2544264 w 3897960"/>
              <a:gd name="connsiteY10" fmla="*/ 164925 h 2050875"/>
              <a:gd name="connsiteX11" fmla="*/ 2782390 w 3897960"/>
              <a:gd name="connsiteY11" fmla="*/ 393525 h 2050875"/>
              <a:gd name="connsiteX12" fmla="*/ 3063223 w 3897960"/>
              <a:gd name="connsiteY12" fmla="*/ 253298 h 2050875"/>
              <a:gd name="connsiteX13" fmla="*/ 3325314 w 3897960"/>
              <a:gd name="connsiteY13" fmla="*/ 460200 h 2050875"/>
              <a:gd name="connsiteX14" fmla="*/ 3859322 w 3897960"/>
              <a:gd name="connsiteY14" fmla="*/ 427077 h 2050875"/>
              <a:gd name="connsiteX15" fmla="*/ 3836271 w 3897960"/>
              <a:gd name="connsiteY15" fmla="*/ 900998 h 2050875"/>
              <a:gd name="connsiteX16" fmla="*/ 3594933 w 3897960"/>
              <a:gd name="connsiteY16" fmla="*/ 1017764 h 2050875"/>
              <a:gd name="connsiteX17" fmla="*/ 3620588 w 3897960"/>
              <a:gd name="connsiteY17" fmla="*/ 1527000 h 2050875"/>
              <a:gd name="connsiteX18" fmla="*/ 3792038 w 3897960"/>
              <a:gd name="connsiteY18" fmla="*/ 1717499 h 2050875"/>
              <a:gd name="connsiteX19" fmla="*/ 3544388 w 3897960"/>
              <a:gd name="connsiteY19" fmla="*/ 1879424 h 2050875"/>
              <a:gd name="connsiteX20" fmla="*/ 3477713 w 3897960"/>
              <a:gd name="connsiteY20" fmla="*/ 2050875 h 2050875"/>
              <a:gd name="connsiteX21" fmla="*/ 1010738 w 3897960"/>
              <a:gd name="connsiteY21" fmla="*/ 898350 h 2050875"/>
              <a:gd name="connsiteX22" fmla="*/ 267788 w 3897960"/>
              <a:gd name="connsiteY22" fmla="*/ 850725 h 2050875"/>
              <a:gd name="connsiteX23" fmla="*/ 0 w 3897960"/>
              <a:gd name="connsiteY23" fmla="*/ 220003 h 2050875"/>
              <a:gd name="connsiteX0" fmla="*/ 0 w 3897960"/>
              <a:gd name="connsiteY0" fmla="*/ 220003 h 2052143"/>
              <a:gd name="connsiteX1" fmla="*/ 271621 w 3897960"/>
              <a:gd name="connsiteY1" fmla="*/ 115233 h 2052143"/>
              <a:gd name="connsiteX2" fmla="*/ 401747 w 3897960"/>
              <a:gd name="connsiteY2" fmla="*/ 231996 h 2052143"/>
              <a:gd name="connsiteX3" fmla="*/ 505914 w 3897960"/>
              <a:gd name="connsiteY3" fmla="*/ 307799 h 2052143"/>
              <a:gd name="connsiteX4" fmla="*/ 874773 w 3897960"/>
              <a:gd name="connsiteY4" fmla="*/ 933 h 2052143"/>
              <a:gd name="connsiteX5" fmla="*/ 982164 w 3897960"/>
              <a:gd name="connsiteY5" fmla="*/ 98249 h 2052143"/>
              <a:gd name="connsiteX6" fmla="*/ 1325065 w 3897960"/>
              <a:gd name="connsiteY6" fmla="*/ 12524 h 2052143"/>
              <a:gd name="connsiteX7" fmla="*/ 1553665 w 3897960"/>
              <a:gd name="connsiteY7" fmla="*/ 288749 h 2052143"/>
              <a:gd name="connsiteX8" fmla="*/ 2232244 w 3897960"/>
              <a:gd name="connsiteY8" fmla="*/ 928 h 2052143"/>
              <a:gd name="connsiteX9" fmla="*/ 2371111 w 3897960"/>
              <a:gd name="connsiteY9" fmla="*/ 160514 h 2052143"/>
              <a:gd name="connsiteX10" fmla="*/ 2544264 w 3897960"/>
              <a:gd name="connsiteY10" fmla="*/ 164925 h 2052143"/>
              <a:gd name="connsiteX11" fmla="*/ 2782390 w 3897960"/>
              <a:gd name="connsiteY11" fmla="*/ 393525 h 2052143"/>
              <a:gd name="connsiteX12" fmla="*/ 3063223 w 3897960"/>
              <a:gd name="connsiteY12" fmla="*/ 253298 h 2052143"/>
              <a:gd name="connsiteX13" fmla="*/ 3325314 w 3897960"/>
              <a:gd name="connsiteY13" fmla="*/ 460200 h 2052143"/>
              <a:gd name="connsiteX14" fmla="*/ 3859322 w 3897960"/>
              <a:gd name="connsiteY14" fmla="*/ 427077 h 2052143"/>
              <a:gd name="connsiteX15" fmla="*/ 3836271 w 3897960"/>
              <a:gd name="connsiteY15" fmla="*/ 900998 h 2052143"/>
              <a:gd name="connsiteX16" fmla="*/ 3594933 w 3897960"/>
              <a:gd name="connsiteY16" fmla="*/ 1017764 h 2052143"/>
              <a:gd name="connsiteX17" fmla="*/ 3620588 w 3897960"/>
              <a:gd name="connsiteY17" fmla="*/ 1527000 h 2052143"/>
              <a:gd name="connsiteX18" fmla="*/ 3792038 w 3897960"/>
              <a:gd name="connsiteY18" fmla="*/ 1717499 h 2052143"/>
              <a:gd name="connsiteX19" fmla="*/ 3544388 w 3897960"/>
              <a:gd name="connsiteY19" fmla="*/ 1879424 h 2052143"/>
              <a:gd name="connsiteX20" fmla="*/ 3477713 w 3897960"/>
              <a:gd name="connsiteY20" fmla="*/ 2050875 h 2052143"/>
              <a:gd name="connsiteX21" fmla="*/ 2896688 w 3897960"/>
              <a:gd name="connsiteY21" fmla="*/ 1803224 h 2052143"/>
              <a:gd name="connsiteX22" fmla="*/ 1010738 w 3897960"/>
              <a:gd name="connsiteY22" fmla="*/ 898350 h 2052143"/>
              <a:gd name="connsiteX23" fmla="*/ 267788 w 3897960"/>
              <a:gd name="connsiteY23" fmla="*/ 850725 h 2052143"/>
              <a:gd name="connsiteX24" fmla="*/ 0 w 3897960"/>
              <a:gd name="connsiteY24" fmla="*/ 220003 h 2052143"/>
              <a:gd name="connsiteX0" fmla="*/ 0 w 3897960"/>
              <a:gd name="connsiteY0" fmla="*/ 220003 h 2463076"/>
              <a:gd name="connsiteX1" fmla="*/ 271621 w 3897960"/>
              <a:gd name="connsiteY1" fmla="*/ 115233 h 2463076"/>
              <a:gd name="connsiteX2" fmla="*/ 401747 w 3897960"/>
              <a:gd name="connsiteY2" fmla="*/ 231996 h 2463076"/>
              <a:gd name="connsiteX3" fmla="*/ 505914 w 3897960"/>
              <a:gd name="connsiteY3" fmla="*/ 307799 h 2463076"/>
              <a:gd name="connsiteX4" fmla="*/ 874773 w 3897960"/>
              <a:gd name="connsiteY4" fmla="*/ 933 h 2463076"/>
              <a:gd name="connsiteX5" fmla="*/ 982164 w 3897960"/>
              <a:gd name="connsiteY5" fmla="*/ 98249 h 2463076"/>
              <a:gd name="connsiteX6" fmla="*/ 1325065 w 3897960"/>
              <a:gd name="connsiteY6" fmla="*/ 12524 h 2463076"/>
              <a:gd name="connsiteX7" fmla="*/ 1553665 w 3897960"/>
              <a:gd name="connsiteY7" fmla="*/ 288749 h 2463076"/>
              <a:gd name="connsiteX8" fmla="*/ 2232244 w 3897960"/>
              <a:gd name="connsiteY8" fmla="*/ 928 h 2463076"/>
              <a:gd name="connsiteX9" fmla="*/ 2371111 w 3897960"/>
              <a:gd name="connsiteY9" fmla="*/ 160514 h 2463076"/>
              <a:gd name="connsiteX10" fmla="*/ 2544264 w 3897960"/>
              <a:gd name="connsiteY10" fmla="*/ 164925 h 2463076"/>
              <a:gd name="connsiteX11" fmla="*/ 2782390 w 3897960"/>
              <a:gd name="connsiteY11" fmla="*/ 393525 h 2463076"/>
              <a:gd name="connsiteX12" fmla="*/ 3063223 w 3897960"/>
              <a:gd name="connsiteY12" fmla="*/ 253298 h 2463076"/>
              <a:gd name="connsiteX13" fmla="*/ 3325314 w 3897960"/>
              <a:gd name="connsiteY13" fmla="*/ 460200 h 2463076"/>
              <a:gd name="connsiteX14" fmla="*/ 3859322 w 3897960"/>
              <a:gd name="connsiteY14" fmla="*/ 427077 h 2463076"/>
              <a:gd name="connsiteX15" fmla="*/ 3836271 w 3897960"/>
              <a:gd name="connsiteY15" fmla="*/ 900998 h 2463076"/>
              <a:gd name="connsiteX16" fmla="*/ 3594933 w 3897960"/>
              <a:gd name="connsiteY16" fmla="*/ 1017764 h 2463076"/>
              <a:gd name="connsiteX17" fmla="*/ 3620588 w 3897960"/>
              <a:gd name="connsiteY17" fmla="*/ 1527000 h 2463076"/>
              <a:gd name="connsiteX18" fmla="*/ 3792038 w 3897960"/>
              <a:gd name="connsiteY18" fmla="*/ 1717499 h 2463076"/>
              <a:gd name="connsiteX19" fmla="*/ 3544388 w 3897960"/>
              <a:gd name="connsiteY19" fmla="*/ 1879424 h 2463076"/>
              <a:gd name="connsiteX20" fmla="*/ 3477713 w 3897960"/>
              <a:gd name="connsiteY20" fmla="*/ 2050875 h 2463076"/>
              <a:gd name="connsiteX21" fmla="*/ 3649163 w 3897960"/>
              <a:gd name="connsiteY21" fmla="*/ 2460449 h 2463076"/>
              <a:gd name="connsiteX22" fmla="*/ 2896688 w 3897960"/>
              <a:gd name="connsiteY22" fmla="*/ 1803224 h 2463076"/>
              <a:gd name="connsiteX23" fmla="*/ 1010738 w 3897960"/>
              <a:gd name="connsiteY23" fmla="*/ 898350 h 2463076"/>
              <a:gd name="connsiteX24" fmla="*/ 267788 w 3897960"/>
              <a:gd name="connsiteY24" fmla="*/ 850725 h 2463076"/>
              <a:gd name="connsiteX25" fmla="*/ 0 w 3897960"/>
              <a:gd name="connsiteY25" fmla="*/ 220003 h 2463076"/>
              <a:gd name="connsiteX0" fmla="*/ 0 w 3897960"/>
              <a:gd name="connsiteY0" fmla="*/ 220003 h 2283659"/>
              <a:gd name="connsiteX1" fmla="*/ 271621 w 3897960"/>
              <a:gd name="connsiteY1" fmla="*/ 115233 h 2283659"/>
              <a:gd name="connsiteX2" fmla="*/ 401747 w 3897960"/>
              <a:gd name="connsiteY2" fmla="*/ 231996 h 2283659"/>
              <a:gd name="connsiteX3" fmla="*/ 505914 w 3897960"/>
              <a:gd name="connsiteY3" fmla="*/ 307799 h 2283659"/>
              <a:gd name="connsiteX4" fmla="*/ 874773 w 3897960"/>
              <a:gd name="connsiteY4" fmla="*/ 933 h 2283659"/>
              <a:gd name="connsiteX5" fmla="*/ 982164 w 3897960"/>
              <a:gd name="connsiteY5" fmla="*/ 98249 h 2283659"/>
              <a:gd name="connsiteX6" fmla="*/ 1325065 w 3897960"/>
              <a:gd name="connsiteY6" fmla="*/ 12524 h 2283659"/>
              <a:gd name="connsiteX7" fmla="*/ 1553665 w 3897960"/>
              <a:gd name="connsiteY7" fmla="*/ 288749 h 2283659"/>
              <a:gd name="connsiteX8" fmla="*/ 2232244 w 3897960"/>
              <a:gd name="connsiteY8" fmla="*/ 928 h 2283659"/>
              <a:gd name="connsiteX9" fmla="*/ 2371111 w 3897960"/>
              <a:gd name="connsiteY9" fmla="*/ 160514 h 2283659"/>
              <a:gd name="connsiteX10" fmla="*/ 2544264 w 3897960"/>
              <a:gd name="connsiteY10" fmla="*/ 164925 h 2283659"/>
              <a:gd name="connsiteX11" fmla="*/ 2782390 w 3897960"/>
              <a:gd name="connsiteY11" fmla="*/ 393525 h 2283659"/>
              <a:gd name="connsiteX12" fmla="*/ 3063223 w 3897960"/>
              <a:gd name="connsiteY12" fmla="*/ 253298 h 2283659"/>
              <a:gd name="connsiteX13" fmla="*/ 3325314 w 3897960"/>
              <a:gd name="connsiteY13" fmla="*/ 460200 h 2283659"/>
              <a:gd name="connsiteX14" fmla="*/ 3859322 w 3897960"/>
              <a:gd name="connsiteY14" fmla="*/ 427077 h 2283659"/>
              <a:gd name="connsiteX15" fmla="*/ 3836271 w 3897960"/>
              <a:gd name="connsiteY15" fmla="*/ 900998 h 2283659"/>
              <a:gd name="connsiteX16" fmla="*/ 3594933 w 3897960"/>
              <a:gd name="connsiteY16" fmla="*/ 1017764 h 2283659"/>
              <a:gd name="connsiteX17" fmla="*/ 3620588 w 3897960"/>
              <a:gd name="connsiteY17" fmla="*/ 1527000 h 2283659"/>
              <a:gd name="connsiteX18" fmla="*/ 3792038 w 3897960"/>
              <a:gd name="connsiteY18" fmla="*/ 1717499 h 2283659"/>
              <a:gd name="connsiteX19" fmla="*/ 3544388 w 3897960"/>
              <a:gd name="connsiteY19" fmla="*/ 1879424 h 2283659"/>
              <a:gd name="connsiteX20" fmla="*/ 3477713 w 3897960"/>
              <a:gd name="connsiteY20" fmla="*/ 2050875 h 2283659"/>
              <a:gd name="connsiteX21" fmla="*/ 3668213 w 3897960"/>
              <a:gd name="connsiteY21" fmla="*/ 2279474 h 2283659"/>
              <a:gd name="connsiteX22" fmla="*/ 2896688 w 3897960"/>
              <a:gd name="connsiteY22" fmla="*/ 1803224 h 2283659"/>
              <a:gd name="connsiteX23" fmla="*/ 1010738 w 3897960"/>
              <a:gd name="connsiteY23" fmla="*/ 898350 h 2283659"/>
              <a:gd name="connsiteX24" fmla="*/ 267788 w 3897960"/>
              <a:gd name="connsiteY24" fmla="*/ 850725 h 2283659"/>
              <a:gd name="connsiteX25" fmla="*/ 0 w 3897960"/>
              <a:gd name="connsiteY25" fmla="*/ 220003 h 2283659"/>
              <a:gd name="connsiteX0" fmla="*/ 0 w 3897960"/>
              <a:gd name="connsiteY0" fmla="*/ 220003 h 2596229"/>
              <a:gd name="connsiteX1" fmla="*/ 271621 w 3897960"/>
              <a:gd name="connsiteY1" fmla="*/ 115233 h 2596229"/>
              <a:gd name="connsiteX2" fmla="*/ 401747 w 3897960"/>
              <a:gd name="connsiteY2" fmla="*/ 231996 h 2596229"/>
              <a:gd name="connsiteX3" fmla="*/ 505914 w 3897960"/>
              <a:gd name="connsiteY3" fmla="*/ 307799 h 2596229"/>
              <a:gd name="connsiteX4" fmla="*/ 874773 w 3897960"/>
              <a:gd name="connsiteY4" fmla="*/ 933 h 2596229"/>
              <a:gd name="connsiteX5" fmla="*/ 982164 w 3897960"/>
              <a:gd name="connsiteY5" fmla="*/ 98249 h 2596229"/>
              <a:gd name="connsiteX6" fmla="*/ 1325065 w 3897960"/>
              <a:gd name="connsiteY6" fmla="*/ 12524 h 2596229"/>
              <a:gd name="connsiteX7" fmla="*/ 1553665 w 3897960"/>
              <a:gd name="connsiteY7" fmla="*/ 288749 h 2596229"/>
              <a:gd name="connsiteX8" fmla="*/ 2232244 w 3897960"/>
              <a:gd name="connsiteY8" fmla="*/ 928 h 2596229"/>
              <a:gd name="connsiteX9" fmla="*/ 2371111 w 3897960"/>
              <a:gd name="connsiteY9" fmla="*/ 160514 h 2596229"/>
              <a:gd name="connsiteX10" fmla="*/ 2544264 w 3897960"/>
              <a:gd name="connsiteY10" fmla="*/ 164925 h 2596229"/>
              <a:gd name="connsiteX11" fmla="*/ 2782390 w 3897960"/>
              <a:gd name="connsiteY11" fmla="*/ 393525 h 2596229"/>
              <a:gd name="connsiteX12" fmla="*/ 3063223 w 3897960"/>
              <a:gd name="connsiteY12" fmla="*/ 253298 h 2596229"/>
              <a:gd name="connsiteX13" fmla="*/ 3325314 w 3897960"/>
              <a:gd name="connsiteY13" fmla="*/ 460200 h 2596229"/>
              <a:gd name="connsiteX14" fmla="*/ 3859322 w 3897960"/>
              <a:gd name="connsiteY14" fmla="*/ 427077 h 2596229"/>
              <a:gd name="connsiteX15" fmla="*/ 3836271 w 3897960"/>
              <a:gd name="connsiteY15" fmla="*/ 900998 h 2596229"/>
              <a:gd name="connsiteX16" fmla="*/ 3594933 w 3897960"/>
              <a:gd name="connsiteY16" fmla="*/ 1017764 h 2596229"/>
              <a:gd name="connsiteX17" fmla="*/ 3620588 w 3897960"/>
              <a:gd name="connsiteY17" fmla="*/ 1527000 h 2596229"/>
              <a:gd name="connsiteX18" fmla="*/ 3792038 w 3897960"/>
              <a:gd name="connsiteY18" fmla="*/ 1717499 h 2596229"/>
              <a:gd name="connsiteX19" fmla="*/ 3544388 w 3897960"/>
              <a:gd name="connsiteY19" fmla="*/ 1879424 h 2596229"/>
              <a:gd name="connsiteX20" fmla="*/ 3477713 w 3897960"/>
              <a:gd name="connsiteY20" fmla="*/ 2050875 h 2596229"/>
              <a:gd name="connsiteX21" fmla="*/ 3668213 w 3897960"/>
              <a:gd name="connsiteY21" fmla="*/ 2279474 h 2596229"/>
              <a:gd name="connsiteX22" fmla="*/ 3592013 w 3897960"/>
              <a:gd name="connsiteY22" fmla="*/ 2565224 h 2596229"/>
              <a:gd name="connsiteX23" fmla="*/ 1010738 w 3897960"/>
              <a:gd name="connsiteY23" fmla="*/ 898350 h 2596229"/>
              <a:gd name="connsiteX24" fmla="*/ 267788 w 3897960"/>
              <a:gd name="connsiteY24" fmla="*/ 850725 h 2596229"/>
              <a:gd name="connsiteX25" fmla="*/ 0 w 3897960"/>
              <a:gd name="connsiteY25" fmla="*/ 220003 h 2596229"/>
              <a:gd name="connsiteX0" fmla="*/ 0 w 3897960"/>
              <a:gd name="connsiteY0" fmla="*/ 220003 h 2567913"/>
              <a:gd name="connsiteX1" fmla="*/ 271621 w 3897960"/>
              <a:gd name="connsiteY1" fmla="*/ 115233 h 2567913"/>
              <a:gd name="connsiteX2" fmla="*/ 401747 w 3897960"/>
              <a:gd name="connsiteY2" fmla="*/ 231996 h 2567913"/>
              <a:gd name="connsiteX3" fmla="*/ 505914 w 3897960"/>
              <a:gd name="connsiteY3" fmla="*/ 307799 h 2567913"/>
              <a:gd name="connsiteX4" fmla="*/ 874773 w 3897960"/>
              <a:gd name="connsiteY4" fmla="*/ 933 h 2567913"/>
              <a:gd name="connsiteX5" fmla="*/ 982164 w 3897960"/>
              <a:gd name="connsiteY5" fmla="*/ 98249 h 2567913"/>
              <a:gd name="connsiteX6" fmla="*/ 1325065 w 3897960"/>
              <a:gd name="connsiteY6" fmla="*/ 12524 h 2567913"/>
              <a:gd name="connsiteX7" fmla="*/ 1553665 w 3897960"/>
              <a:gd name="connsiteY7" fmla="*/ 288749 h 2567913"/>
              <a:gd name="connsiteX8" fmla="*/ 2232244 w 3897960"/>
              <a:gd name="connsiteY8" fmla="*/ 928 h 2567913"/>
              <a:gd name="connsiteX9" fmla="*/ 2371111 w 3897960"/>
              <a:gd name="connsiteY9" fmla="*/ 160514 h 2567913"/>
              <a:gd name="connsiteX10" fmla="*/ 2544264 w 3897960"/>
              <a:gd name="connsiteY10" fmla="*/ 164925 h 2567913"/>
              <a:gd name="connsiteX11" fmla="*/ 2782390 w 3897960"/>
              <a:gd name="connsiteY11" fmla="*/ 393525 h 2567913"/>
              <a:gd name="connsiteX12" fmla="*/ 3063223 w 3897960"/>
              <a:gd name="connsiteY12" fmla="*/ 253298 h 2567913"/>
              <a:gd name="connsiteX13" fmla="*/ 3325314 w 3897960"/>
              <a:gd name="connsiteY13" fmla="*/ 460200 h 2567913"/>
              <a:gd name="connsiteX14" fmla="*/ 3859322 w 3897960"/>
              <a:gd name="connsiteY14" fmla="*/ 427077 h 2567913"/>
              <a:gd name="connsiteX15" fmla="*/ 3836271 w 3897960"/>
              <a:gd name="connsiteY15" fmla="*/ 900998 h 2567913"/>
              <a:gd name="connsiteX16" fmla="*/ 3594933 w 3897960"/>
              <a:gd name="connsiteY16" fmla="*/ 1017764 h 2567913"/>
              <a:gd name="connsiteX17" fmla="*/ 3620588 w 3897960"/>
              <a:gd name="connsiteY17" fmla="*/ 1527000 h 2567913"/>
              <a:gd name="connsiteX18" fmla="*/ 3792038 w 3897960"/>
              <a:gd name="connsiteY18" fmla="*/ 1717499 h 2567913"/>
              <a:gd name="connsiteX19" fmla="*/ 3544388 w 3897960"/>
              <a:gd name="connsiteY19" fmla="*/ 1879424 h 2567913"/>
              <a:gd name="connsiteX20" fmla="*/ 3477713 w 3897960"/>
              <a:gd name="connsiteY20" fmla="*/ 2050875 h 2567913"/>
              <a:gd name="connsiteX21" fmla="*/ 3668213 w 3897960"/>
              <a:gd name="connsiteY21" fmla="*/ 2279474 h 2567913"/>
              <a:gd name="connsiteX22" fmla="*/ 3592013 w 3897960"/>
              <a:gd name="connsiteY22" fmla="*/ 2565224 h 2567913"/>
              <a:gd name="connsiteX23" fmla="*/ 3068138 w 3897960"/>
              <a:gd name="connsiteY23" fmla="*/ 2336624 h 2567913"/>
              <a:gd name="connsiteX24" fmla="*/ 1010738 w 3897960"/>
              <a:gd name="connsiteY24" fmla="*/ 898350 h 2567913"/>
              <a:gd name="connsiteX25" fmla="*/ 267788 w 3897960"/>
              <a:gd name="connsiteY25" fmla="*/ 850725 h 2567913"/>
              <a:gd name="connsiteX26" fmla="*/ 0 w 3897960"/>
              <a:gd name="connsiteY26" fmla="*/ 220003 h 2567913"/>
              <a:gd name="connsiteX0" fmla="*/ 0 w 3897960"/>
              <a:gd name="connsiteY0" fmla="*/ 220003 h 2641588"/>
              <a:gd name="connsiteX1" fmla="*/ 271621 w 3897960"/>
              <a:gd name="connsiteY1" fmla="*/ 115233 h 2641588"/>
              <a:gd name="connsiteX2" fmla="*/ 401747 w 3897960"/>
              <a:gd name="connsiteY2" fmla="*/ 231996 h 2641588"/>
              <a:gd name="connsiteX3" fmla="*/ 505914 w 3897960"/>
              <a:gd name="connsiteY3" fmla="*/ 307799 h 2641588"/>
              <a:gd name="connsiteX4" fmla="*/ 874773 w 3897960"/>
              <a:gd name="connsiteY4" fmla="*/ 933 h 2641588"/>
              <a:gd name="connsiteX5" fmla="*/ 982164 w 3897960"/>
              <a:gd name="connsiteY5" fmla="*/ 98249 h 2641588"/>
              <a:gd name="connsiteX6" fmla="*/ 1325065 w 3897960"/>
              <a:gd name="connsiteY6" fmla="*/ 12524 h 2641588"/>
              <a:gd name="connsiteX7" fmla="*/ 1553665 w 3897960"/>
              <a:gd name="connsiteY7" fmla="*/ 288749 h 2641588"/>
              <a:gd name="connsiteX8" fmla="*/ 2232244 w 3897960"/>
              <a:gd name="connsiteY8" fmla="*/ 928 h 2641588"/>
              <a:gd name="connsiteX9" fmla="*/ 2371111 w 3897960"/>
              <a:gd name="connsiteY9" fmla="*/ 160514 h 2641588"/>
              <a:gd name="connsiteX10" fmla="*/ 2544264 w 3897960"/>
              <a:gd name="connsiteY10" fmla="*/ 164925 h 2641588"/>
              <a:gd name="connsiteX11" fmla="*/ 2782390 w 3897960"/>
              <a:gd name="connsiteY11" fmla="*/ 393525 h 2641588"/>
              <a:gd name="connsiteX12" fmla="*/ 3063223 w 3897960"/>
              <a:gd name="connsiteY12" fmla="*/ 253298 h 2641588"/>
              <a:gd name="connsiteX13" fmla="*/ 3325314 w 3897960"/>
              <a:gd name="connsiteY13" fmla="*/ 460200 h 2641588"/>
              <a:gd name="connsiteX14" fmla="*/ 3859322 w 3897960"/>
              <a:gd name="connsiteY14" fmla="*/ 427077 h 2641588"/>
              <a:gd name="connsiteX15" fmla="*/ 3836271 w 3897960"/>
              <a:gd name="connsiteY15" fmla="*/ 900998 h 2641588"/>
              <a:gd name="connsiteX16" fmla="*/ 3594933 w 3897960"/>
              <a:gd name="connsiteY16" fmla="*/ 1017764 h 2641588"/>
              <a:gd name="connsiteX17" fmla="*/ 3620588 w 3897960"/>
              <a:gd name="connsiteY17" fmla="*/ 1527000 h 2641588"/>
              <a:gd name="connsiteX18" fmla="*/ 3792038 w 3897960"/>
              <a:gd name="connsiteY18" fmla="*/ 1717499 h 2641588"/>
              <a:gd name="connsiteX19" fmla="*/ 3544388 w 3897960"/>
              <a:gd name="connsiteY19" fmla="*/ 1879424 h 2641588"/>
              <a:gd name="connsiteX20" fmla="*/ 3477713 w 3897960"/>
              <a:gd name="connsiteY20" fmla="*/ 2050875 h 2641588"/>
              <a:gd name="connsiteX21" fmla="*/ 3668213 w 3897960"/>
              <a:gd name="connsiteY21" fmla="*/ 2279474 h 2641588"/>
              <a:gd name="connsiteX22" fmla="*/ 3592013 w 3897960"/>
              <a:gd name="connsiteY22" fmla="*/ 2565224 h 2641588"/>
              <a:gd name="connsiteX23" fmla="*/ 3382463 w 3897960"/>
              <a:gd name="connsiteY23" fmla="*/ 2498549 h 2641588"/>
              <a:gd name="connsiteX24" fmla="*/ 1010738 w 3897960"/>
              <a:gd name="connsiteY24" fmla="*/ 898350 h 2641588"/>
              <a:gd name="connsiteX25" fmla="*/ 267788 w 3897960"/>
              <a:gd name="connsiteY25" fmla="*/ 850725 h 2641588"/>
              <a:gd name="connsiteX26" fmla="*/ 0 w 3897960"/>
              <a:gd name="connsiteY26" fmla="*/ 220003 h 2641588"/>
              <a:gd name="connsiteX0" fmla="*/ 0 w 3897960"/>
              <a:gd name="connsiteY0" fmla="*/ 220003 h 2635284"/>
              <a:gd name="connsiteX1" fmla="*/ 271621 w 3897960"/>
              <a:gd name="connsiteY1" fmla="*/ 115233 h 2635284"/>
              <a:gd name="connsiteX2" fmla="*/ 401747 w 3897960"/>
              <a:gd name="connsiteY2" fmla="*/ 231996 h 2635284"/>
              <a:gd name="connsiteX3" fmla="*/ 505914 w 3897960"/>
              <a:gd name="connsiteY3" fmla="*/ 307799 h 2635284"/>
              <a:gd name="connsiteX4" fmla="*/ 874773 w 3897960"/>
              <a:gd name="connsiteY4" fmla="*/ 933 h 2635284"/>
              <a:gd name="connsiteX5" fmla="*/ 982164 w 3897960"/>
              <a:gd name="connsiteY5" fmla="*/ 98249 h 2635284"/>
              <a:gd name="connsiteX6" fmla="*/ 1325065 w 3897960"/>
              <a:gd name="connsiteY6" fmla="*/ 12524 h 2635284"/>
              <a:gd name="connsiteX7" fmla="*/ 1553665 w 3897960"/>
              <a:gd name="connsiteY7" fmla="*/ 288749 h 2635284"/>
              <a:gd name="connsiteX8" fmla="*/ 2232244 w 3897960"/>
              <a:gd name="connsiteY8" fmla="*/ 928 h 2635284"/>
              <a:gd name="connsiteX9" fmla="*/ 2371111 w 3897960"/>
              <a:gd name="connsiteY9" fmla="*/ 160514 h 2635284"/>
              <a:gd name="connsiteX10" fmla="*/ 2544264 w 3897960"/>
              <a:gd name="connsiteY10" fmla="*/ 164925 h 2635284"/>
              <a:gd name="connsiteX11" fmla="*/ 2782390 w 3897960"/>
              <a:gd name="connsiteY11" fmla="*/ 393525 h 2635284"/>
              <a:gd name="connsiteX12" fmla="*/ 3063223 w 3897960"/>
              <a:gd name="connsiteY12" fmla="*/ 253298 h 2635284"/>
              <a:gd name="connsiteX13" fmla="*/ 3325314 w 3897960"/>
              <a:gd name="connsiteY13" fmla="*/ 460200 h 2635284"/>
              <a:gd name="connsiteX14" fmla="*/ 3859322 w 3897960"/>
              <a:gd name="connsiteY14" fmla="*/ 427077 h 2635284"/>
              <a:gd name="connsiteX15" fmla="*/ 3836271 w 3897960"/>
              <a:gd name="connsiteY15" fmla="*/ 900998 h 2635284"/>
              <a:gd name="connsiteX16" fmla="*/ 3594933 w 3897960"/>
              <a:gd name="connsiteY16" fmla="*/ 1017764 h 2635284"/>
              <a:gd name="connsiteX17" fmla="*/ 3620588 w 3897960"/>
              <a:gd name="connsiteY17" fmla="*/ 1527000 h 2635284"/>
              <a:gd name="connsiteX18" fmla="*/ 3792038 w 3897960"/>
              <a:gd name="connsiteY18" fmla="*/ 1717499 h 2635284"/>
              <a:gd name="connsiteX19" fmla="*/ 3544388 w 3897960"/>
              <a:gd name="connsiteY19" fmla="*/ 1879424 h 2635284"/>
              <a:gd name="connsiteX20" fmla="*/ 3477713 w 3897960"/>
              <a:gd name="connsiteY20" fmla="*/ 2050875 h 2635284"/>
              <a:gd name="connsiteX21" fmla="*/ 3668213 w 3897960"/>
              <a:gd name="connsiteY21" fmla="*/ 2279474 h 2635284"/>
              <a:gd name="connsiteX22" fmla="*/ 3734888 w 3897960"/>
              <a:gd name="connsiteY22" fmla="*/ 2546174 h 2635284"/>
              <a:gd name="connsiteX23" fmla="*/ 3382463 w 3897960"/>
              <a:gd name="connsiteY23" fmla="*/ 2498549 h 2635284"/>
              <a:gd name="connsiteX24" fmla="*/ 1010738 w 3897960"/>
              <a:gd name="connsiteY24" fmla="*/ 898350 h 2635284"/>
              <a:gd name="connsiteX25" fmla="*/ 267788 w 3897960"/>
              <a:gd name="connsiteY25" fmla="*/ 850725 h 2635284"/>
              <a:gd name="connsiteX26" fmla="*/ 0 w 3897960"/>
              <a:gd name="connsiteY26" fmla="*/ 220003 h 2635284"/>
              <a:gd name="connsiteX0" fmla="*/ 0 w 3897960"/>
              <a:gd name="connsiteY0" fmla="*/ 220003 h 2808089"/>
              <a:gd name="connsiteX1" fmla="*/ 271621 w 3897960"/>
              <a:gd name="connsiteY1" fmla="*/ 115233 h 2808089"/>
              <a:gd name="connsiteX2" fmla="*/ 401747 w 3897960"/>
              <a:gd name="connsiteY2" fmla="*/ 231996 h 2808089"/>
              <a:gd name="connsiteX3" fmla="*/ 505914 w 3897960"/>
              <a:gd name="connsiteY3" fmla="*/ 307799 h 2808089"/>
              <a:gd name="connsiteX4" fmla="*/ 874773 w 3897960"/>
              <a:gd name="connsiteY4" fmla="*/ 933 h 2808089"/>
              <a:gd name="connsiteX5" fmla="*/ 982164 w 3897960"/>
              <a:gd name="connsiteY5" fmla="*/ 98249 h 2808089"/>
              <a:gd name="connsiteX6" fmla="*/ 1325065 w 3897960"/>
              <a:gd name="connsiteY6" fmla="*/ 12524 h 2808089"/>
              <a:gd name="connsiteX7" fmla="*/ 1553665 w 3897960"/>
              <a:gd name="connsiteY7" fmla="*/ 288749 h 2808089"/>
              <a:gd name="connsiteX8" fmla="*/ 2232244 w 3897960"/>
              <a:gd name="connsiteY8" fmla="*/ 928 h 2808089"/>
              <a:gd name="connsiteX9" fmla="*/ 2371111 w 3897960"/>
              <a:gd name="connsiteY9" fmla="*/ 160514 h 2808089"/>
              <a:gd name="connsiteX10" fmla="*/ 2544264 w 3897960"/>
              <a:gd name="connsiteY10" fmla="*/ 164925 h 2808089"/>
              <a:gd name="connsiteX11" fmla="*/ 2782390 w 3897960"/>
              <a:gd name="connsiteY11" fmla="*/ 393525 h 2808089"/>
              <a:gd name="connsiteX12" fmla="*/ 3063223 w 3897960"/>
              <a:gd name="connsiteY12" fmla="*/ 253298 h 2808089"/>
              <a:gd name="connsiteX13" fmla="*/ 3325314 w 3897960"/>
              <a:gd name="connsiteY13" fmla="*/ 460200 h 2808089"/>
              <a:gd name="connsiteX14" fmla="*/ 3859322 w 3897960"/>
              <a:gd name="connsiteY14" fmla="*/ 427077 h 2808089"/>
              <a:gd name="connsiteX15" fmla="*/ 3836271 w 3897960"/>
              <a:gd name="connsiteY15" fmla="*/ 900998 h 2808089"/>
              <a:gd name="connsiteX16" fmla="*/ 3594933 w 3897960"/>
              <a:gd name="connsiteY16" fmla="*/ 1017764 h 2808089"/>
              <a:gd name="connsiteX17" fmla="*/ 3620588 w 3897960"/>
              <a:gd name="connsiteY17" fmla="*/ 1527000 h 2808089"/>
              <a:gd name="connsiteX18" fmla="*/ 3792038 w 3897960"/>
              <a:gd name="connsiteY18" fmla="*/ 1717499 h 2808089"/>
              <a:gd name="connsiteX19" fmla="*/ 3544388 w 3897960"/>
              <a:gd name="connsiteY19" fmla="*/ 1879424 h 2808089"/>
              <a:gd name="connsiteX20" fmla="*/ 3477713 w 3897960"/>
              <a:gd name="connsiteY20" fmla="*/ 2050875 h 2808089"/>
              <a:gd name="connsiteX21" fmla="*/ 3668213 w 3897960"/>
              <a:gd name="connsiteY21" fmla="*/ 2279474 h 2808089"/>
              <a:gd name="connsiteX22" fmla="*/ 3734888 w 3897960"/>
              <a:gd name="connsiteY22" fmla="*/ 2546174 h 2808089"/>
              <a:gd name="connsiteX23" fmla="*/ 3363413 w 3897960"/>
              <a:gd name="connsiteY23" fmla="*/ 2717624 h 2808089"/>
              <a:gd name="connsiteX24" fmla="*/ 1010738 w 3897960"/>
              <a:gd name="connsiteY24" fmla="*/ 898350 h 2808089"/>
              <a:gd name="connsiteX25" fmla="*/ 267788 w 3897960"/>
              <a:gd name="connsiteY25" fmla="*/ 850725 h 2808089"/>
              <a:gd name="connsiteX26" fmla="*/ 0 w 3897960"/>
              <a:gd name="connsiteY26" fmla="*/ 220003 h 2808089"/>
              <a:gd name="connsiteX0" fmla="*/ 0 w 3897960"/>
              <a:gd name="connsiteY0" fmla="*/ 220003 h 2717624"/>
              <a:gd name="connsiteX1" fmla="*/ 271621 w 3897960"/>
              <a:gd name="connsiteY1" fmla="*/ 115233 h 2717624"/>
              <a:gd name="connsiteX2" fmla="*/ 401747 w 3897960"/>
              <a:gd name="connsiteY2" fmla="*/ 231996 h 2717624"/>
              <a:gd name="connsiteX3" fmla="*/ 505914 w 3897960"/>
              <a:gd name="connsiteY3" fmla="*/ 307799 h 2717624"/>
              <a:gd name="connsiteX4" fmla="*/ 874773 w 3897960"/>
              <a:gd name="connsiteY4" fmla="*/ 933 h 2717624"/>
              <a:gd name="connsiteX5" fmla="*/ 982164 w 3897960"/>
              <a:gd name="connsiteY5" fmla="*/ 98249 h 2717624"/>
              <a:gd name="connsiteX6" fmla="*/ 1325065 w 3897960"/>
              <a:gd name="connsiteY6" fmla="*/ 12524 h 2717624"/>
              <a:gd name="connsiteX7" fmla="*/ 1553665 w 3897960"/>
              <a:gd name="connsiteY7" fmla="*/ 288749 h 2717624"/>
              <a:gd name="connsiteX8" fmla="*/ 2232244 w 3897960"/>
              <a:gd name="connsiteY8" fmla="*/ 928 h 2717624"/>
              <a:gd name="connsiteX9" fmla="*/ 2371111 w 3897960"/>
              <a:gd name="connsiteY9" fmla="*/ 160514 h 2717624"/>
              <a:gd name="connsiteX10" fmla="*/ 2544264 w 3897960"/>
              <a:gd name="connsiteY10" fmla="*/ 164925 h 2717624"/>
              <a:gd name="connsiteX11" fmla="*/ 2782390 w 3897960"/>
              <a:gd name="connsiteY11" fmla="*/ 393525 h 2717624"/>
              <a:gd name="connsiteX12" fmla="*/ 3063223 w 3897960"/>
              <a:gd name="connsiteY12" fmla="*/ 253298 h 2717624"/>
              <a:gd name="connsiteX13" fmla="*/ 3325314 w 3897960"/>
              <a:gd name="connsiteY13" fmla="*/ 460200 h 2717624"/>
              <a:gd name="connsiteX14" fmla="*/ 3859322 w 3897960"/>
              <a:gd name="connsiteY14" fmla="*/ 427077 h 2717624"/>
              <a:gd name="connsiteX15" fmla="*/ 3836271 w 3897960"/>
              <a:gd name="connsiteY15" fmla="*/ 900998 h 2717624"/>
              <a:gd name="connsiteX16" fmla="*/ 3594933 w 3897960"/>
              <a:gd name="connsiteY16" fmla="*/ 1017764 h 2717624"/>
              <a:gd name="connsiteX17" fmla="*/ 3620588 w 3897960"/>
              <a:gd name="connsiteY17" fmla="*/ 1527000 h 2717624"/>
              <a:gd name="connsiteX18" fmla="*/ 3792038 w 3897960"/>
              <a:gd name="connsiteY18" fmla="*/ 1717499 h 2717624"/>
              <a:gd name="connsiteX19" fmla="*/ 3544388 w 3897960"/>
              <a:gd name="connsiteY19" fmla="*/ 1879424 h 2717624"/>
              <a:gd name="connsiteX20" fmla="*/ 3477713 w 3897960"/>
              <a:gd name="connsiteY20" fmla="*/ 2050875 h 2717624"/>
              <a:gd name="connsiteX21" fmla="*/ 3668213 w 3897960"/>
              <a:gd name="connsiteY21" fmla="*/ 2279474 h 2717624"/>
              <a:gd name="connsiteX22" fmla="*/ 3734888 w 3897960"/>
              <a:gd name="connsiteY22" fmla="*/ 2546174 h 2717624"/>
              <a:gd name="connsiteX23" fmla="*/ 3363413 w 3897960"/>
              <a:gd name="connsiteY23" fmla="*/ 2717624 h 2717624"/>
              <a:gd name="connsiteX24" fmla="*/ 1010738 w 3897960"/>
              <a:gd name="connsiteY24" fmla="*/ 898350 h 2717624"/>
              <a:gd name="connsiteX25" fmla="*/ 267788 w 3897960"/>
              <a:gd name="connsiteY25" fmla="*/ 850725 h 2717624"/>
              <a:gd name="connsiteX26" fmla="*/ 0 w 3897960"/>
              <a:gd name="connsiteY26" fmla="*/ 220003 h 271762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82295"/>
              <a:gd name="connsiteX1" fmla="*/ 271621 w 3897960"/>
              <a:gd name="connsiteY1" fmla="*/ 115233 h 2782295"/>
              <a:gd name="connsiteX2" fmla="*/ 401747 w 3897960"/>
              <a:gd name="connsiteY2" fmla="*/ 231996 h 2782295"/>
              <a:gd name="connsiteX3" fmla="*/ 505914 w 3897960"/>
              <a:gd name="connsiteY3" fmla="*/ 307799 h 2782295"/>
              <a:gd name="connsiteX4" fmla="*/ 874773 w 3897960"/>
              <a:gd name="connsiteY4" fmla="*/ 933 h 2782295"/>
              <a:gd name="connsiteX5" fmla="*/ 982164 w 3897960"/>
              <a:gd name="connsiteY5" fmla="*/ 98249 h 2782295"/>
              <a:gd name="connsiteX6" fmla="*/ 1325065 w 3897960"/>
              <a:gd name="connsiteY6" fmla="*/ 12524 h 2782295"/>
              <a:gd name="connsiteX7" fmla="*/ 1553665 w 3897960"/>
              <a:gd name="connsiteY7" fmla="*/ 288749 h 2782295"/>
              <a:gd name="connsiteX8" fmla="*/ 2232244 w 3897960"/>
              <a:gd name="connsiteY8" fmla="*/ 928 h 2782295"/>
              <a:gd name="connsiteX9" fmla="*/ 2371111 w 3897960"/>
              <a:gd name="connsiteY9" fmla="*/ 160514 h 2782295"/>
              <a:gd name="connsiteX10" fmla="*/ 2544264 w 3897960"/>
              <a:gd name="connsiteY10" fmla="*/ 164925 h 2782295"/>
              <a:gd name="connsiteX11" fmla="*/ 2782390 w 3897960"/>
              <a:gd name="connsiteY11" fmla="*/ 393525 h 2782295"/>
              <a:gd name="connsiteX12" fmla="*/ 3063223 w 3897960"/>
              <a:gd name="connsiteY12" fmla="*/ 253298 h 2782295"/>
              <a:gd name="connsiteX13" fmla="*/ 3325314 w 3897960"/>
              <a:gd name="connsiteY13" fmla="*/ 460200 h 2782295"/>
              <a:gd name="connsiteX14" fmla="*/ 3859322 w 3897960"/>
              <a:gd name="connsiteY14" fmla="*/ 427077 h 2782295"/>
              <a:gd name="connsiteX15" fmla="*/ 3836271 w 3897960"/>
              <a:gd name="connsiteY15" fmla="*/ 900998 h 2782295"/>
              <a:gd name="connsiteX16" fmla="*/ 3594933 w 3897960"/>
              <a:gd name="connsiteY16" fmla="*/ 1017764 h 2782295"/>
              <a:gd name="connsiteX17" fmla="*/ 3620588 w 3897960"/>
              <a:gd name="connsiteY17" fmla="*/ 1527000 h 2782295"/>
              <a:gd name="connsiteX18" fmla="*/ 3792038 w 3897960"/>
              <a:gd name="connsiteY18" fmla="*/ 1717499 h 2782295"/>
              <a:gd name="connsiteX19" fmla="*/ 3544388 w 3897960"/>
              <a:gd name="connsiteY19" fmla="*/ 1879424 h 2782295"/>
              <a:gd name="connsiteX20" fmla="*/ 3477713 w 3897960"/>
              <a:gd name="connsiteY20" fmla="*/ 2050875 h 2782295"/>
              <a:gd name="connsiteX21" fmla="*/ 3668213 w 3897960"/>
              <a:gd name="connsiteY21" fmla="*/ 2279474 h 2782295"/>
              <a:gd name="connsiteX22" fmla="*/ 3734888 w 3897960"/>
              <a:gd name="connsiteY22" fmla="*/ 2546174 h 2782295"/>
              <a:gd name="connsiteX23" fmla="*/ 3430088 w 3897960"/>
              <a:gd name="connsiteY23" fmla="*/ 2774774 h 2782295"/>
              <a:gd name="connsiteX24" fmla="*/ 2715713 w 3897960"/>
              <a:gd name="connsiteY24" fmla="*/ 2231848 h 2782295"/>
              <a:gd name="connsiteX25" fmla="*/ 1010738 w 3897960"/>
              <a:gd name="connsiteY25" fmla="*/ 898350 h 2782295"/>
              <a:gd name="connsiteX26" fmla="*/ 267788 w 3897960"/>
              <a:gd name="connsiteY26" fmla="*/ 850725 h 2782295"/>
              <a:gd name="connsiteX27" fmla="*/ 0 w 3897960"/>
              <a:gd name="connsiteY27" fmla="*/ 220003 h 2782295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081398"/>
              <a:gd name="connsiteX1" fmla="*/ 271621 w 3897960"/>
              <a:gd name="connsiteY1" fmla="*/ 115233 h 3081398"/>
              <a:gd name="connsiteX2" fmla="*/ 401747 w 3897960"/>
              <a:gd name="connsiteY2" fmla="*/ 231996 h 3081398"/>
              <a:gd name="connsiteX3" fmla="*/ 505914 w 3897960"/>
              <a:gd name="connsiteY3" fmla="*/ 307799 h 3081398"/>
              <a:gd name="connsiteX4" fmla="*/ 874773 w 3897960"/>
              <a:gd name="connsiteY4" fmla="*/ 933 h 3081398"/>
              <a:gd name="connsiteX5" fmla="*/ 982164 w 3897960"/>
              <a:gd name="connsiteY5" fmla="*/ 98249 h 3081398"/>
              <a:gd name="connsiteX6" fmla="*/ 1325065 w 3897960"/>
              <a:gd name="connsiteY6" fmla="*/ 12524 h 3081398"/>
              <a:gd name="connsiteX7" fmla="*/ 1553665 w 3897960"/>
              <a:gd name="connsiteY7" fmla="*/ 288749 h 3081398"/>
              <a:gd name="connsiteX8" fmla="*/ 2232244 w 3897960"/>
              <a:gd name="connsiteY8" fmla="*/ 928 h 3081398"/>
              <a:gd name="connsiteX9" fmla="*/ 2371111 w 3897960"/>
              <a:gd name="connsiteY9" fmla="*/ 160514 h 3081398"/>
              <a:gd name="connsiteX10" fmla="*/ 2544264 w 3897960"/>
              <a:gd name="connsiteY10" fmla="*/ 164925 h 3081398"/>
              <a:gd name="connsiteX11" fmla="*/ 2782390 w 3897960"/>
              <a:gd name="connsiteY11" fmla="*/ 393525 h 3081398"/>
              <a:gd name="connsiteX12" fmla="*/ 3063223 w 3897960"/>
              <a:gd name="connsiteY12" fmla="*/ 253298 h 3081398"/>
              <a:gd name="connsiteX13" fmla="*/ 3325314 w 3897960"/>
              <a:gd name="connsiteY13" fmla="*/ 460200 h 3081398"/>
              <a:gd name="connsiteX14" fmla="*/ 3859322 w 3897960"/>
              <a:gd name="connsiteY14" fmla="*/ 427077 h 3081398"/>
              <a:gd name="connsiteX15" fmla="*/ 3836271 w 3897960"/>
              <a:gd name="connsiteY15" fmla="*/ 900998 h 3081398"/>
              <a:gd name="connsiteX16" fmla="*/ 3594933 w 3897960"/>
              <a:gd name="connsiteY16" fmla="*/ 1017764 h 3081398"/>
              <a:gd name="connsiteX17" fmla="*/ 3620588 w 3897960"/>
              <a:gd name="connsiteY17" fmla="*/ 1527000 h 3081398"/>
              <a:gd name="connsiteX18" fmla="*/ 3792038 w 3897960"/>
              <a:gd name="connsiteY18" fmla="*/ 1717499 h 3081398"/>
              <a:gd name="connsiteX19" fmla="*/ 3544388 w 3897960"/>
              <a:gd name="connsiteY19" fmla="*/ 1879424 h 3081398"/>
              <a:gd name="connsiteX20" fmla="*/ 3477713 w 3897960"/>
              <a:gd name="connsiteY20" fmla="*/ 2050875 h 3081398"/>
              <a:gd name="connsiteX21" fmla="*/ 3668213 w 3897960"/>
              <a:gd name="connsiteY21" fmla="*/ 2279474 h 3081398"/>
              <a:gd name="connsiteX22" fmla="*/ 3734888 w 3897960"/>
              <a:gd name="connsiteY22" fmla="*/ 2546174 h 3081398"/>
              <a:gd name="connsiteX23" fmla="*/ 3430088 w 3897960"/>
              <a:gd name="connsiteY23" fmla="*/ 2774774 h 3081398"/>
              <a:gd name="connsiteX24" fmla="*/ 3582488 w 3897960"/>
              <a:gd name="connsiteY24" fmla="*/ 3079573 h 3081398"/>
              <a:gd name="connsiteX25" fmla="*/ 2906213 w 3897960"/>
              <a:gd name="connsiteY25" fmla="*/ 2631898 h 3081398"/>
              <a:gd name="connsiteX26" fmla="*/ 1010738 w 3897960"/>
              <a:gd name="connsiteY26" fmla="*/ 898350 h 3081398"/>
              <a:gd name="connsiteX27" fmla="*/ 267788 w 3897960"/>
              <a:gd name="connsiteY27" fmla="*/ 850725 h 3081398"/>
              <a:gd name="connsiteX28" fmla="*/ 0 w 3897960"/>
              <a:gd name="connsiteY28" fmla="*/ 220003 h 3081398"/>
              <a:gd name="connsiteX0" fmla="*/ 0 w 3897960"/>
              <a:gd name="connsiteY0" fmla="*/ 220003 h 3405821"/>
              <a:gd name="connsiteX1" fmla="*/ 271621 w 3897960"/>
              <a:gd name="connsiteY1" fmla="*/ 115233 h 3405821"/>
              <a:gd name="connsiteX2" fmla="*/ 401747 w 3897960"/>
              <a:gd name="connsiteY2" fmla="*/ 231996 h 3405821"/>
              <a:gd name="connsiteX3" fmla="*/ 505914 w 3897960"/>
              <a:gd name="connsiteY3" fmla="*/ 307799 h 3405821"/>
              <a:gd name="connsiteX4" fmla="*/ 874773 w 3897960"/>
              <a:gd name="connsiteY4" fmla="*/ 933 h 3405821"/>
              <a:gd name="connsiteX5" fmla="*/ 982164 w 3897960"/>
              <a:gd name="connsiteY5" fmla="*/ 98249 h 3405821"/>
              <a:gd name="connsiteX6" fmla="*/ 1325065 w 3897960"/>
              <a:gd name="connsiteY6" fmla="*/ 12524 h 3405821"/>
              <a:gd name="connsiteX7" fmla="*/ 1553665 w 3897960"/>
              <a:gd name="connsiteY7" fmla="*/ 288749 h 3405821"/>
              <a:gd name="connsiteX8" fmla="*/ 2232244 w 3897960"/>
              <a:gd name="connsiteY8" fmla="*/ 928 h 3405821"/>
              <a:gd name="connsiteX9" fmla="*/ 2371111 w 3897960"/>
              <a:gd name="connsiteY9" fmla="*/ 160514 h 3405821"/>
              <a:gd name="connsiteX10" fmla="*/ 2544264 w 3897960"/>
              <a:gd name="connsiteY10" fmla="*/ 164925 h 3405821"/>
              <a:gd name="connsiteX11" fmla="*/ 2782390 w 3897960"/>
              <a:gd name="connsiteY11" fmla="*/ 393525 h 3405821"/>
              <a:gd name="connsiteX12" fmla="*/ 3063223 w 3897960"/>
              <a:gd name="connsiteY12" fmla="*/ 253298 h 3405821"/>
              <a:gd name="connsiteX13" fmla="*/ 3325314 w 3897960"/>
              <a:gd name="connsiteY13" fmla="*/ 460200 h 3405821"/>
              <a:gd name="connsiteX14" fmla="*/ 3859322 w 3897960"/>
              <a:gd name="connsiteY14" fmla="*/ 427077 h 3405821"/>
              <a:gd name="connsiteX15" fmla="*/ 3836271 w 3897960"/>
              <a:gd name="connsiteY15" fmla="*/ 900998 h 3405821"/>
              <a:gd name="connsiteX16" fmla="*/ 3594933 w 3897960"/>
              <a:gd name="connsiteY16" fmla="*/ 1017764 h 3405821"/>
              <a:gd name="connsiteX17" fmla="*/ 3620588 w 3897960"/>
              <a:gd name="connsiteY17" fmla="*/ 1527000 h 3405821"/>
              <a:gd name="connsiteX18" fmla="*/ 3792038 w 3897960"/>
              <a:gd name="connsiteY18" fmla="*/ 1717499 h 3405821"/>
              <a:gd name="connsiteX19" fmla="*/ 3544388 w 3897960"/>
              <a:gd name="connsiteY19" fmla="*/ 1879424 h 3405821"/>
              <a:gd name="connsiteX20" fmla="*/ 3477713 w 3897960"/>
              <a:gd name="connsiteY20" fmla="*/ 2050875 h 3405821"/>
              <a:gd name="connsiteX21" fmla="*/ 3668213 w 3897960"/>
              <a:gd name="connsiteY21" fmla="*/ 2279474 h 3405821"/>
              <a:gd name="connsiteX22" fmla="*/ 3734888 w 3897960"/>
              <a:gd name="connsiteY22" fmla="*/ 2546174 h 3405821"/>
              <a:gd name="connsiteX23" fmla="*/ 3430088 w 3897960"/>
              <a:gd name="connsiteY23" fmla="*/ 2774774 h 3405821"/>
              <a:gd name="connsiteX24" fmla="*/ 3582488 w 3897960"/>
              <a:gd name="connsiteY24" fmla="*/ 3079573 h 3405821"/>
              <a:gd name="connsiteX25" fmla="*/ 3372938 w 3897960"/>
              <a:gd name="connsiteY25" fmla="*/ 3289123 h 3405821"/>
              <a:gd name="connsiteX26" fmla="*/ 1010738 w 3897960"/>
              <a:gd name="connsiteY26" fmla="*/ 898350 h 3405821"/>
              <a:gd name="connsiteX27" fmla="*/ 267788 w 3897960"/>
              <a:gd name="connsiteY27" fmla="*/ 850725 h 3405821"/>
              <a:gd name="connsiteX28" fmla="*/ 0 w 3897960"/>
              <a:gd name="connsiteY28" fmla="*/ 220003 h 3405821"/>
              <a:gd name="connsiteX0" fmla="*/ 0 w 3897960"/>
              <a:gd name="connsiteY0" fmla="*/ 220003 h 3289123"/>
              <a:gd name="connsiteX1" fmla="*/ 271621 w 3897960"/>
              <a:gd name="connsiteY1" fmla="*/ 115233 h 3289123"/>
              <a:gd name="connsiteX2" fmla="*/ 401747 w 3897960"/>
              <a:gd name="connsiteY2" fmla="*/ 231996 h 3289123"/>
              <a:gd name="connsiteX3" fmla="*/ 505914 w 3897960"/>
              <a:gd name="connsiteY3" fmla="*/ 307799 h 3289123"/>
              <a:gd name="connsiteX4" fmla="*/ 874773 w 3897960"/>
              <a:gd name="connsiteY4" fmla="*/ 933 h 3289123"/>
              <a:gd name="connsiteX5" fmla="*/ 982164 w 3897960"/>
              <a:gd name="connsiteY5" fmla="*/ 98249 h 3289123"/>
              <a:gd name="connsiteX6" fmla="*/ 1325065 w 3897960"/>
              <a:gd name="connsiteY6" fmla="*/ 12524 h 3289123"/>
              <a:gd name="connsiteX7" fmla="*/ 1553665 w 3897960"/>
              <a:gd name="connsiteY7" fmla="*/ 288749 h 3289123"/>
              <a:gd name="connsiteX8" fmla="*/ 2232244 w 3897960"/>
              <a:gd name="connsiteY8" fmla="*/ 928 h 3289123"/>
              <a:gd name="connsiteX9" fmla="*/ 2371111 w 3897960"/>
              <a:gd name="connsiteY9" fmla="*/ 160514 h 3289123"/>
              <a:gd name="connsiteX10" fmla="*/ 2544264 w 3897960"/>
              <a:gd name="connsiteY10" fmla="*/ 164925 h 3289123"/>
              <a:gd name="connsiteX11" fmla="*/ 2782390 w 3897960"/>
              <a:gd name="connsiteY11" fmla="*/ 393525 h 3289123"/>
              <a:gd name="connsiteX12" fmla="*/ 3063223 w 3897960"/>
              <a:gd name="connsiteY12" fmla="*/ 253298 h 3289123"/>
              <a:gd name="connsiteX13" fmla="*/ 3325314 w 3897960"/>
              <a:gd name="connsiteY13" fmla="*/ 460200 h 3289123"/>
              <a:gd name="connsiteX14" fmla="*/ 3859322 w 3897960"/>
              <a:gd name="connsiteY14" fmla="*/ 427077 h 3289123"/>
              <a:gd name="connsiteX15" fmla="*/ 3836271 w 3897960"/>
              <a:gd name="connsiteY15" fmla="*/ 900998 h 3289123"/>
              <a:gd name="connsiteX16" fmla="*/ 3594933 w 3897960"/>
              <a:gd name="connsiteY16" fmla="*/ 1017764 h 3289123"/>
              <a:gd name="connsiteX17" fmla="*/ 3620588 w 3897960"/>
              <a:gd name="connsiteY17" fmla="*/ 1527000 h 3289123"/>
              <a:gd name="connsiteX18" fmla="*/ 3792038 w 3897960"/>
              <a:gd name="connsiteY18" fmla="*/ 1717499 h 3289123"/>
              <a:gd name="connsiteX19" fmla="*/ 3544388 w 3897960"/>
              <a:gd name="connsiteY19" fmla="*/ 1879424 h 3289123"/>
              <a:gd name="connsiteX20" fmla="*/ 3477713 w 3897960"/>
              <a:gd name="connsiteY20" fmla="*/ 2050875 h 3289123"/>
              <a:gd name="connsiteX21" fmla="*/ 3668213 w 3897960"/>
              <a:gd name="connsiteY21" fmla="*/ 2279474 h 3289123"/>
              <a:gd name="connsiteX22" fmla="*/ 3734888 w 3897960"/>
              <a:gd name="connsiteY22" fmla="*/ 2546174 h 3289123"/>
              <a:gd name="connsiteX23" fmla="*/ 3430088 w 3897960"/>
              <a:gd name="connsiteY23" fmla="*/ 2774774 h 3289123"/>
              <a:gd name="connsiteX24" fmla="*/ 3582488 w 3897960"/>
              <a:gd name="connsiteY24" fmla="*/ 3079573 h 3289123"/>
              <a:gd name="connsiteX25" fmla="*/ 3372938 w 3897960"/>
              <a:gd name="connsiteY25" fmla="*/ 3289123 h 3289123"/>
              <a:gd name="connsiteX26" fmla="*/ 1010738 w 3897960"/>
              <a:gd name="connsiteY26" fmla="*/ 898350 h 3289123"/>
              <a:gd name="connsiteX27" fmla="*/ 267788 w 3897960"/>
              <a:gd name="connsiteY27" fmla="*/ 850725 h 3289123"/>
              <a:gd name="connsiteX28" fmla="*/ 0 w 3897960"/>
              <a:gd name="connsiteY28" fmla="*/ 220003 h 3289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2753813 w 3897960"/>
              <a:gd name="connsiteY26" fmla="*/ 271762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410534"/>
              <a:gd name="connsiteX1" fmla="*/ 271621 w 3897960"/>
              <a:gd name="connsiteY1" fmla="*/ 115233 h 3410534"/>
              <a:gd name="connsiteX2" fmla="*/ 401747 w 3897960"/>
              <a:gd name="connsiteY2" fmla="*/ 231996 h 3410534"/>
              <a:gd name="connsiteX3" fmla="*/ 505914 w 3897960"/>
              <a:gd name="connsiteY3" fmla="*/ 307799 h 3410534"/>
              <a:gd name="connsiteX4" fmla="*/ 874773 w 3897960"/>
              <a:gd name="connsiteY4" fmla="*/ 933 h 3410534"/>
              <a:gd name="connsiteX5" fmla="*/ 982164 w 3897960"/>
              <a:gd name="connsiteY5" fmla="*/ 98249 h 3410534"/>
              <a:gd name="connsiteX6" fmla="*/ 1325065 w 3897960"/>
              <a:gd name="connsiteY6" fmla="*/ 12524 h 3410534"/>
              <a:gd name="connsiteX7" fmla="*/ 1553665 w 3897960"/>
              <a:gd name="connsiteY7" fmla="*/ 288749 h 3410534"/>
              <a:gd name="connsiteX8" fmla="*/ 2232244 w 3897960"/>
              <a:gd name="connsiteY8" fmla="*/ 928 h 3410534"/>
              <a:gd name="connsiteX9" fmla="*/ 2371111 w 3897960"/>
              <a:gd name="connsiteY9" fmla="*/ 160514 h 3410534"/>
              <a:gd name="connsiteX10" fmla="*/ 2544264 w 3897960"/>
              <a:gd name="connsiteY10" fmla="*/ 164925 h 3410534"/>
              <a:gd name="connsiteX11" fmla="*/ 2782390 w 3897960"/>
              <a:gd name="connsiteY11" fmla="*/ 393525 h 3410534"/>
              <a:gd name="connsiteX12" fmla="*/ 3063223 w 3897960"/>
              <a:gd name="connsiteY12" fmla="*/ 253298 h 3410534"/>
              <a:gd name="connsiteX13" fmla="*/ 3325314 w 3897960"/>
              <a:gd name="connsiteY13" fmla="*/ 460200 h 3410534"/>
              <a:gd name="connsiteX14" fmla="*/ 3859322 w 3897960"/>
              <a:gd name="connsiteY14" fmla="*/ 427077 h 3410534"/>
              <a:gd name="connsiteX15" fmla="*/ 3836271 w 3897960"/>
              <a:gd name="connsiteY15" fmla="*/ 900998 h 3410534"/>
              <a:gd name="connsiteX16" fmla="*/ 3594933 w 3897960"/>
              <a:gd name="connsiteY16" fmla="*/ 1017764 h 3410534"/>
              <a:gd name="connsiteX17" fmla="*/ 3620588 w 3897960"/>
              <a:gd name="connsiteY17" fmla="*/ 1527000 h 3410534"/>
              <a:gd name="connsiteX18" fmla="*/ 3792038 w 3897960"/>
              <a:gd name="connsiteY18" fmla="*/ 1717499 h 3410534"/>
              <a:gd name="connsiteX19" fmla="*/ 3544388 w 3897960"/>
              <a:gd name="connsiteY19" fmla="*/ 1879424 h 3410534"/>
              <a:gd name="connsiteX20" fmla="*/ 3477713 w 3897960"/>
              <a:gd name="connsiteY20" fmla="*/ 2050875 h 3410534"/>
              <a:gd name="connsiteX21" fmla="*/ 3668213 w 3897960"/>
              <a:gd name="connsiteY21" fmla="*/ 2279474 h 3410534"/>
              <a:gd name="connsiteX22" fmla="*/ 3734888 w 3897960"/>
              <a:gd name="connsiteY22" fmla="*/ 2546174 h 3410534"/>
              <a:gd name="connsiteX23" fmla="*/ 3430088 w 3897960"/>
              <a:gd name="connsiteY23" fmla="*/ 2774774 h 3410534"/>
              <a:gd name="connsiteX24" fmla="*/ 3582488 w 3897960"/>
              <a:gd name="connsiteY24" fmla="*/ 3079573 h 3410534"/>
              <a:gd name="connsiteX25" fmla="*/ 3372938 w 3897960"/>
              <a:gd name="connsiteY25" fmla="*/ 3289123 h 3410534"/>
              <a:gd name="connsiteX26" fmla="*/ 3182438 w 3897960"/>
              <a:gd name="connsiteY26" fmla="*/ 3231973 h 3410534"/>
              <a:gd name="connsiteX27" fmla="*/ 1010738 w 3897960"/>
              <a:gd name="connsiteY27" fmla="*/ 898350 h 3410534"/>
              <a:gd name="connsiteX28" fmla="*/ 267788 w 3897960"/>
              <a:gd name="connsiteY28" fmla="*/ 850725 h 3410534"/>
              <a:gd name="connsiteX29" fmla="*/ 0 w 3897960"/>
              <a:gd name="connsiteY29" fmla="*/ 220003 h 3410534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2477588 w 3897960"/>
              <a:gd name="connsiteY27" fmla="*/ 25842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353763 w 3897960"/>
              <a:gd name="connsiteY28" fmla="*/ 248902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377937"/>
              <a:gd name="connsiteX1" fmla="*/ 271621 w 3897960"/>
              <a:gd name="connsiteY1" fmla="*/ 115233 h 3377937"/>
              <a:gd name="connsiteX2" fmla="*/ 401747 w 3897960"/>
              <a:gd name="connsiteY2" fmla="*/ 231996 h 3377937"/>
              <a:gd name="connsiteX3" fmla="*/ 505914 w 3897960"/>
              <a:gd name="connsiteY3" fmla="*/ 307799 h 3377937"/>
              <a:gd name="connsiteX4" fmla="*/ 874773 w 3897960"/>
              <a:gd name="connsiteY4" fmla="*/ 933 h 3377937"/>
              <a:gd name="connsiteX5" fmla="*/ 982164 w 3897960"/>
              <a:gd name="connsiteY5" fmla="*/ 98249 h 3377937"/>
              <a:gd name="connsiteX6" fmla="*/ 1325065 w 3897960"/>
              <a:gd name="connsiteY6" fmla="*/ 12524 h 3377937"/>
              <a:gd name="connsiteX7" fmla="*/ 1553665 w 3897960"/>
              <a:gd name="connsiteY7" fmla="*/ 288749 h 3377937"/>
              <a:gd name="connsiteX8" fmla="*/ 2232244 w 3897960"/>
              <a:gd name="connsiteY8" fmla="*/ 928 h 3377937"/>
              <a:gd name="connsiteX9" fmla="*/ 2371111 w 3897960"/>
              <a:gd name="connsiteY9" fmla="*/ 160514 h 3377937"/>
              <a:gd name="connsiteX10" fmla="*/ 2544264 w 3897960"/>
              <a:gd name="connsiteY10" fmla="*/ 164925 h 3377937"/>
              <a:gd name="connsiteX11" fmla="*/ 2782390 w 3897960"/>
              <a:gd name="connsiteY11" fmla="*/ 393525 h 3377937"/>
              <a:gd name="connsiteX12" fmla="*/ 3063223 w 3897960"/>
              <a:gd name="connsiteY12" fmla="*/ 253298 h 3377937"/>
              <a:gd name="connsiteX13" fmla="*/ 3325314 w 3897960"/>
              <a:gd name="connsiteY13" fmla="*/ 460200 h 3377937"/>
              <a:gd name="connsiteX14" fmla="*/ 3859322 w 3897960"/>
              <a:gd name="connsiteY14" fmla="*/ 427077 h 3377937"/>
              <a:gd name="connsiteX15" fmla="*/ 3836271 w 3897960"/>
              <a:gd name="connsiteY15" fmla="*/ 900998 h 3377937"/>
              <a:gd name="connsiteX16" fmla="*/ 3594933 w 3897960"/>
              <a:gd name="connsiteY16" fmla="*/ 1017764 h 3377937"/>
              <a:gd name="connsiteX17" fmla="*/ 3620588 w 3897960"/>
              <a:gd name="connsiteY17" fmla="*/ 1527000 h 3377937"/>
              <a:gd name="connsiteX18" fmla="*/ 3792038 w 3897960"/>
              <a:gd name="connsiteY18" fmla="*/ 1717499 h 3377937"/>
              <a:gd name="connsiteX19" fmla="*/ 3544388 w 3897960"/>
              <a:gd name="connsiteY19" fmla="*/ 1879424 h 3377937"/>
              <a:gd name="connsiteX20" fmla="*/ 3477713 w 3897960"/>
              <a:gd name="connsiteY20" fmla="*/ 2050875 h 3377937"/>
              <a:gd name="connsiteX21" fmla="*/ 3668213 w 3897960"/>
              <a:gd name="connsiteY21" fmla="*/ 2279474 h 3377937"/>
              <a:gd name="connsiteX22" fmla="*/ 3734888 w 3897960"/>
              <a:gd name="connsiteY22" fmla="*/ 2546174 h 3377937"/>
              <a:gd name="connsiteX23" fmla="*/ 3430088 w 3897960"/>
              <a:gd name="connsiteY23" fmla="*/ 2774774 h 3377937"/>
              <a:gd name="connsiteX24" fmla="*/ 3582488 w 3897960"/>
              <a:gd name="connsiteY24" fmla="*/ 3079573 h 3377937"/>
              <a:gd name="connsiteX25" fmla="*/ 3372938 w 3897960"/>
              <a:gd name="connsiteY25" fmla="*/ 3289123 h 3377937"/>
              <a:gd name="connsiteX26" fmla="*/ 3182438 w 3897960"/>
              <a:gd name="connsiteY26" fmla="*/ 3231973 h 3377937"/>
              <a:gd name="connsiteX27" fmla="*/ 3020513 w 3897960"/>
              <a:gd name="connsiteY27" fmla="*/ 3079573 h 3377937"/>
              <a:gd name="connsiteX28" fmla="*/ 2839538 w 3897960"/>
              <a:gd name="connsiteY28" fmla="*/ 3270073 h 3377937"/>
              <a:gd name="connsiteX29" fmla="*/ 1010738 w 3897960"/>
              <a:gd name="connsiteY29" fmla="*/ 898350 h 3377937"/>
              <a:gd name="connsiteX30" fmla="*/ 267788 w 3897960"/>
              <a:gd name="connsiteY30" fmla="*/ 850725 h 3377937"/>
              <a:gd name="connsiteX31" fmla="*/ 0 w 3897960"/>
              <a:gd name="connsiteY31" fmla="*/ 220003 h 337793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496638 w 3897960"/>
              <a:gd name="connsiteY29" fmla="*/ 287954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389667"/>
              <a:gd name="connsiteX1" fmla="*/ 271621 w 3897960"/>
              <a:gd name="connsiteY1" fmla="*/ 115233 h 3389667"/>
              <a:gd name="connsiteX2" fmla="*/ 401747 w 3897960"/>
              <a:gd name="connsiteY2" fmla="*/ 231996 h 3389667"/>
              <a:gd name="connsiteX3" fmla="*/ 505914 w 3897960"/>
              <a:gd name="connsiteY3" fmla="*/ 307799 h 3389667"/>
              <a:gd name="connsiteX4" fmla="*/ 874773 w 3897960"/>
              <a:gd name="connsiteY4" fmla="*/ 933 h 3389667"/>
              <a:gd name="connsiteX5" fmla="*/ 982164 w 3897960"/>
              <a:gd name="connsiteY5" fmla="*/ 98249 h 3389667"/>
              <a:gd name="connsiteX6" fmla="*/ 1325065 w 3897960"/>
              <a:gd name="connsiteY6" fmla="*/ 12524 h 3389667"/>
              <a:gd name="connsiteX7" fmla="*/ 1553665 w 3897960"/>
              <a:gd name="connsiteY7" fmla="*/ 288749 h 3389667"/>
              <a:gd name="connsiteX8" fmla="*/ 2232244 w 3897960"/>
              <a:gd name="connsiteY8" fmla="*/ 928 h 3389667"/>
              <a:gd name="connsiteX9" fmla="*/ 2371111 w 3897960"/>
              <a:gd name="connsiteY9" fmla="*/ 160514 h 3389667"/>
              <a:gd name="connsiteX10" fmla="*/ 2544264 w 3897960"/>
              <a:gd name="connsiteY10" fmla="*/ 164925 h 3389667"/>
              <a:gd name="connsiteX11" fmla="*/ 2782390 w 3897960"/>
              <a:gd name="connsiteY11" fmla="*/ 393525 h 3389667"/>
              <a:gd name="connsiteX12" fmla="*/ 3063223 w 3897960"/>
              <a:gd name="connsiteY12" fmla="*/ 253298 h 3389667"/>
              <a:gd name="connsiteX13" fmla="*/ 3325314 w 3897960"/>
              <a:gd name="connsiteY13" fmla="*/ 460200 h 3389667"/>
              <a:gd name="connsiteX14" fmla="*/ 3859322 w 3897960"/>
              <a:gd name="connsiteY14" fmla="*/ 427077 h 3389667"/>
              <a:gd name="connsiteX15" fmla="*/ 3836271 w 3897960"/>
              <a:gd name="connsiteY15" fmla="*/ 900998 h 3389667"/>
              <a:gd name="connsiteX16" fmla="*/ 3594933 w 3897960"/>
              <a:gd name="connsiteY16" fmla="*/ 1017764 h 3389667"/>
              <a:gd name="connsiteX17" fmla="*/ 3620588 w 3897960"/>
              <a:gd name="connsiteY17" fmla="*/ 1527000 h 3389667"/>
              <a:gd name="connsiteX18" fmla="*/ 3792038 w 3897960"/>
              <a:gd name="connsiteY18" fmla="*/ 1717499 h 3389667"/>
              <a:gd name="connsiteX19" fmla="*/ 3544388 w 3897960"/>
              <a:gd name="connsiteY19" fmla="*/ 1879424 h 3389667"/>
              <a:gd name="connsiteX20" fmla="*/ 3477713 w 3897960"/>
              <a:gd name="connsiteY20" fmla="*/ 2050875 h 3389667"/>
              <a:gd name="connsiteX21" fmla="*/ 3668213 w 3897960"/>
              <a:gd name="connsiteY21" fmla="*/ 2279474 h 3389667"/>
              <a:gd name="connsiteX22" fmla="*/ 3734888 w 3897960"/>
              <a:gd name="connsiteY22" fmla="*/ 2546174 h 3389667"/>
              <a:gd name="connsiteX23" fmla="*/ 3430088 w 3897960"/>
              <a:gd name="connsiteY23" fmla="*/ 2774774 h 3389667"/>
              <a:gd name="connsiteX24" fmla="*/ 3582488 w 3897960"/>
              <a:gd name="connsiteY24" fmla="*/ 3079573 h 3389667"/>
              <a:gd name="connsiteX25" fmla="*/ 3372938 w 3897960"/>
              <a:gd name="connsiteY25" fmla="*/ 3289123 h 3389667"/>
              <a:gd name="connsiteX26" fmla="*/ 3182438 w 3897960"/>
              <a:gd name="connsiteY26" fmla="*/ 3231973 h 3389667"/>
              <a:gd name="connsiteX27" fmla="*/ 3020513 w 3897960"/>
              <a:gd name="connsiteY27" fmla="*/ 3079573 h 3389667"/>
              <a:gd name="connsiteX28" fmla="*/ 2839538 w 3897960"/>
              <a:gd name="connsiteY28" fmla="*/ 3270073 h 3389667"/>
              <a:gd name="connsiteX29" fmla="*/ 2706188 w 3897960"/>
              <a:gd name="connsiteY29" fmla="*/ 3203398 h 3389667"/>
              <a:gd name="connsiteX30" fmla="*/ 1010738 w 3897960"/>
              <a:gd name="connsiteY30" fmla="*/ 898350 h 3389667"/>
              <a:gd name="connsiteX31" fmla="*/ 267788 w 3897960"/>
              <a:gd name="connsiteY31" fmla="*/ 850725 h 3389667"/>
              <a:gd name="connsiteX32" fmla="*/ 0 w 3897960"/>
              <a:gd name="connsiteY32" fmla="*/ 220003 h 338966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172788 w 3897960"/>
              <a:gd name="connsiteY30" fmla="*/ 26033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389820"/>
              <a:gd name="connsiteX1" fmla="*/ 271621 w 3897960"/>
              <a:gd name="connsiteY1" fmla="*/ 115233 h 3389820"/>
              <a:gd name="connsiteX2" fmla="*/ 401747 w 3897960"/>
              <a:gd name="connsiteY2" fmla="*/ 231996 h 3389820"/>
              <a:gd name="connsiteX3" fmla="*/ 505914 w 3897960"/>
              <a:gd name="connsiteY3" fmla="*/ 307799 h 3389820"/>
              <a:gd name="connsiteX4" fmla="*/ 874773 w 3897960"/>
              <a:gd name="connsiteY4" fmla="*/ 933 h 3389820"/>
              <a:gd name="connsiteX5" fmla="*/ 982164 w 3897960"/>
              <a:gd name="connsiteY5" fmla="*/ 98249 h 3389820"/>
              <a:gd name="connsiteX6" fmla="*/ 1325065 w 3897960"/>
              <a:gd name="connsiteY6" fmla="*/ 12524 h 3389820"/>
              <a:gd name="connsiteX7" fmla="*/ 1553665 w 3897960"/>
              <a:gd name="connsiteY7" fmla="*/ 288749 h 3389820"/>
              <a:gd name="connsiteX8" fmla="*/ 2232244 w 3897960"/>
              <a:gd name="connsiteY8" fmla="*/ 928 h 3389820"/>
              <a:gd name="connsiteX9" fmla="*/ 2371111 w 3897960"/>
              <a:gd name="connsiteY9" fmla="*/ 160514 h 3389820"/>
              <a:gd name="connsiteX10" fmla="*/ 2544264 w 3897960"/>
              <a:gd name="connsiteY10" fmla="*/ 164925 h 3389820"/>
              <a:gd name="connsiteX11" fmla="*/ 2782390 w 3897960"/>
              <a:gd name="connsiteY11" fmla="*/ 393525 h 3389820"/>
              <a:gd name="connsiteX12" fmla="*/ 3063223 w 3897960"/>
              <a:gd name="connsiteY12" fmla="*/ 253298 h 3389820"/>
              <a:gd name="connsiteX13" fmla="*/ 3325314 w 3897960"/>
              <a:gd name="connsiteY13" fmla="*/ 460200 h 3389820"/>
              <a:gd name="connsiteX14" fmla="*/ 3859322 w 3897960"/>
              <a:gd name="connsiteY14" fmla="*/ 427077 h 3389820"/>
              <a:gd name="connsiteX15" fmla="*/ 3836271 w 3897960"/>
              <a:gd name="connsiteY15" fmla="*/ 900998 h 3389820"/>
              <a:gd name="connsiteX16" fmla="*/ 3594933 w 3897960"/>
              <a:gd name="connsiteY16" fmla="*/ 1017764 h 3389820"/>
              <a:gd name="connsiteX17" fmla="*/ 3620588 w 3897960"/>
              <a:gd name="connsiteY17" fmla="*/ 1527000 h 3389820"/>
              <a:gd name="connsiteX18" fmla="*/ 3792038 w 3897960"/>
              <a:gd name="connsiteY18" fmla="*/ 1717499 h 3389820"/>
              <a:gd name="connsiteX19" fmla="*/ 3544388 w 3897960"/>
              <a:gd name="connsiteY19" fmla="*/ 1879424 h 3389820"/>
              <a:gd name="connsiteX20" fmla="*/ 3477713 w 3897960"/>
              <a:gd name="connsiteY20" fmla="*/ 2050875 h 3389820"/>
              <a:gd name="connsiteX21" fmla="*/ 3668213 w 3897960"/>
              <a:gd name="connsiteY21" fmla="*/ 2279474 h 3389820"/>
              <a:gd name="connsiteX22" fmla="*/ 3734888 w 3897960"/>
              <a:gd name="connsiteY22" fmla="*/ 2546174 h 3389820"/>
              <a:gd name="connsiteX23" fmla="*/ 3430088 w 3897960"/>
              <a:gd name="connsiteY23" fmla="*/ 2774774 h 3389820"/>
              <a:gd name="connsiteX24" fmla="*/ 3582488 w 3897960"/>
              <a:gd name="connsiteY24" fmla="*/ 3079573 h 3389820"/>
              <a:gd name="connsiteX25" fmla="*/ 3372938 w 3897960"/>
              <a:gd name="connsiteY25" fmla="*/ 3289123 h 3389820"/>
              <a:gd name="connsiteX26" fmla="*/ 3182438 w 3897960"/>
              <a:gd name="connsiteY26" fmla="*/ 3231973 h 3389820"/>
              <a:gd name="connsiteX27" fmla="*/ 3020513 w 3897960"/>
              <a:gd name="connsiteY27" fmla="*/ 3079573 h 3389820"/>
              <a:gd name="connsiteX28" fmla="*/ 2839538 w 3897960"/>
              <a:gd name="connsiteY28" fmla="*/ 3270073 h 3389820"/>
              <a:gd name="connsiteX29" fmla="*/ 2706188 w 3897960"/>
              <a:gd name="connsiteY29" fmla="*/ 3203398 h 3389820"/>
              <a:gd name="connsiteX30" fmla="*/ 2458538 w 3897960"/>
              <a:gd name="connsiteY30" fmla="*/ 3251023 h 3389820"/>
              <a:gd name="connsiteX31" fmla="*/ 1010738 w 3897960"/>
              <a:gd name="connsiteY31" fmla="*/ 898350 h 3389820"/>
              <a:gd name="connsiteX32" fmla="*/ 267788 w 3897960"/>
              <a:gd name="connsiteY32" fmla="*/ 850725 h 3389820"/>
              <a:gd name="connsiteX33" fmla="*/ 0 w 3897960"/>
              <a:gd name="connsiteY33" fmla="*/ 220003 h 3389820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867988 w 3897960"/>
              <a:gd name="connsiteY31" fmla="*/ 2469973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67988 w 3897960"/>
              <a:gd name="connsiteY32" fmla="*/ 2431873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9418"/>
              <a:gd name="connsiteX1" fmla="*/ 271621 w 3897960"/>
              <a:gd name="connsiteY1" fmla="*/ 115233 h 3299418"/>
              <a:gd name="connsiteX2" fmla="*/ 401747 w 3897960"/>
              <a:gd name="connsiteY2" fmla="*/ 231996 h 3299418"/>
              <a:gd name="connsiteX3" fmla="*/ 505914 w 3897960"/>
              <a:gd name="connsiteY3" fmla="*/ 307799 h 3299418"/>
              <a:gd name="connsiteX4" fmla="*/ 874773 w 3897960"/>
              <a:gd name="connsiteY4" fmla="*/ 933 h 3299418"/>
              <a:gd name="connsiteX5" fmla="*/ 982164 w 3897960"/>
              <a:gd name="connsiteY5" fmla="*/ 98249 h 3299418"/>
              <a:gd name="connsiteX6" fmla="*/ 1325065 w 3897960"/>
              <a:gd name="connsiteY6" fmla="*/ 12524 h 3299418"/>
              <a:gd name="connsiteX7" fmla="*/ 1553665 w 3897960"/>
              <a:gd name="connsiteY7" fmla="*/ 288749 h 3299418"/>
              <a:gd name="connsiteX8" fmla="*/ 2232244 w 3897960"/>
              <a:gd name="connsiteY8" fmla="*/ 928 h 3299418"/>
              <a:gd name="connsiteX9" fmla="*/ 2371111 w 3897960"/>
              <a:gd name="connsiteY9" fmla="*/ 160514 h 3299418"/>
              <a:gd name="connsiteX10" fmla="*/ 2544264 w 3897960"/>
              <a:gd name="connsiteY10" fmla="*/ 164925 h 3299418"/>
              <a:gd name="connsiteX11" fmla="*/ 2782390 w 3897960"/>
              <a:gd name="connsiteY11" fmla="*/ 393525 h 3299418"/>
              <a:gd name="connsiteX12" fmla="*/ 3063223 w 3897960"/>
              <a:gd name="connsiteY12" fmla="*/ 253298 h 3299418"/>
              <a:gd name="connsiteX13" fmla="*/ 3325314 w 3897960"/>
              <a:gd name="connsiteY13" fmla="*/ 460200 h 3299418"/>
              <a:gd name="connsiteX14" fmla="*/ 3859322 w 3897960"/>
              <a:gd name="connsiteY14" fmla="*/ 427077 h 3299418"/>
              <a:gd name="connsiteX15" fmla="*/ 3836271 w 3897960"/>
              <a:gd name="connsiteY15" fmla="*/ 900998 h 3299418"/>
              <a:gd name="connsiteX16" fmla="*/ 3594933 w 3897960"/>
              <a:gd name="connsiteY16" fmla="*/ 1017764 h 3299418"/>
              <a:gd name="connsiteX17" fmla="*/ 3620588 w 3897960"/>
              <a:gd name="connsiteY17" fmla="*/ 1527000 h 3299418"/>
              <a:gd name="connsiteX18" fmla="*/ 3792038 w 3897960"/>
              <a:gd name="connsiteY18" fmla="*/ 1717499 h 3299418"/>
              <a:gd name="connsiteX19" fmla="*/ 3544388 w 3897960"/>
              <a:gd name="connsiteY19" fmla="*/ 1879424 h 3299418"/>
              <a:gd name="connsiteX20" fmla="*/ 3477713 w 3897960"/>
              <a:gd name="connsiteY20" fmla="*/ 2050875 h 3299418"/>
              <a:gd name="connsiteX21" fmla="*/ 3668213 w 3897960"/>
              <a:gd name="connsiteY21" fmla="*/ 2279474 h 3299418"/>
              <a:gd name="connsiteX22" fmla="*/ 3734888 w 3897960"/>
              <a:gd name="connsiteY22" fmla="*/ 2546174 h 3299418"/>
              <a:gd name="connsiteX23" fmla="*/ 3430088 w 3897960"/>
              <a:gd name="connsiteY23" fmla="*/ 2774774 h 3299418"/>
              <a:gd name="connsiteX24" fmla="*/ 3582488 w 3897960"/>
              <a:gd name="connsiteY24" fmla="*/ 3079573 h 3299418"/>
              <a:gd name="connsiteX25" fmla="*/ 3372938 w 3897960"/>
              <a:gd name="connsiteY25" fmla="*/ 3289123 h 3299418"/>
              <a:gd name="connsiteX26" fmla="*/ 3182438 w 3897960"/>
              <a:gd name="connsiteY26" fmla="*/ 3231973 h 3299418"/>
              <a:gd name="connsiteX27" fmla="*/ 3020513 w 3897960"/>
              <a:gd name="connsiteY27" fmla="*/ 3079573 h 3299418"/>
              <a:gd name="connsiteX28" fmla="*/ 2839538 w 3897960"/>
              <a:gd name="connsiteY28" fmla="*/ 3270073 h 3299418"/>
              <a:gd name="connsiteX29" fmla="*/ 2706188 w 3897960"/>
              <a:gd name="connsiteY29" fmla="*/ 3203398 h 3299418"/>
              <a:gd name="connsiteX30" fmla="*/ 2458538 w 3897960"/>
              <a:gd name="connsiteY30" fmla="*/ 3251023 h 3299418"/>
              <a:gd name="connsiteX31" fmla="*/ 2334713 w 3897960"/>
              <a:gd name="connsiteY31" fmla="*/ 3070048 h 3299418"/>
              <a:gd name="connsiteX32" fmla="*/ 1848938 w 3897960"/>
              <a:gd name="connsiteY32" fmla="*/ 3184348 h 3299418"/>
              <a:gd name="connsiteX33" fmla="*/ 1010738 w 3897960"/>
              <a:gd name="connsiteY33" fmla="*/ 898350 h 3299418"/>
              <a:gd name="connsiteX34" fmla="*/ 267788 w 3897960"/>
              <a:gd name="connsiteY34" fmla="*/ 850725 h 3299418"/>
              <a:gd name="connsiteX35" fmla="*/ 0 w 3897960"/>
              <a:gd name="connsiteY35" fmla="*/ 220003 h 3299418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429838 w 3897960"/>
              <a:gd name="connsiteY33" fmla="*/ 224137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344113 w 3897960"/>
              <a:gd name="connsiteY34" fmla="*/ 2288998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010738 w 3897960"/>
              <a:gd name="connsiteY36" fmla="*/ 898350 h 3297123"/>
              <a:gd name="connsiteX37" fmla="*/ 267788 w 3897960"/>
              <a:gd name="connsiteY37" fmla="*/ 850725 h 3297123"/>
              <a:gd name="connsiteX38" fmla="*/ 0 w 3897960"/>
              <a:gd name="connsiteY38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192481 w 4090441"/>
              <a:gd name="connsiteY0" fmla="*/ 220003 h 3331413"/>
              <a:gd name="connsiteX1" fmla="*/ 464102 w 4090441"/>
              <a:gd name="connsiteY1" fmla="*/ 115233 h 3331413"/>
              <a:gd name="connsiteX2" fmla="*/ 594228 w 4090441"/>
              <a:gd name="connsiteY2" fmla="*/ 231996 h 3331413"/>
              <a:gd name="connsiteX3" fmla="*/ 698395 w 4090441"/>
              <a:gd name="connsiteY3" fmla="*/ 307799 h 3331413"/>
              <a:gd name="connsiteX4" fmla="*/ 1067254 w 4090441"/>
              <a:gd name="connsiteY4" fmla="*/ 933 h 3331413"/>
              <a:gd name="connsiteX5" fmla="*/ 1174645 w 4090441"/>
              <a:gd name="connsiteY5" fmla="*/ 98249 h 3331413"/>
              <a:gd name="connsiteX6" fmla="*/ 1517546 w 4090441"/>
              <a:gd name="connsiteY6" fmla="*/ 12524 h 3331413"/>
              <a:gd name="connsiteX7" fmla="*/ 1746146 w 4090441"/>
              <a:gd name="connsiteY7" fmla="*/ 288749 h 3331413"/>
              <a:gd name="connsiteX8" fmla="*/ 2424725 w 4090441"/>
              <a:gd name="connsiteY8" fmla="*/ 928 h 3331413"/>
              <a:gd name="connsiteX9" fmla="*/ 2563592 w 4090441"/>
              <a:gd name="connsiteY9" fmla="*/ 160514 h 3331413"/>
              <a:gd name="connsiteX10" fmla="*/ 2736745 w 4090441"/>
              <a:gd name="connsiteY10" fmla="*/ 164925 h 3331413"/>
              <a:gd name="connsiteX11" fmla="*/ 2974871 w 4090441"/>
              <a:gd name="connsiteY11" fmla="*/ 393525 h 3331413"/>
              <a:gd name="connsiteX12" fmla="*/ 3255704 w 4090441"/>
              <a:gd name="connsiteY12" fmla="*/ 253298 h 3331413"/>
              <a:gd name="connsiteX13" fmla="*/ 3517795 w 4090441"/>
              <a:gd name="connsiteY13" fmla="*/ 460200 h 3331413"/>
              <a:gd name="connsiteX14" fmla="*/ 4051803 w 4090441"/>
              <a:gd name="connsiteY14" fmla="*/ 427077 h 3331413"/>
              <a:gd name="connsiteX15" fmla="*/ 4028752 w 4090441"/>
              <a:gd name="connsiteY15" fmla="*/ 900998 h 3331413"/>
              <a:gd name="connsiteX16" fmla="*/ 3787414 w 4090441"/>
              <a:gd name="connsiteY16" fmla="*/ 1017764 h 3331413"/>
              <a:gd name="connsiteX17" fmla="*/ 3813069 w 4090441"/>
              <a:gd name="connsiteY17" fmla="*/ 1527000 h 3331413"/>
              <a:gd name="connsiteX18" fmla="*/ 3984519 w 4090441"/>
              <a:gd name="connsiteY18" fmla="*/ 1717499 h 3331413"/>
              <a:gd name="connsiteX19" fmla="*/ 3736869 w 4090441"/>
              <a:gd name="connsiteY19" fmla="*/ 1879424 h 3331413"/>
              <a:gd name="connsiteX20" fmla="*/ 3670194 w 4090441"/>
              <a:gd name="connsiteY20" fmla="*/ 2050875 h 3331413"/>
              <a:gd name="connsiteX21" fmla="*/ 3860694 w 4090441"/>
              <a:gd name="connsiteY21" fmla="*/ 2279474 h 3331413"/>
              <a:gd name="connsiteX22" fmla="*/ 3927369 w 4090441"/>
              <a:gd name="connsiteY22" fmla="*/ 2546174 h 3331413"/>
              <a:gd name="connsiteX23" fmla="*/ 3622569 w 4090441"/>
              <a:gd name="connsiteY23" fmla="*/ 2774774 h 3331413"/>
              <a:gd name="connsiteX24" fmla="*/ 3774969 w 4090441"/>
              <a:gd name="connsiteY24" fmla="*/ 3079573 h 3331413"/>
              <a:gd name="connsiteX25" fmla="*/ 3565419 w 4090441"/>
              <a:gd name="connsiteY25" fmla="*/ 3289123 h 3331413"/>
              <a:gd name="connsiteX26" fmla="*/ 3374919 w 4090441"/>
              <a:gd name="connsiteY26" fmla="*/ 3231973 h 3331413"/>
              <a:gd name="connsiteX27" fmla="*/ 3212994 w 4090441"/>
              <a:gd name="connsiteY27" fmla="*/ 3079573 h 3331413"/>
              <a:gd name="connsiteX28" fmla="*/ 3032019 w 4090441"/>
              <a:gd name="connsiteY28" fmla="*/ 3270073 h 3331413"/>
              <a:gd name="connsiteX29" fmla="*/ 2898669 w 4090441"/>
              <a:gd name="connsiteY29" fmla="*/ 3203398 h 3331413"/>
              <a:gd name="connsiteX30" fmla="*/ 2651019 w 4090441"/>
              <a:gd name="connsiteY30" fmla="*/ 3251023 h 3331413"/>
              <a:gd name="connsiteX31" fmla="*/ 2527194 w 4090441"/>
              <a:gd name="connsiteY31" fmla="*/ 3070048 h 3331413"/>
              <a:gd name="connsiteX32" fmla="*/ 2041419 w 4090441"/>
              <a:gd name="connsiteY32" fmla="*/ 3184348 h 3331413"/>
              <a:gd name="connsiteX33" fmla="*/ 1946169 w 4090441"/>
              <a:gd name="connsiteY33" fmla="*/ 3060523 h 3331413"/>
              <a:gd name="connsiteX34" fmla="*/ 1679469 w 4090441"/>
              <a:gd name="connsiteY34" fmla="*/ 3174823 h 3331413"/>
              <a:gd name="connsiteX35" fmla="*/ 1631844 w 4090441"/>
              <a:gd name="connsiteY35" fmla="*/ 3012898 h 3331413"/>
              <a:gd name="connsiteX36" fmla="*/ 1422294 w 4090441"/>
              <a:gd name="connsiteY36" fmla="*/ 3117673 h 3331413"/>
              <a:gd name="connsiteX37" fmla="*/ 1365144 w 4090441"/>
              <a:gd name="connsiteY37" fmla="*/ 3031948 h 3331413"/>
              <a:gd name="connsiteX38" fmla="*/ 955569 w 4090441"/>
              <a:gd name="connsiteY38" fmla="*/ 3146248 h 3331413"/>
              <a:gd name="connsiteX39" fmla="*/ 831744 w 4090441"/>
              <a:gd name="connsiteY39" fmla="*/ 2965273 h 3331413"/>
              <a:gd name="connsiteX40" fmla="*/ 3069 w 4090441"/>
              <a:gd name="connsiteY40" fmla="*/ 3241498 h 3331413"/>
              <a:gd name="connsiteX41" fmla="*/ 1203219 w 4090441"/>
              <a:gd name="connsiteY41" fmla="*/ 898350 h 3331413"/>
              <a:gd name="connsiteX42" fmla="*/ 460269 w 4090441"/>
              <a:gd name="connsiteY42" fmla="*/ 850725 h 3331413"/>
              <a:gd name="connsiteX43" fmla="*/ 192481 w 4090441"/>
              <a:gd name="connsiteY43" fmla="*/ 220003 h 3331413"/>
              <a:gd name="connsiteX0" fmla="*/ 189412 w 4087372"/>
              <a:gd name="connsiteY0" fmla="*/ 220003 h 3297123"/>
              <a:gd name="connsiteX1" fmla="*/ 461033 w 4087372"/>
              <a:gd name="connsiteY1" fmla="*/ 115233 h 3297123"/>
              <a:gd name="connsiteX2" fmla="*/ 591159 w 4087372"/>
              <a:gd name="connsiteY2" fmla="*/ 231996 h 3297123"/>
              <a:gd name="connsiteX3" fmla="*/ 695326 w 4087372"/>
              <a:gd name="connsiteY3" fmla="*/ 307799 h 3297123"/>
              <a:gd name="connsiteX4" fmla="*/ 1064185 w 4087372"/>
              <a:gd name="connsiteY4" fmla="*/ 933 h 3297123"/>
              <a:gd name="connsiteX5" fmla="*/ 1171576 w 4087372"/>
              <a:gd name="connsiteY5" fmla="*/ 98249 h 3297123"/>
              <a:gd name="connsiteX6" fmla="*/ 1514477 w 4087372"/>
              <a:gd name="connsiteY6" fmla="*/ 12524 h 3297123"/>
              <a:gd name="connsiteX7" fmla="*/ 1743077 w 4087372"/>
              <a:gd name="connsiteY7" fmla="*/ 288749 h 3297123"/>
              <a:gd name="connsiteX8" fmla="*/ 2421656 w 4087372"/>
              <a:gd name="connsiteY8" fmla="*/ 928 h 3297123"/>
              <a:gd name="connsiteX9" fmla="*/ 2560523 w 4087372"/>
              <a:gd name="connsiteY9" fmla="*/ 160514 h 3297123"/>
              <a:gd name="connsiteX10" fmla="*/ 2733676 w 4087372"/>
              <a:gd name="connsiteY10" fmla="*/ 164925 h 3297123"/>
              <a:gd name="connsiteX11" fmla="*/ 2971802 w 4087372"/>
              <a:gd name="connsiteY11" fmla="*/ 393525 h 3297123"/>
              <a:gd name="connsiteX12" fmla="*/ 3252635 w 4087372"/>
              <a:gd name="connsiteY12" fmla="*/ 253298 h 3297123"/>
              <a:gd name="connsiteX13" fmla="*/ 3514726 w 4087372"/>
              <a:gd name="connsiteY13" fmla="*/ 460200 h 3297123"/>
              <a:gd name="connsiteX14" fmla="*/ 4048734 w 4087372"/>
              <a:gd name="connsiteY14" fmla="*/ 427077 h 3297123"/>
              <a:gd name="connsiteX15" fmla="*/ 4025683 w 4087372"/>
              <a:gd name="connsiteY15" fmla="*/ 900998 h 3297123"/>
              <a:gd name="connsiteX16" fmla="*/ 3784345 w 4087372"/>
              <a:gd name="connsiteY16" fmla="*/ 1017764 h 3297123"/>
              <a:gd name="connsiteX17" fmla="*/ 3810000 w 4087372"/>
              <a:gd name="connsiteY17" fmla="*/ 1527000 h 3297123"/>
              <a:gd name="connsiteX18" fmla="*/ 3981450 w 4087372"/>
              <a:gd name="connsiteY18" fmla="*/ 1717499 h 3297123"/>
              <a:gd name="connsiteX19" fmla="*/ 3733800 w 4087372"/>
              <a:gd name="connsiteY19" fmla="*/ 1879424 h 3297123"/>
              <a:gd name="connsiteX20" fmla="*/ 3667125 w 4087372"/>
              <a:gd name="connsiteY20" fmla="*/ 2050875 h 3297123"/>
              <a:gd name="connsiteX21" fmla="*/ 3857625 w 4087372"/>
              <a:gd name="connsiteY21" fmla="*/ 2279474 h 3297123"/>
              <a:gd name="connsiteX22" fmla="*/ 3924300 w 4087372"/>
              <a:gd name="connsiteY22" fmla="*/ 2546174 h 3297123"/>
              <a:gd name="connsiteX23" fmla="*/ 3619500 w 4087372"/>
              <a:gd name="connsiteY23" fmla="*/ 2774774 h 3297123"/>
              <a:gd name="connsiteX24" fmla="*/ 3771900 w 4087372"/>
              <a:gd name="connsiteY24" fmla="*/ 3079573 h 3297123"/>
              <a:gd name="connsiteX25" fmla="*/ 3562350 w 4087372"/>
              <a:gd name="connsiteY25" fmla="*/ 3289123 h 3297123"/>
              <a:gd name="connsiteX26" fmla="*/ 3371850 w 4087372"/>
              <a:gd name="connsiteY26" fmla="*/ 3231973 h 3297123"/>
              <a:gd name="connsiteX27" fmla="*/ 3209925 w 4087372"/>
              <a:gd name="connsiteY27" fmla="*/ 3079573 h 3297123"/>
              <a:gd name="connsiteX28" fmla="*/ 3028950 w 4087372"/>
              <a:gd name="connsiteY28" fmla="*/ 3270073 h 3297123"/>
              <a:gd name="connsiteX29" fmla="*/ 2895600 w 4087372"/>
              <a:gd name="connsiteY29" fmla="*/ 3203398 h 3297123"/>
              <a:gd name="connsiteX30" fmla="*/ 2647950 w 4087372"/>
              <a:gd name="connsiteY30" fmla="*/ 3251023 h 3297123"/>
              <a:gd name="connsiteX31" fmla="*/ 2524125 w 4087372"/>
              <a:gd name="connsiteY31" fmla="*/ 3070048 h 3297123"/>
              <a:gd name="connsiteX32" fmla="*/ 2038350 w 4087372"/>
              <a:gd name="connsiteY32" fmla="*/ 3184348 h 3297123"/>
              <a:gd name="connsiteX33" fmla="*/ 1943100 w 4087372"/>
              <a:gd name="connsiteY33" fmla="*/ 3060523 h 3297123"/>
              <a:gd name="connsiteX34" fmla="*/ 1676400 w 4087372"/>
              <a:gd name="connsiteY34" fmla="*/ 3174823 h 3297123"/>
              <a:gd name="connsiteX35" fmla="*/ 1628775 w 4087372"/>
              <a:gd name="connsiteY35" fmla="*/ 3012898 h 3297123"/>
              <a:gd name="connsiteX36" fmla="*/ 1419225 w 4087372"/>
              <a:gd name="connsiteY36" fmla="*/ 3117673 h 3297123"/>
              <a:gd name="connsiteX37" fmla="*/ 1362075 w 4087372"/>
              <a:gd name="connsiteY37" fmla="*/ 3031948 h 3297123"/>
              <a:gd name="connsiteX38" fmla="*/ 952500 w 4087372"/>
              <a:gd name="connsiteY38" fmla="*/ 3146248 h 3297123"/>
              <a:gd name="connsiteX39" fmla="*/ 828675 w 4087372"/>
              <a:gd name="connsiteY39" fmla="*/ 2965273 h 3297123"/>
              <a:gd name="connsiteX40" fmla="*/ 0 w 4087372"/>
              <a:gd name="connsiteY40" fmla="*/ 3241498 h 3297123"/>
              <a:gd name="connsiteX41" fmla="*/ 1200150 w 4087372"/>
              <a:gd name="connsiteY41" fmla="*/ 898350 h 3297123"/>
              <a:gd name="connsiteX42" fmla="*/ 457200 w 4087372"/>
              <a:gd name="connsiteY42" fmla="*/ 850725 h 3297123"/>
              <a:gd name="connsiteX43" fmla="*/ 189412 w 4087372"/>
              <a:gd name="connsiteY43" fmla="*/ 220003 h 3297123"/>
              <a:gd name="connsiteX0" fmla="*/ 566223 w 4464183"/>
              <a:gd name="connsiteY0" fmla="*/ 220003 h 3297123"/>
              <a:gd name="connsiteX1" fmla="*/ 837844 w 4464183"/>
              <a:gd name="connsiteY1" fmla="*/ 115233 h 3297123"/>
              <a:gd name="connsiteX2" fmla="*/ 967970 w 4464183"/>
              <a:gd name="connsiteY2" fmla="*/ 231996 h 3297123"/>
              <a:gd name="connsiteX3" fmla="*/ 1072137 w 4464183"/>
              <a:gd name="connsiteY3" fmla="*/ 307799 h 3297123"/>
              <a:gd name="connsiteX4" fmla="*/ 1440996 w 4464183"/>
              <a:gd name="connsiteY4" fmla="*/ 933 h 3297123"/>
              <a:gd name="connsiteX5" fmla="*/ 1548387 w 4464183"/>
              <a:gd name="connsiteY5" fmla="*/ 98249 h 3297123"/>
              <a:gd name="connsiteX6" fmla="*/ 1891288 w 4464183"/>
              <a:gd name="connsiteY6" fmla="*/ 12524 h 3297123"/>
              <a:gd name="connsiteX7" fmla="*/ 2119888 w 4464183"/>
              <a:gd name="connsiteY7" fmla="*/ 288749 h 3297123"/>
              <a:gd name="connsiteX8" fmla="*/ 2798467 w 4464183"/>
              <a:gd name="connsiteY8" fmla="*/ 928 h 3297123"/>
              <a:gd name="connsiteX9" fmla="*/ 2937334 w 4464183"/>
              <a:gd name="connsiteY9" fmla="*/ 160514 h 3297123"/>
              <a:gd name="connsiteX10" fmla="*/ 3110487 w 4464183"/>
              <a:gd name="connsiteY10" fmla="*/ 164925 h 3297123"/>
              <a:gd name="connsiteX11" fmla="*/ 3348613 w 4464183"/>
              <a:gd name="connsiteY11" fmla="*/ 393525 h 3297123"/>
              <a:gd name="connsiteX12" fmla="*/ 3629446 w 4464183"/>
              <a:gd name="connsiteY12" fmla="*/ 253298 h 3297123"/>
              <a:gd name="connsiteX13" fmla="*/ 3891537 w 4464183"/>
              <a:gd name="connsiteY13" fmla="*/ 460200 h 3297123"/>
              <a:gd name="connsiteX14" fmla="*/ 4425545 w 4464183"/>
              <a:gd name="connsiteY14" fmla="*/ 427077 h 3297123"/>
              <a:gd name="connsiteX15" fmla="*/ 4402494 w 4464183"/>
              <a:gd name="connsiteY15" fmla="*/ 900998 h 3297123"/>
              <a:gd name="connsiteX16" fmla="*/ 4161156 w 4464183"/>
              <a:gd name="connsiteY16" fmla="*/ 1017764 h 3297123"/>
              <a:gd name="connsiteX17" fmla="*/ 4186811 w 4464183"/>
              <a:gd name="connsiteY17" fmla="*/ 1527000 h 3297123"/>
              <a:gd name="connsiteX18" fmla="*/ 4358261 w 4464183"/>
              <a:gd name="connsiteY18" fmla="*/ 1717499 h 3297123"/>
              <a:gd name="connsiteX19" fmla="*/ 4110611 w 4464183"/>
              <a:gd name="connsiteY19" fmla="*/ 1879424 h 3297123"/>
              <a:gd name="connsiteX20" fmla="*/ 4043936 w 4464183"/>
              <a:gd name="connsiteY20" fmla="*/ 2050875 h 3297123"/>
              <a:gd name="connsiteX21" fmla="*/ 4234436 w 4464183"/>
              <a:gd name="connsiteY21" fmla="*/ 2279474 h 3297123"/>
              <a:gd name="connsiteX22" fmla="*/ 4301111 w 4464183"/>
              <a:gd name="connsiteY22" fmla="*/ 2546174 h 3297123"/>
              <a:gd name="connsiteX23" fmla="*/ 3996311 w 4464183"/>
              <a:gd name="connsiteY23" fmla="*/ 2774774 h 3297123"/>
              <a:gd name="connsiteX24" fmla="*/ 4148711 w 4464183"/>
              <a:gd name="connsiteY24" fmla="*/ 3079573 h 3297123"/>
              <a:gd name="connsiteX25" fmla="*/ 3939161 w 4464183"/>
              <a:gd name="connsiteY25" fmla="*/ 3289123 h 3297123"/>
              <a:gd name="connsiteX26" fmla="*/ 3748661 w 4464183"/>
              <a:gd name="connsiteY26" fmla="*/ 3231973 h 3297123"/>
              <a:gd name="connsiteX27" fmla="*/ 3586736 w 4464183"/>
              <a:gd name="connsiteY27" fmla="*/ 3079573 h 3297123"/>
              <a:gd name="connsiteX28" fmla="*/ 3405761 w 4464183"/>
              <a:gd name="connsiteY28" fmla="*/ 3270073 h 3297123"/>
              <a:gd name="connsiteX29" fmla="*/ 3272411 w 4464183"/>
              <a:gd name="connsiteY29" fmla="*/ 3203398 h 3297123"/>
              <a:gd name="connsiteX30" fmla="*/ 3024761 w 4464183"/>
              <a:gd name="connsiteY30" fmla="*/ 3251023 h 3297123"/>
              <a:gd name="connsiteX31" fmla="*/ 2900936 w 4464183"/>
              <a:gd name="connsiteY31" fmla="*/ 3070048 h 3297123"/>
              <a:gd name="connsiteX32" fmla="*/ 2415161 w 4464183"/>
              <a:gd name="connsiteY32" fmla="*/ 3184348 h 3297123"/>
              <a:gd name="connsiteX33" fmla="*/ 2319911 w 4464183"/>
              <a:gd name="connsiteY33" fmla="*/ 3060523 h 3297123"/>
              <a:gd name="connsiteX34" fmla="*/ 2053211 w 4464183"/>
              <a:gd name="connsiteY34" fmla="*/ 3174823 h 3297123"/>
              <a:gd name="connsiteX35" fmla="*/ 2005586 w 4464183"/>
              <a:gd name="connsiteY35" fmla="*/ 3012898 h 3297123"/>
              <a:gd name="connsiteX36" fmla="*/ 1796036 w 4464183"/>
              <a:gd name="connsiteY36" fmla="*/ 3117673 h 3297123"/>
              <a:gd name="connsiteX37" fmla="*/ 1738886 w 4464183"/>
              <a:gd name="connsiteY37" fmla="*/ 3031948 h 3297123"/>
              <a:gd name="connsiteX38" fmla="*/ 1329311 w 4464183"/>
              <a:gd name="connsiteY38" fmla="*/ 3146248 h 3297123"/>
              <a:gd name="connsiteX39" fmla="*/ 1205486 w 4464183"/>
              <a:gd name="connsiteY39" fmla="*/ 2965273 h 3297123"/>
              <a:gd name="connsiteX40" fmla="*/ 376811 w 4464183"/>
              <a:gd name="connsiteY40" fmla="*/ 3241498 h 3297123"/>
              <a:gd name="connsiteX41" fmla="*/ 52961 w 4464183"/>
              <a:gd name="connsiteY41" fmla="*/ 2889073 h 3297123"/>
              <a:gd name="connsiteX42" fmla="*/ 1576961 w 4464183"/>
              <a:gd name="connsiteY42" fmla="*/ 898350 h 3297123"/>
              <a:gd name="connsiteX43" fmla="*/ 834011 w 4464183"/>
              <a:gd name="connsiteY43" fmla="*/ 850725 h 3297123"/>
              <a:gd name="connsiteX44" fmla="*/ 566223 w 4464183"/>
              <a:gd name="connsiteY44" fmla="*/ 220003 h 3297123"/>
              <a:gd name="connsiteX0" fmla="*/ 513262 w 4411222"/>
              <a:gd name="connsiteY0" fmla="*/ 220003 h 3297123"/>
              <a:gd name="connsiteX1" fmla="*/ 784883 w 4411222"/>
              <a:gd name="connsiteY1" fmla="*/ 115233 h 3297123"/>
              <a:gd name="connsiteX2" fmla="*/ 915009 w 4411222"/>
              <a:gd name="connsiteY2" fmla="*/ 231996 h 3297123"/>
              <a:gd name="connsiteX3" fmla="*/ 1019176 w 4411222"/>
              <a:gd name="connsiteY3" fmla="*/ 307799 h 3297123"/>
              <a:gd name="connsiteX4" fmla="*/ 1388035 w 4411222"/>
              <a:gd name="connsiteY4" fmla="*/ 933 h 3297123"/>
              <a:gd name="connsiteX5" fmla="*/ 1495426 w 4411222"/>
              <a:gd name="connsiteY5" fmla="*/ 98249 h 3297123"/>
              <a:gd name="connsiteX6" fmla="*/ 1838327 w 4411222"/>
              <a:gd name="connsiteY6" fmla="*/ 12524 h 3297123"/>
              <a:gd name="connsiteX7" fmla="*/ 2066927 w 4411222"/>
              <a:gd name="connsiteY7" fmla="*/ 288749 h 3297123"/>
              <a:gd name="connsiteX8" fmla="*/ 2745506 w 4411222"/>
              <a:gd name="connsiteY8" fmla="*/ 928 h 3297123"/>
              <a:gd name="connsiteX9" fmla="*/ 2884373 w 4411222"/>
              <a:gd name="connsiteY9" fmla="*/ 160514 h 3297123"/>
              <a:gd name="connsiteX10" fmla="*/ 3057526 w 4411222"/>
              <a:gd name="connsiteY10" fmla="*/ 164925 h 3297123"/>
              <a:gd name="connsiteX11" fmla="*/ 3295652 w 4411222"/>
              <a:gd name="connsiteY11" fmla="*/ 393525 h 3297123"/>
              <a:gd name="connsiteX12" fmla="*/ 3576485 w 4411222"/>
              <a:gd name="connsiteY12" fmla="*/ 253298 h 3297123"/>
              <a:gd name="connsiteX13" fmla="*/ 3838576 w 4411222"/>
              <a:gd name="connsiteY13" fmla="*/ 460200 h 3297123"/>
              <a:gd name="connsiteX14" fmla="*/ 4372584 w 4411222"/>
              <a:gd name="connsiteY14" fmla="*/ 427077 h 3297123"/>
              <a:gd name="connsiteX15" fmla="*/ 4349533 w 4411222"/>
              <a:gd name="connsiteY15" fmla="*/ 900998 h 3297123"/>
              <a:gd name="connsiteX16" fmla="*/ 4108195 w 4411222"/>
              <a:gd name="connsiteY16" fmla="*/ 1017764 h 3297123"/>
              <a:gd name="connsiteX17" fmla="*/ 4133850 w 4411222"/>
              <a:gd name="connsiteY17" fmla="*/ 1527000 h 3297123"/>
              <a:gd name="connsiteX18" fmla="*/ 4305300 w 4411222"/>
              <a:gd name="connsiteY18" fmla="*/ 1717499 h 3297123"/>
              <a:gd name="connsiteX19" fmla="*/ 4057650 w 4411222"/>
              <a:gd name="connsiteY19" fmla="*/ 1879424 h 3297123"/>
              <a:gd name="connsiteX20" fmla="*/ 3990975 w 4411222"/>
              <a:gd name="connsiteY20" fmla="*/ 2050875 h 3297123"/>
              <a:gd name="connsiteX21" fmla="*/ 4181475 w 4411222"/>
              <a:gd name="connsiteY21" fmla="*/ 2279474 h 3297123"/>
              <a:gd name="connsiteX22" fmla="*/ 4248150 w 4411222"/>
              <a:gd name="connsiteY22" fmla="*/ 2546174 h 3297123"/>
              <a:gd name="connsiteX23" fmla="*/ 3943350 w 4411222"/>
              <a:gd name="connsiteY23" fmla="*/ 2774774 h 3297123"/>
              <a:gd name="connsiteX24" fmla="*/ 4095750 w 4411222"/>
              <a:gd name="connsiteY24" fmla="*/ 3079573 h 3297123"/>
              <a:gd name="connsiteX25" fmla="*/ 3886200 w 4411222"/>
              <a:gd name="connsiteY25" fmla="*/ 3289123 h 3297123"/>
              <a:gd name="connsiteX26" fmla="*/ 3695700 w 4411222"/>
              <a:gd name="connsiteY26" fmla="*/ 3231973 h 3297123"/>
              <a:gd name="connsiteX27" fmla="*/ 3533775 w 4411222"/>
              <a:gd name="connsiteY27" fmla="*/ 3079573 h 3297123"/>
              <a:gd name="connsiteX28" fmla="*/ 3352800 w 4411222"/>
              <a:gd name="connsiteY28" fmla="*/ 3270073 h 3297123"/>
              <a:gd name="connsiteX29" fmla="*/ 3219450 w 4411222"/>
              <a:gd name="connsiteY29" fmla="*/ 3203398 h 3297123"/>
              <a:gd name="connsiteX30" fmla="*/ 2971800 w 4411222"/>
              <a:gd name="connsiteY30" fmla="*/ 3251023 h 3297123"/>
              <a:gd name="connsiteX31" fmla="*/ 2847975 w 4411222"/>
              <a:gd name="connsiteY31" fmla="*/ 3070048 h 3297123"/>
              <a:gd name="connsiteX32" fmla="*/ 2362200 w 4411222"/>
              <a:gd name="connsiteY32" fmla="*/ 3184348 h 3297123"/>
              <a:gd name="connsiteX33" fmla="*/ 2266950 w 4411222"/>
              <a:gd name="connsiteY33" fmla="*/ 3060523 h 3297123"/>
              <a:gd name="connsiteX34" fmla="*/ 2000250 w 4411222"/>
              <a:gd name="connsiteY34" fmla="*/ 3174823 h 3297123"/>
              <a:gd name="connsiteX35" fmla="*/ 1952625 w 4411222"/>
              <a:gd name="connsiteY35" fmla="*/ 3012898 h 3297123"/>
              <a:gd name="connsiteX36" fmla="*/ 1743075 w 4411222"/>
              <a:gd name="connsiteY36" fmla="*/ 3117673 h 3297123"/>
              <a:gd name="connsiteX37" fmla="*/ 1685925 w 4411222"/>
              <a:gd name="connsiteY37" fmla="*/ 3031948 h 3297123"/>
              <a:gd name="connsiteX38" fmla="*/ 1276350 w 4411222"/>
              <a:gd name="connsiteY38" fmla="*/ 3146248 h 3297123"/>
              <a:gd name="connsiteX39" fmla="*/ 1152525 w 4411222"/>
              <a:gd name="connsiteY39" fmla="*/ 2965273 h 3297123"/>
              <a:gd name="connsiteX40" fmla="*/ 323850 w 4411222"/>
              <a:gd name="connsiteY40" fmla="*/ 3241498 h 3297123"/>
              <a:gd name="connsiteX41" fmla="*/ 0 w 4411222"/>
              <a:gd name="connsiteY41" fmla="*/ 2889073 h 3297123"/>
              <a:gd name="connsiteX42" fmla="*/ 1524000 w 4411222"/>
              <a:gd name="connsiteY42" fmla="*/ 898350 h 3297123"/>
              <a:gd name="connsiteX43" fmla="*/ 781050 w 4411222"/>
              <a:gd name="connsiteY43" fmla="*/ 850725 h 3297123"/>
              <a:gd name="connsiteX44" fmla="*/ 513262 w 4411222"/>
              <a:gd name="connsiteY44" fmla="*/ 220003 h 3297123"/>
              <a:gd name="connsiteX0" fmla="*/ 727915 w 4625875"/>
              <a:gd name="connsiteY0" fmla="*/ 220003 h 3297123"/>
              <a:gd name="connsiteX1" fmla="*/ 999536 w 4625875"/>
              <a:gd name="connsiteY1" fmla="*/ 115233 h 3297123"/>
              <a:gd name="connsiteX2" fmla="*/ 1129662 w 4625875"/>
              <a:gd name="connsiteY2" fmla="*/ 231996 h 3297123"/>
              <a:gd name="connsiteX3" fmla="*/ 1233829 w 4625875"/>
              <a:gd name="connsiteY3" fmla="*/ 307799 h 3297123"/>
              <a:gd name="connsiteX4" fmla="*/ 1602688 w 4625875"/>
              <a:gd name="connsiteY4" fmla="*/ 933 h 3297123"/>
              <a:gd name="connsiteX5" fmla="*/ 1710079 w 4625875"/>
              <a:gd name="connsiteY5" fmla="*/ 98249 h 3297123"/>
              <a:gd name="connsiteX6" fmla="*/ 2052980 w 4625875"/>
              <a:gd name="connsiteY6" fmla="*/ 12524 h 3297123"/>
              <a:gd name="connsiteX7" fmla="*/ 2281580 w 4625875"/>
              <a:gd name="connsiteY7" fmla="*/ 288749 h 3297123"/>
              <a:gd name="connsiteX8" fmla="*/ 2960159 w 4625875"/>
              <a:gd name="connsiteY8" fmla="*/ 928 h 3297123"/>
              <a:gd name="connsiteX9" fmla="*/ 3099026 w 4625875"/>
              <a:gd name="connsiteY9" fmla="*/ 160514 h 3297123"/>
              <a:gd name="connsiteX10" fmla="*/ 3272179 w 4625875"/>
              <a:gd name="connsiteY10" fmla="*/ 164925 h 3297123"/>
              <a:gd name="connsiteX11" fmla="*/ 3510305 w 4625875"/>
              <a:gd name="connsiteY11" fmla="*/ 393525 h 3297123"/>
              <a:gd name="connsiteX12" fmla="*/ 3791138 w 4625875"/>
              <a:gd name="connsiteY12" fmla="*/ 253298 h 3297123"/>
              <a:gd name="connsiteX13" fmla="*/ 4053229 w 4625875"/>
              <a:gd name="connsiteY13" fmla="*/ 460200 h 3297123"/>
              <a:gd name="connsiteX14" fmla="*/ 4587237 w 4625875"/>
              <a:gd name="connsiteY14" fmla="*/ 427077 h 3297123"/>
              <a:gd name="connsiteX15" fmla="*/ 4564186 w 4625875"/>
              <a:gd name="connsiteY15" fmla="*/ 900998 h 3297123"/>
              <a:gd name="connsiteX16" fmla="*/ 4322848 w 4625875"/>
              <a:gd name="connsiteY16" fmla="*/ 1017764 h 3297123"/>
              <a:gd name="connsiteX17" fmla="*/ 4348503 w 4625875"/>
              <a:gd name="connsiteY17" fmla="*/ 1527000 h 3297123"/>
              <a:gd name="connsiteX18" fmla="*/ 4519953 w 4625875"/>
              <a:gd name="connsiteY18" fmla="*/ 1717499 h 3297123"/>
              <a:gd name="connsiteX19" fmla="*/ 4272303 w 4625875"/>
              <a:gd name="connsiteY19" fmla="*/ 1879424 h 3297123"/>
              <a:gd name="connsiteX20" fmla="*/ 4205628 w 4625875"/>
              <a:gd name="connsiteY20" fmla="*/ 2050875 h 3297123"/>
              <a:gd name="connsiteX21" fmla="*/ 4396128 w 4625875"/>
              <a:gd name="connsiteY21" fmla="*/ 2279474 h 3297123"/>
              <a:gd name="connsiteX22" fmla="*/ 4462803 w 4625875"/>
              <a:gd name="connsiteY22" fmla="*/ 2546174 h 3297123"/>
              <a:gd name="connsiteX23" fmla="*/ 4158003 w 4625875"/>
              <a:gd name="connsiteY23" fmla="*/ 2774774 h 3297123"/>
              <a:gd name="connsiteX24" fmla="*/ 4310403 w 4625875"/>
              <a:gd name="connsiteY24" fmla="*/ 3079573 h 3297123"/>
              <a:gd name="connsiteX25" fmla="*/ 4100853 w 4625875"/>
              <a:gd name="connsiteY25" fmla="*/ 3289123 h 3297123"/>
              <a:gd name="connsiteX26" fmla="*/ 3910353 w 4625875"/>
              <a:gd name="connsiteY26" fmla="*/ 3231973 h 3297123"/>
              <a:gd name="connsiteX27" fmla="*/ 3748428 w 4625875"/>
              <a:gd name="connsiteY27" fmla="*/ 3079573 h 3297123"/>
              <a:gd name="connsiteX28" fmla="*/ 3567453 w 4625875"/>
              <a:gd name="connsiteY28" fmla="*/ 3270073 h 3297123"/>
              <a:gd name="connsiteX29" fmla="*/ 3434103 w 4625875"/>
              <a:gd name="connsiteY29" fmla="*/ 3203398 h 3297123"/>
              <a:gd name="connsiteX30" fmla="*/ 3186453 w 4625875"/>
              <a:gd name="connsiteY30" fmla="*/ 3251023 h 3297123"/>
              <a:gd name="connsiteX31" fmla="*/ 3062628 w 4625875"/>
              <a:gd name="connsiteY31" fmla="*/ 3070048 h 3297123"/>
              <a:gd name="connsiteX32" fmla="*/ 2576853 w 4625875"/>
              <a:gd name="connsiteY32" fmla="*/ 3184348 h 3297123"/>
              <a:gd name="connsiteX33" fmla="*/ 2481603 w 4625875"/>
              <a:gd name="connsiteY33" fmla="*/ 3060523 h 3297123"/>
              <a:gd name="connsiteX34" fmla="*/ 2214903 w 4625875"/>
              <a:gd name="connsiteY34" fmla="*/ 3174823 h 3297123"/>
              <a:gd name="connsiteX35" fmla="*/ 2167278 w 4625875"/>
              <a:gd name="connsiteY35" fmla="*/ 3012898 h 3297123"/>
              <a:gd name="connsiteX36" fmla="*/ 1957728 w 4625875"/>
              <a:gd name="connsiteY36" fmla="*/ 3117673 h 3297123"/>
              <a:gd name="connsiteX37" fmla="*/ 1900578 w 4625875"/>
              <a:gd name="connsiteY37" fmla="*/ 3031948 h 3297123"/>
              <a:gd name="connsiteX38" fmla="*/ 1491003 w 4625875"/>
              <a:gd name="connsiteY38" fmla="*/ 3146248 h 3297123"/>
              <a:gd name="connsiteX39" fmla="*/ 1367178 w 4625875"/>
              <a:gd name="connsiteY39" fmla="*/ 2965273 h 3297123"/>
              <a:gd name="connsiteX40" fmla="*/ 538503 w 4625875"/>
              <a:gd name="connsiteY40" fmla="*/ 3241498 h 3297123"/>
              <a:gd name="connsiteX41" fmla="*/ 214653 w 4625875"/>
              <a:gd name="connsiteY41" fmla="*/ 2889073 h 3297123"/>
              <a:gd name="connsiteX42" fmla="*/ 90828 w 4625875"/>
              <a:gd name="connsiteY42" fmla="*/ 2631898 h 3297123"/>
              <a:gd name="connsiteX43" fmla="*/ 1738653 w 4625875"/>
              <a:gd name="connsiteY43" fmla="*/ 898350 h 3297123"/>
              <a:gd name="connsiteX44" fmla="*/ 995703 w 4625875"/>
              <a:gd name="connsiteY44" fmla="*/ 850725 h 3297123"/>
              <a:gd name="connsiteX45" fmla="*/ 727915 w 4625875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1647825 w 4535047"/>
              <a:gd name="connsiteY43" fmla="*/ 898350 h 3297123"/>
              <a:gd name="connsiteX44" fmla="*/ 904875 w 4535047"/>
              <a:gd name="connsiteY44" fmla="*/ 850725 h 3297123"/>
              <a:gd name="connsiteX45" fmla="*/ 637087 w 4535047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219076 w 4535047"/>
              <a:gd name="connsiteY43" fmla="*/ 2346148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718705 w 4616665"/>
              <a:gd name="connsiteY0" fmla="*/ 220003 h 3297123"/>
              <a:gd name="connsiteX1" fmla="*/ 990326 w 4616665"/>
              <a:gd name="connsiteY1" fmla="*/ 115233 h 3297123"/>
              <a:gd name="connsiteX2" fmla="*/ 1120452 w 4616665"/>
              <a:gd name="connsiteY2" fmla="*/ 231996 h 3297123"/>
              <a:gd name="connsiteX3" fmla="*/ 1224619 w 4616665"/>
              <a:gd name="connsiteY3" fmla="*/ 307799 h 3297123"/>
              <a:gd name="connsiteX4" fmla="*/ 1593478 w 4616665"/>
              <a:gd name="connsiteY4" fmla="*/ 933 h 3297123"/>
              <a:gd name="connsiteX5" fmla="*/ 1700869 w 4616665"/>
              <a:gd name="connsiteY5" fmla="*/ 98249 h 3297123"/>
              <a:gd name="connsiteX6" fmla="*/ 2043770 w 4616665"/>
              <a:gd name="connsiteY6" fmla="*/ 12524 h 3297123"/>
              <a:gd name="connsiteX7" fmla="*/ 2272370 w 4616665"/>
              <a:gd name="connsiteY7" fmla="*/ 288749 h 3297123"/>
              <a:gd name="connsiteX8" fmla="*/ 2950949 w 4616665"/>
              <a:gd name="connsiteY8" fmla="*/ 928 h 3297123"/>
              <a:gd name="connsiteX9" fmla="*/ 3089816 w 4616665"/>
              <a:gd name="connsiteY9" fmla="*/ 160514 h 3297123"/>
              <a:gd name="connsiteX10" fmla="*/ 3262969 w 4616665"/>
              <a:gd name="connsiteY10" fmla="*/ 164925 h 3297123"/>
              <a:gd name="connsiteX11" fmla="*/ 3501095 w 4616665"/>
              <a:gd name="connsiteY11" fmla="*/ 393525 h 3297123"/>
              <a:gd name="connsiteX12" fmla="*/ 3781928 w 4616665"/>
              <a:gd name="connsiteY12" fmla="*/ 253298 h 3297123"/>
              <a:gd name="connsiteX13" fmla="*/ 4044019 w 4616665"/>
              <a:gd name="connsiteY13" fmla="*/ 460200 h 3297123"/>
              <a:gd name="connsiteX14" fmla="*/ 4578027 w 4616665"/>
              <a:gd name="connsiteY14" fmla="*/ 427077 h 3297123"/>
              <a:gd name="connsiteX15" fmla="*/ 4554976 w 4616665"/>
              <a:gd name="connsiteY15" fmla="*/ 900998 h 3297123"/>
              <a:gd name="connsiteX16" fmla="*/ 4313638 w 4616665"/>
              <a:gd name="connsiteY16" fmla="*/ 1017764 h 3297123"/>
              <a:gd name="connsiteX17" fmla="*/ 4339293 w 4616665"/>
              <a:gd name="connsiteY17" fmla="*/ 1527000 h 3297123"/>
              <a:gd name="connsiteX18" fmla="*/ 4510743 w 4616665"/>
              <a:gd name="connsiteY18" fmla="*/ 1717499 h 3297123"/>
              <a:gd name="connsiteX19" fmla="*/ 4263093 w 4616665"/>
              <a:gd name="connsiteY19" fmla="*/ 1879424 h 3297123"/>
              <a:gd name="connsiteX20" fmla="*/ 4196418 w 4616665"/>
              <a:gd name="connsiteY20" fmla="*/ 2050875 h 3297123"/>
              <a:gd name="connsiteX21" fmla="*/ 4386918 w 4616665"/>
              <a:gd name="connsiteY21" fmla="*/ 2279474 h 3297123"/>
              <a:gd name="connsiteX22" fmla="*/ 4453593 w 4616665"/>
              <a:gd name="connsiteY22" fmla="*/ 2546174 h 3297123"/>
              <a:gd name="connsiteX23" fmla="*/ 4148793 w 4616665"/>
              <a:gd name="connsiteY23" fmla="*/ 2774774 h 3297123"/>
              <a:gd name="connsiteX24" fmla="*/ 4301193 w 4616665"/>
              <a:gd name="connsiteY24" fmla="*/ 3079573 h 3297123"/>
              <a:gd name="connsiteX25" fmla="*/ 4091643 w 4616665"/>
              <a:gd name="connsiteY25" fmla="*/ 3289123 h 3297123"/>
              <a:gd name="connsiteX26" fmla="*/ 3901143 w 4616665"/>
              <a:gd name="connsiteY26" fmla="*/ 3231973 h 3297123"/>
              <a:gd name="connsiteX27" fmla="*/ 3739218 w 4616665"/>
              <a:gd name="connsiteY27" fmla="*/ 3079573 h 3297123"/>
              <a:gd name="connsiteX28" fmla="*/ 3558243 w 4616665"/>
              <a:gd name="connsiteY28" fmla="*/ 3270073 h 3297123"/>
              <a:gd name="connsiteX29" fmla="*/ 3424893 w 4616665"/>
              <a:gd name="connsiteY29" fmla="*/ 3203398 h 3297123"/>
              <a:gd name="connsiteX30" fmla="*/ 3177243 w 4616665"/>
              <a:gd name="connsiteY30" fmla="*/ 3251023 h 3297123"/>
              <a:gd name="connsiteX31" fmla="*/ 3053418 w 4616665"/>
              <a:gd name="connsiteY31" fmla="*/ 3070048 h 3297123"/>
              <a:gd name="connsiteX32" fmla="*/ 2567643 w 4616665"/>
              <a:gd name="connsiteY32" fmla="*/ 3184348 h 3297123"/>
              <a:gd name="connsiteX33" fmla="*/ 2472393 w 4616665"/>
              <a:gd name="connsiteY33" fmla="*/ 3060523 h 3297123"/>
              <a:gd name="connsiteX34" fmla="*/ 2205693 w 4616665"/>
              <a:gd name="connsiteY34" fmla="*/ 3174823 h 3297123"/>
              <a:gd name="connsiteX35" fmla="*/ 2158068 w 4616665"/>
              <a:gd name="connsiteY35" fmla="*/ 3012898 h 3297123"/>
              <a:gd name="connsiteX36" fmla="*/ 1948518 w 4616665"/>
              <a:gd name="connsiteY36" fmla="*/ 3117673 h 3297123"/>
              <a:gd name="connsiteX37" fmla="*/ 1891368 w 4616665"/>
              <a:gd name="connsiteY37" fmla="*/ 3031948 h 3297123"/>
              <a:gd name="connsiteX38" fmla="*/ 1481793 w 4616665"/>
              <a:gd name="connsiteY38" fmla="*/ 3146248 h 3297123"/>
              <a:gd name="connsiteX39" fmla="*/ 1357968 w 4616665"/>
              <a:gd name="connsiteY39" fmla="*/ 2965273 h 3297123"/>
              <a:gd name="connsiteX40" fmla="*/ 529293 w 4616665"/>
              <a:gd name="connsiteY40" fmla="*/ 3241498 h 3297123"/>
              <a:gd name="connsiteX41" fmla="*/ 205443 w 4616665"/>
              <a:gd name="connsiteY41" fmla="*/ 2889073 h 3297123"/>
              <a:gd name="connsiteX42" fmla="*/ 81618 w 4616665"/>
              <a:gd name="connsiteY42" fmla="*/ 2631898 h 3297123"/>
              <a:gd name="connsiteX43" fmla="*/ 129244 w 4616665"/>
              <a:gd name="connsiteY43" fmla="*/ 2527123 h 3297123"/>
              <a:gd name="connsiteX44" fmla="*/ 1729443 w 4616665"/>
              <a:gd name="connsiteY44" fmla="*/ 898350 h 3297123"/>
              <a:gd name="connsiteX45" fmla="*/ 986493 w 4616665"/>
              <a:gd name="connsiteY45" fmla="*/ 850725 h 3297123"/>
              <a:gd name="connsiteX46" fmla="*/ 718705 w 4616665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333376 w 4535047"/>
              <a:gd name="connsiteY44" fmla="*/ 2155648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708637 w 4606597"/>
              <a:gd name="connsiteY0" fmla="*/ 220003 h 3297123"/>
              <a:gd name="connsiteX1" fmla="*/ 980258 w 4606597"/>
              <a:gd name="connsiteY1" fmla="*/ 115233 h 3297123"/>
              <a:gd name="connsiteX2" fmla="*/ 1110384 w 4606597"/>
              <a:gd name="connsiteY2" fmla="*/ 231996 h 3297123"/>
              <a:gd name="connsiteX3" fmla="*/ 1214551 w 4606597"/>
              <a:gd name="connsiteY3" fmla="*/ 307799 h 3297123"/>
              <a:gd name="connsiteX4" fmla="*/ 1583410 w 4606597"/>
              <a:gd name="connsiteY4" fmla="*/ 933 h 3297123"/>
              <a:gd name="connsiteX5" fmla="*/ 1690801 w 4606597"/>
              <a:gd name="connsiteY5" fmla="*/ 98249 h 3297123"/>
              <a:gd name="connsiteX6" fmla="*/ 2033702 w 4606597"/>
              <a:gd name="connsiteY6" fmla="*/ 12524 h 3297123"/>
              <a:gd name="connsiteX7" fmla="*/ 2262302 w 4606597"/>
              <a:gd name="connsiteY7" fmla="*/ 288749 h 3297123"/>
              <a:gd name="connsiteX8" fmla="*/ 2940881 w 4606597"/>
              <a:gd name="connsiteY8" fmla="*/ 928 h 3297123"/>
              <a:gd name="connsiteX9" fmla="*/ 3079748 w 4606597"/>
              <a:gd name="connsiteY9" fmla="*/ 160514 h 3297123"/>
              <a:gd name="connsiteX10" fmla="*/ 3252901 w 4606597"/>
              <a:gd name="connsiteY10" fmla="*/ 164925 h 3297123"/>
              <a:gd name="connsiteX11" fmla="*/ 3491027 w 4606597"/>
              <a:gd name="connsiteY11" fmla="*/ 393525 h 3297123"/>
              <a:gd name="connsiteX12" fmla="*/ 3771860 w 4606597"/>
              <a:gd name="connsiteY12" fmla="*/ 253298 h 3297123"/>
              <a:gd name="connsiteX13" fmla="*/ 4033951 w 4606597"/>
              <a:gd name="connsiteY13" fmla="*/ 460200 h 3297123"/>
              <a:gd name="connsiteX14" fmla="*/ 4567959 w 4606597"/>
              <a:gd name="connsiteY14" fmla="*/ 427077 h 3297123"/>
              <a:gd name="connsiteX15" fmla="*/ 4544908 w 4606597"/>
              <a:gd name="connsiteY15" fmla="*/ 900998 h 3297123"/>
              <a:gd name="connsiteX16" fmla="*/ 4303570 w 4606597"/>
              <a:gd name="connsiteY16" fmla="*/ 1017764 h 3297123"/>
              <a:gd name="connsiteX17" fmla="*/ 4329225 w 4606597"/>
              <a:gd name="connsiteY17" fmla="*/ 1527000 h 3297123"/>
              <a:gd name="connsiteX18" fmla="*/ 4500675 w 4606597"/>
              <a:gd name="connsiteY18" fmla="*/ 1717499 h 3297123"/>
              <a:gd name="connsiteX19" fmla="*/ 4253025 w 4606597"/>
              <a:gd name="connsiteY19" fmla="*/ 1879424 h 3297123"/>
              <a:gd name="connsiteX20" fmla="*/ 4186350 w 4606597"/>
              <a:gd name="connsiteY20" fmla="*/ 2050875 h 3297123"/>
              <a:gd name="connsiteX21" fmla="*/ 4376850 w 4606597"/>
              <a:gd name="connsiteY21" fmla="*/ 2279474 h 3297123"/>
              <a:gd name="connsiteX22" fmla="*/ 4443525 w 4606597"/>
              <a:gd name="connsiteY22" fmla="*/ 2546174 h 3297123"/>
              <a:gd name="connsiteX23" fmla="*/ 4138725 w 4606597"/>
              <a:gd name="connsiteY23" fmla="*/ 2774774 h 3297123"/>
              <a:gd name="connsiteX24" fmla="*/ 4291125 w 4606597"/>
              <a:gd name="connsiteY24" fmla="*/ 3079573 h 3297123"/>
              <a:gd name="connsiteX25" fmla="*/ 4081575 w 4606597"/>
              <a:gd name="connsiteY25" fmla="*/ 3289123 h 3297123"/>
              <a:gd name="connsiteX26" fmla="*/ 3891075 w 4606597"/>
              <a:gd name="connsiteY26" fmla="*/ 3231973 h 3297123"/>
              <a:gd name="connsiteX27" fmla="*/ 3729150 w 4606597"/>
              <a:gd name="connsiteY27" fmla="*/ 3079573 h 3297123"/>
              <a:gd name="connsiteX28" fmla="*/ 3548175 w 4606597"/>
              <a:gd name="connsiteY28" fmla="*/ 3270073 h 3297123"/>
              <a:gd name="connsiteX29" fmla="*/ 3414825 w 4606597"/>
              <a:gd name="connsiteY29" fmla="*/ 3203398 h 3297123"/>
              <a:gd name="connsiteX30" fmla="*/ 3167175 w 4606597"/>
              <a:gd name="connsiteY30" fmla="*/ 3251023 h 3297123"/>
              <a:gd name="connsiteX31" fmla="*/ 3043350 w 4606597"/>
              <a:gd name="connsiteY31" fmla="*/ 3070048 h 3297123"/>
              <a:gd name="connsiteX32" fmla="*/ 2557575 w 4606597"/>
              <a:gd name="connsiteY32" fmla="*/ 3184348 h 3297123"/>
              <a:gd name="connsiteX33" fmla="*/ 2462325 w 4606597"/>
              <a:gd name="connsiteY33" fmla="*/ 3060523 h 3297123"/>
              <a:gd name="connsiteX34" fmla="*/ 2195625 w 4606597"/>
              <a:gd name="connsiteY34" fmla="*/ 3174823 h 3297123"/>
              <a:gd name="connsiteX35" fmla="*/ 2148000 w 4606597"/>
              <a:gd name="connsiteY35" fmla="*/ 3012898 h 3297123"/>
              <a:gd name="connsiteX36" fmla="*/ 1938450 w 4606597"/>
              <a:gd name="connsiteY36" fmla="*/ 3117673 h 3297123"/>
              <a:gd name="connsiteX37" fmla="*/ 1881300 w 4606597"/>
              <a:gd name="connsiteY37" fmla="*/ 3031948 h 3297123"/>
              <a:gd name="connsiteX38" fmla="*/ 1471725 w 4606597"/>
              <a:gd name="connsiteY38" fmla="*/ 3146248 h 3297123"/>
              <a:gd name="connsiteX39" fmla="*/ 1347900 w 4606597"/>
              <a:gd name="connsiteY39" fmla="*/ 2965273 h 3297123"/>
              <a:gd name="connsiteX40" fmla="*/ 519225 w 4606597"/>
              <a:gd name="connsiteY40" fmla="*/ 3241498 h 3297123"/>
              <a:gd name="connsiteX41" fmla="*/ 195375 w 4606597"/>
              <a:gd name="connsiteY41" fmla="*/ 2889073 h 3297123"/>
              <a:gd name="connsiteX42" fmla="*/ 71550 w 4606597"/>
              <a:gd name="connsiteY42" fmla="*/ 2631898 h 3297123"/>
              <a:gd name="connsiteX43" fmla="*/ 119176 w 4606597"/>
              <a:gd name="connsiteY43" fmla="*/ 2527123 h 3297123"/>
              <a:gd name="connsiteX44" fmla="*/ 100126 w 4606597"/>
              <a:gd name="connsiteY44" fmla="*/ 2393773 h 3297123"/>
              <a:gd name="connsiteX45" fmla="*/ 1719375 w 4606597"/>
              <a:gd name="connsiteY45" fmla="*/ 898350 h 3297123"/>
              <a:gd name="connsiteX46" fmla="*/ 976425 w 4606597"/>
              <a:gd name="connsiteY46" fmla="*/ 850725 h 3297123"/>
              <a:gd name="connsiteX47" fmla="*/ 708637 w 4606597"/>
              <a:gd name="connsiteY47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663298 w 4561258"/>
              <a:gd name="connsiteY0" fmla="*/ 220003 h 3297123"/>
              <a:gd name="connsiteX1" fmla="*/ 934919 w 4561258"/>
              <a:gd name="connsiteY1" fmla="*/ 115233 h 3297123"/>
              <a:gd name="connsiteX2" fmla="*/ 1065045 w 4561258"/>
              <a:gd name="connsiteY2" fmla="*/ 231996 h 3297123"/>
              <a:gd name="connsiteX3" fmla="*/ 1169212 w 4561258"/>
              <a:gd name="connsiteY3" fmla="*/ 307799 h 3297123"/>
              <a:gd name="connsiteX4" fmla="*/ 1538071 w 4561258"/>
              <a:gd name="connsiteY4" fmla="*/ 933 h 3297123"/>
              <a:gd name="connsiteX5" fmla="*/ 1645462 w 4561258"/>
              <a:gd name="connsiteY5" fmla="*/ 98249 h 3297123"/>
              <a:gd name="connsiteX6" fmla="*/ 1988363 w 4561258"/>
              <a:gd name="connsiteY6" fmla="*/ 12524 h 3297123"/>
              <a:gd name="connsiteX7" fmla="*/ 2216963 w 4561258"/>
              <a:gd name="connsiteY7" fmla="*/ 288749 h 3297123"/>
              <a:gd name="connsiteX8" fmla="*/ 2895542 w 4561258"/>
              <a:gd name="connsiteY8" fmla="*/ 928 h 3297123"/>
              <a:gd name="connsiteX9" fmla="*/ 3034409 w 4561258"/>
              <a:gd name="connsiteY9" fmla="*/ 160514 h 3297123"/>
              <a:gd name="connsiteX10" fmla="*/ 3207562 w 4561258"/>
              <a:gd name="connsiteY10" fmla="*/ 164925 h 3297123"/>
              <a:gd name="connsiteX11" fmla="*/ 3445688 w 4561258"/>
              <a:gd name="connsiteY11" fmla="*/ 393525 h 3297123"/>
              <a:gd name="connsiteX12" fmla="*/ 3726521 w 4561258"/>
              <a:gd name="connsiteY12" fmla="*/ 253298 h 3297123"/>
              <a:gd name="connsiteX13" fmla="*/ 3988612 w 4561258"/>
              <a:gd name="connsiteY13" fmla="*/ 460200 h 3297123"/>
              <a:gd name="connsiteX14" fmla="*/ 4522620 w 4561258"/>
              <a:gd name="connsiteY14" fmla="*/ 427077 h 3297123"/>
              <a:gd name="connsiteX15" fmla="*/ 4499569 w 4561258"/>
              <a:gd name="connsiteY15" fmla="*/ 900998 h 3297123"/>
              <a:gd name="connsiteX16" fmla="*/ 4258231 w 4561258"/>
              <a:gd name="connsiteY16" fmla="*/ 1017764 h 3297123"/>
              <a:gd name="connsiteX17" fmla="*/ 4283886 w 4561258"/>
              <a:gd name="connsiteY17" fmla="*/ 1527000 h 3297123"/>
              <a:gd name="connsiteX18" fmla="*/ 4455336 w 4561258"/>
              <a:gd name="connsiteY18" fmla="*/ 1717499 h 3297123"/>
              <a:gd name="connsiteX19" fmla="*/ 4207686 w 4561258"/>
              <a:gd name="connsiteY19" fmla="*/ 1879424 h 3297123"/>
              <a:gd name="connsiteX20" fmla="*/ 4141011 w 4561258"/>
              <a:gd name="connsiteY20" fmla="*/ 2050875 h 3297123"/>
              <a:gd name="connsiteX21" fmla="*/ 4331511 w 4561258"/>
              <a:gd name="connsiteY21" fmla="*/ 2279474 h 3297123"/>
              <a:gd name="connsiteX22" fmla="*/ 4398186 w 4561258"/>
              <a:gd name="connsiteY22" fmla="*/ 2546174 h 3297123"/>
              <a:gd name="connsiteX23" fmla="*/ 4093386 w 4561258"/>
              <a:gd name="connsiteY23" fmla="*/ 2774774 h 3297123"/>
              <a:gd name="connsiteX24" fmla="*/ 4245786 w 4561258"/>
              <a:gd name="connsiteY24" fmla="*/ 3079573 h 3297123"/>
              <a:gd name="connsiteX25" fmla="*/ 4036236 w 4561258"/>
              <a:gd name="connsiteY25" fmla="*/ 3289123 h 3297123"/>
              <a:gd name="connsiteX26" fmla="*/ 3845736 w 4561258"/>
              <a:gd name="connsiteY26" fmla="*/ 3231973 h 3297123"/>
              <a:gd name="connsiteX27" fmla="*/ 3683811 w 4561258"/>
              <a:gd name="connsiteY27" fmla="*/ 3079573 h 3297123"/>
              <a:gd name="connsiteX28" fmla="*/ 3502836 w 4561258"/>
              <a:gd name="connsiteY28" fmla="*/ 3270073 h 3297123"/>
              <a:gd name="connsiteX29" fmla="*/ 3369486 w 4561258"/>
              <a:gd name="connsiteY29" fmla="*/ 3203398 h 3297123"/>
              <a:gd name="connsiteX30" fmla="*/ 3121836 w 4561258"/>
              <a:gd name="connsiteY30" fmla="*/ 3251023 h 3297123"/>
              <a:gd name="connsiteX31" fmla="*/ 2998011 w 4561258"/>
              <a:gd name="connsiteY31" fmla="*/ 3070048 h 3297123"/>
              <a:gd name="connsiteX32" fmla="*/ 2512236 w 4561258"/>
              <a:gd name="connsiteY32" fmla="*/ 3184348 h 3297123"/>
              <a:gd name="connsiteX33" fmla="*/ 2416986 w 4561258"/>
              <a:gd name="connsiteY33" fmla="*/ 3060523 h 3297123"/>
              <a:gd name="connsiteX34" fmla="*/ 2150286 w 4561258"/>
              <a:gd name="connsiteY34" fmla="*/ 3174823 h 3297123"/>
              <a:gd name="connsiteX35" fmla="*/ 2102661 w 4561258"/>
              <a:gd name="connsiteY35" fmla="*/ 3012898 h 3297123"/>
              <a:gd name="connsiteX36" fmla="*/ 1893111 w 4561258"/>
              <a:gd name="connsiteY36" fmla="*/ 3117673 h 3297123"/>
              <a:gd name="connsiteX37" fmla="*/ 1835961 w 4561258"/>
              <a:gd name="connsiteY37" fmla="*/ 3031948 h 3297123"/>
              <a:gd name="connsiteX38" fmla="*/ 1426386 w 4561258"/>
              <a:gd name="connsiteY38" fmla="*/ 3146248 h 3297123"/>
              <a:gd name="connsiteX39" fmla="*/ 1302561 w 4561258"/>
              <a:gd name="connsiteY39" fmla="*/ 2965273 h 3297123"/>
              <a:gd name="connsiteX40" fmla="*/ 473886 w 4561258"/>
              <a:gd name="connsiteY40" fmla="*/ 3241498 h 3297123"/>
              <a:gd name="connsiteX41" fmla="*/ 150036 w 4561258"/>
              <a:gd name="connsiteY41" fmla="*/ 2889073 h 3297123"/>
              <a:gd name="connsiteX42" fmla="*/ 26211 w 4561258"/>
              <a:gd name="connsiteY42" fmla="*/ 2631898 h 3297123"/>
              <a:gd name="connsiteX43" fmla="*/ 73837 w 4561258"/>
              <a:gd name="connsiteY43" fmla="*/ 2527123 h 3297123"/>
              <a:gd name="connsiteX44" fmla="*/ 54787 w 4561258"/>
              <a:gd name="connsiteY44" fmla="*/ 2393773 h 3297123"/>
              <a:gd name="connsiteX45" fmla="*/ 130987 w 4561258"/>
              <a:gd name="connsiteY45" fmla="*/ 2317573 h 3297123"/>
              <a:gd name="connsiteX46" fmla="*/ 1674036 w 4561258"/>
              <a:gd name="connsiteY46" fmla="*/ 898350 h 3297123"/>
              <a:gd name="connsiteX47" fmla="*/ 931086 w 4561258"/>
              <a:gd name="connsiteY47" fmla="*/ 850725 h 3297123"/>
              <a:gd name="connsiteX48" fmla="*/ 663298 w 4561258"/>
              <a:gd name="connsiteY48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647825 w 4535047"/>
              <a:gd name="connsiteY46" fmla="*/ 898350 h 3297123"/>
              <a:gd name="connsiteX47" fmla="*/ 904875 w 4535047"/>
              <a:gd name="connsiteY47" fmla="*/ 850725 h 3297123"/>
              <a:gd name="connsiteX48" fmla="*/ 637087 w 4535047"/>
              <a:gd name="connsiteY48" fmla="*/ 220003 h 3297123"/>
              <a:gd name="connsiteX0" fmla="*/ 702329 w 4600289"/>
              <a:gd name="connsiteY0" fmla="*/ 220003 h 3297123"/>
              <a:gd name="connsiteX1" fmla="*/ 973950 w 4600289"/>
              <a:gd name="connsiteY1" fmla="*/ 115233 h 3297123"/>
              <a:gd name="connsiteX2" fmla="*/ 1104076 w 4600289"/>
              <a:gd name="connsiteY2" fmla="*/ 231996 h 3297123"/>
              <a:gd name="connsiteX3" fmla="*/ 1208243 w 4600289"/>
              <a:gd name="connsiteY3" fmla="*/ 307799 h 3297123"/>
              <a:gd name="connsiteX4" fmla="*/ 1577102 w 4600289"/>
              <a:gd name="connsiteY4" fmla="*/ 933 h 3297123"/>
              <a:gd name="connsiteX5" fmla="*/ 1684493 w 4600289"/>
              <a:gd name="connsiteY5" fmla="*/ 98249 h 3297123"/>
              <a:gd name="connsiteX6" fmla="*/ 2027394 w 4600289"/>
              <a:gd name="connsiteY6" fmla="*/ 12524 h 3297123"/>
              <a:gd name="connsiteX7" fmla="*/ 2255994 w 4600289"/>
              <a:gd name="connsiteY7" fmla="*/ 288749 h 3297123"/>
              <a:gd name="connsiteX8" fmla="*/ 2934573 w 4600289"/>
              <a:gd name="connsiteY8" fmla="*/ 928 h 3297123"/>
              <a:gd name="connsiteX9" fmla="*/ 3073440 w 4600289"/>
              <a:gd name="connsiteY9" fmla="*/ 160514 h 3297123"/>
              <a:gd name="connsiteX10" fmla="*/ 3246593 w 4600289"/>
              <a:gd name="connsiteY10" fmla="*/ 164925 h 3297123"/>
              <a:gd name="connsiteX11" fmla="*/ 3484719 w 4600289"/>
              <a:gd name="connsiteY11" fmla="*/ 393525 h 3297123"/>
              <a:gd name="connsiteX12" fmla="*/ 3765552 w 4600289"/>
              <a:gd name="connsiteY12" fmla="*/ 253298 h 3297123"/>
              <a:gd name="connsiteX13" fmla="*/ 4027643 w 4600289"/>
              <a:gd name="connsiteY13" fmla="*/ 460200 h 3297123"/>
              <a:gd name="connsiteX14" fmla="*/ 4561651 w 4600289"/>
              <a:gd name="connsiteY14" fmla="*/ 427077 h 3297123"/>
              <a:gd name="connsiteX15" fmla="*/ 4538600 w 4600289"/>
              <a:gd name="connsiteY15" fmla="*/ 900998 h 3297123"/>
              <a:gd name="connsiteX16" fmla="*/ 4297262 w 4600289"/>
              <a:gd name="connsiteY16" fmla="*/ 1017764 h 3297123"/>
              <a:gd name="connsiteX17" fmla="*/ 4322917 w 4600289"/>
              <a:gd name="connsiteY17" fmla="*/ 1527000 h 3297123"/>
              <a:gd name="connsiteX18" fmla="*/ 4494367 w 4600289"/>
              <a:gd name="connsiteY18" fmla="*/ 1717499 h 3297123"/>
              <a:gd name="connsiteX19" fmla="*/ 4246717 w 4600289"/>
              <a:gd name="connsiteY19" fmla="*/ 1879424 h 3297123"/>
              <a:gd name="connsiteX20" fmla="*/ 4180042 w 4600289"/>
              <a:gd name="connsiteY20" fmla="*/ 2050875 h 3297123"/>
              <a:gd name="connsiteX21" fmla="*/ 4370542 w 4600289"/>
              <a:gd name="connsiteY21" fmla="*/ 2279474 h 3297123"/>
              <a:gd name="connsiteX22" fmla="*/ 4437217 w 4600289"/>
              <a:gd name="connsiteY22" fmla="*/ 2546174 h 3297123"/>
              <a:gd name="connsiteX23" fmla="*/ 4132417 w 4600289"/>
              <a:gd name="connsiteY23" fmla="*/ 2774774 h 3297123"/>
              <a:gd name="connsiteX24" fmla="*/ 4284817 w 4600289"/>
              <a:gd name="connsiteY24" fmla="*/ 3079573 h 3297123"/>
              <a:gd name="connsiteX25" fmla="*/ 4075267 w 4600289"/>
              <a:gd name="connsiteY25" fmla="*/ 3289123 h 3297123"/>
              <a:gd name="connsiteX26" fmla="*/ 3884767 w 4600289"/>
              <a:gd name="connsiteY26" fmla="*/ 3231973 h 3297123"/>
              <a:gd name="connsiteX27" fmla="*/ 3722842 w 4600289"/>
              <a:gd name="connsiteY27" fmla="*/ 3079573 h 3297123"/>
              <a:gd name="connsiteX28" fmla="*/ 3541867 w 4600289"/>
              <a:gd name="connsiteY28" fmla="*/ 3270073 h 3297123"/>
              <a:gd name="connsiteX29" fmla="*/ 3408517 w 4600289"/>
              <a:gd name="connsiteY29" fmla="*/ 3203398 h 3297123"/>
              <a:gd name="connsiteX30" fmla="*/ 3160867 w 4600289"/>
              <a:gd name="connsiteY30" fmla="*/ 3251023 h 3297123"/>
              <a:gd name="connsiteX31" fmla="*/ 3037042 w 4600289"/>
              <a:gd name="connsiteY31" fmla="*/ 3070048 h 3297123"/>
              <a:gd name="connsiteX32" fmla="*/ 2551267 w 4600289"/>
              <a:gd name="connsiteY32" fmla="*/ 3184348 h 3297123"/>
              <a:gd name="connsiteX33" fmla="*/ 2456017 w 4600289"/>
              <a:gd name="connsiteY33" fmla="*/ 3060523 h 3297123"/>
              <a:gd name="connsiteX34" fmla="*/ 2189317 w 4600289"/>
              <a:gd name="connsiteY34" fmla="*/ 3174823 h 3297123"/>
              <a:gd name="connsiteX35" fmla="*/ 2141692 w 4600289"/>
              <a:gd name="connsiteY35" fmla="*/ 3012898 h 3297123"/>
              <a:gd name="connsiteX36" fmla="*/ 1932142 w 4600289"/>
              <a:gd name="connsiteY36" fmla="*/ 3117673 h 3297123"/>
              <a:gd name="connsiteX37" fmla="*/ 1874992 w 4600289"/>
              <a:gd name="connsiteY37" fmla="*/ 3031948 h 3297123"/>
              <a:gd name="connsiteX38" fmla="*/ 1465417 w 4600289"/>
              <a:gd name="connsiteY38" fmla="*/ 3146248 h 3297123"/>
              <a:gd name="connsiteX39" fmla="*/ 1341592 w 4600289"/>
              <a:gd name="connsiteY39" fmla="*/ 2965273 h 3297123"/>
              <a:gd name="connsiteX40" fmla="*/ 512917 w 4600289"/>
              <a:gd name="connsiteY40" fmla="*/ 3241498 h 3297123"/>
              <a:gd name="connsiteX41" fmla="*/ 189067 w 4600289"/>
              <a:gd name="connsiteY41" fmla="*/ 2889073 h 3297123"/>
              <a:gd name="connsiteX42" fmla="*/ 65242 w 4600289"/>
              <a:gd name="connsiteY42" fmla="*/ 2631898 h 3297123"/>
              <a:gd name="connsiteX43" fmla="*/ 112868 w 4600289"/>
              <a:gd name="connsiteY43" fmla="*/ 2527123 h 3297123"/>
              <a:gd name="connsiteX44" fmla="*/ 93818 w 4600289"/>
              <a:gd name="connsiteY44" fmla="*/ 2393773 h 3297123"/>
              <a:gd name="connsiteX45" fmla="*/ 170018 w 4600289"/>
              <a:gd name="connsiteY45" fmla="*/ 2317573 h 3297123"/>
              <a:gd name="connsiteX46" fmla="*/ 84293 w 4600289"/>
              <a:gd name="connsiteY46" fmla="*/ 2041348 h 3297123"/>
              <a:gd name="connsiteX47" fmla="*/ 1713067 w 4600289"/>
              <a:gd name="connsiteY47" fmla="*/ 898350 h 3297123"/>
              <a:gd name="connsiteX48" fmla="*/ 970117 w 4600289"/>
              <a:gd name="connsiteY48" fmla="*/ 850725 h 3297123"/>
              <a:gd name="connsiteX49" fmla="*/ 702329 w 4600289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1647825 w 4535047"/>
              <a:gd name="connsiteY47" fmla="*/ 898350 h 3297123"/>
              <a:gd name="connsiteX48" fmla="*/ 904875 w 4535047"/>
              <a:gd name="connsiteY48" fmla="*/ 850725 h 3297123"/>
              <a:gd name="connsiteX49" fmla="*/ 637087 w 4535047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1647825 w 4535047"/>
              <a:gd name="connsiteY48" fmla="*/ 898350 h 3297123"/>
              <a:gd name="connsiteX49" fmla="*/ 904875 w 4535047"/>
              <a:gd name="connsiteY49" fmla="*/ 850725 h 3297123"/>
              <a:gd name="connsiteX50" fmla="*/ 637087 w 4535047"/>
              <a:gd name="connsiteY50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1647825 w 4535047"/>
              <a:gd name="connsiteY49" fmla="*/ 898350 h 3297123"/>
              <a:gd name="connsiteX50" fmla="*/ 904875 w 4535047"/>
              <a:gd name="connsiteY50" fmla="*/ 850725 h 3297123"/>
              <a:gd name="connsiteX51" fmla="*/ 637087 w 4535047"/>
              <a:gd name="connsiteY51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52377 w 4550337"/>
              <a:gd name="connsiteY0" fmla="*/ 220003 h 3297123"/>
              <a:gd name="connsiteX1" fmla="*/ 923998 w 4550337"/>
              <a:gd name="connsiteY1" fmla="*/ 115233 h 3297123"/>
              <a:gd name="connsiteX2" fmla="*/ 1054124 w 4550337"/>
              <a:gd name="connsiteY2" fmla="*/ 231996 h 3297123"/>
              <a:gd name="connsiteX3" fmla="*/ 1158291 w 4550337"/>
              <a:gd name="connsiteY3" fmla="*/ 307799 h 3297123"/>
              <a:gd name="connsiteX4" fmla="*/ 1527150 w 4550337"/>
              <a:gd name="connsiteY4" fmla="*/ 933 h 3297123"/>
              <a:gd name="connsiteX5" fmla="*/ 1634541 w 4550337"/>
              <a:gd name="connsiteY5" fmla="*/ 98249 h 3297123"/>
              <a:gd name="connsiteX6" fmla="*/ 1977442 w 4550337"/>
              <a:gd name="connsiteY6" fmla="*/ 12524 h 3297123"/>
              <a:gd name="connsiteX7" fmla="*/ 2206042 w 4550337"/>
              <a:gd name="connsiteY7" fmla="*/ 288749 h 3297123"/>
              <a:gd name="connsiteX8" fmla="*/ 2884621 w 4550337"/>
              <a:gd name="connsiteY8" fmla="*/ 928 h 3297123"/>
              <a:gd name="connsiteX9" fmla="*/ 3023488 w 4550337"/>
              <a:gd name="connsiteY9" fmla="*/ 160514 h 3297123"/>
              <a:gd name="connsiteX10" fmla="*/ 3196641 w 4550337"/>
              <a:gd name="connsiteY10" fmla="*/ 164925 h 3297123"/>
              <a:gd name="connsiteX11" fmla="*/ 3434767 w 4550337"/>
              <a:gd name="connsiteY11" fmla="*/ 393525 h 3297123"/>
              <a:gd name="connsiteX12" fmla="*/ 3715600 w 4550337"/>
              <a:gd name="connsiteY12" fmla="*/ 253298 h 3297123"/>
              <a:gd name="connsiteX13" fmla="*/ 3977691 w 4550337"/>
              <a:gd name="connsiteY13" fmla="*/ 460200 h 3297123"/>
              <a:gd name="connsiteX14" fmla="*/ 4511699 w 4550337"/>
              <a:gd name="connsiteY14" fmla="*/ 427077 h 3297123"/>
              <a:gd name="connsiteX15" fmla="*/ 4488648 w 4550337"/>
              <a:gd name="connsiteY15" fmla="*/ 900998 h 3297123"/>
              <a:gd name="connsiteX16" fmla="*/ 4247310 w 4550337"/>
              <a:gd name="connsiteY16" fmla="*/ 1017764 h 3297123"/>
              <a:gd name="connsiteX17" fmla="*/ 4272965 w 4550337"/>
              <a:gd name="connsiteY17" fmla="*/ 1527000 h 3297123"/>
              <a:gd name="connsiteX18" fmla="*/ 4444415 w 4550337"/>
              <a:gd name="connsiteY18" fmla="*/ 1717499 h 3297123"/>
              <a:gd name="connsiteX19" fmla="*/ 4196765 w 4550337"/>
              <a:gd name="connsiteY19" fmla="*/ 1879424 h 3297123"/>
              <a:gd name="connsiteX20" fmla="*/ 4130090 w 4550337"/>
              <a:gd name="connsiteY20" fmla="*/ 2050875 h 3297123"/>
              <a:gd name="connsiteX21" fmla="*/ 4320590 w 4550337"/>
              <a:gd name="connsiteY21" fmla="*/ 2279474 h 3297123"/>
              <a:gd name="connsiteX22" fmla="*/ 4387265 w 4550337"/>
              <a:gd name="connsiteY22" fmla="*/ 2546174 h 3297123"/>
              <a:gd name="connsiteX23" fmla="*/ 4082465 w 4550337"/>
              <a:gd name="connsiteY23" fmla="*/ 2774774 h 3297123"/>
              <a:gd name="connsiteX24" fmla="*/ 4234865 w 4550337"/>
              <a:gd name="connsiteY24" fmla="*/ 3079573 h 3297123"/>
              <a:gd name="connsiteX25" fmla="*/ 4025315 w 4550337"/>
              <a:gd name="connsiteY25" fmla="*/ 3289123 h 3297123"/>
              <a:gd name="connsiteX26" fmla="*/ 3834815 w 4550337"/>
              <a:gd name="connsiteY26" fmla="*/ 3231973 h 3297123"/>
              <a:gd name="connsiteX27" fmla="*/ 3672890 w 4550337"/>
              <a:gd name="connsiteY27" fmla="*/ 3079573 h 3297123"/>
              <a:gd name="connsiteX28" fmla="*/ 3491915 w 4550337"/>
              <a:gd name="connsiteY28" fmla="*/ 3270073 h 3297123"/>
              <a:gd name="connsiteX29" fmla="*/ 3358565 w 4550337"/>
              <a:gd name="connsiteY29" fmla="*/ 3203398 h 3297123"/>
              <a:gd name="connsiteX30" fmla="*/ 3110915 w 4550337"/>
              <a:gd name="connsiteY30" fmla="*/ 3251023 h 3297123"/>
              <a:gd name="connsiteX31" fmla="*/ 2987090 w 4550337"/>
              <a:gd name="connsiteY31" fmla="*/ 3070048 h 3297123"/>
              <a:gd name="connsiteX32" fmla="*/ 2501315 w 4550337"/>
              <a:gd name="connsiteY32" fmla="*/ 3184348 h 3297123"/>
              <a:gd name="connsiteX33" fmla="*/ 2406065 w 4550337"/>
              <a:gd name="connsiteY33" fmla="*/ 3060523 h 3297123"/>
              <a:gd name="connsiteX34" fmla="*/ 2139365 w 4550337"/>
              <a:gd name="connsiteY34" fmla="*/ 3174823 h 3297123"/>
              <a:gd name="connsiteX35" fmla="*/ 2091740 w 4550337"/>
              <a:gd name="connsiteY35" fmla="*/ 3012898 h 3297123"/>
              <a:gd name="connsiteX36" fmla="*/ 1882190 w 4550337"/>
              <a:gd name="connsiteY36" fmla="*/ 3117673 h 3297123"/>
              <a:gd name="connsiteX37" fmla="*/ 1825040 w 4550337"/>
              <a:gd name="connsiteY37" fmla="*/ 3031948 h 3297123"/>
              <a:gd name="connsiteX38" fmla="*/ 1415465 w 4550337"/>
              <a:gd name="connsiteY38" fmla="*/ 3146248 h 3297123"/>
              <a:gd name="connsiteX39" fmla="*/ 1291640 w 4550337"/>
              <a:gd name="connsiteY39" fmla="*/ 2965273 h 3297123"/>
              <a:gd name="connsiteX40" fmla="*/ 462965 w 4550337"/>
              <a:gd name="connsiteY40" fmla="*/ 3241498 h 3297123"/>
              <a:gd name="connsiteX41" fmla="*/ 139115 w 4550337"/>
              <a:gd name="connsiteY41" fmla="*/ 2889073 h 3297123"/>
              <a:gd name="connsiteX42" fmla="*/ 15290 w 4550337"/>
              <a:gd name="connsiteY42" fmla="*/ 2631898 h 3297123"/>
              <a:gd name="connsiteX43" fmla="*/ 62916 w 4550337"/>
              <a:gd name="connsiteY43" fmla="*/ 2527123 h 3297123"/>
              <a:gd name="connsiteX44" fmla="*/ 43866 w 4550337"/>
              <a:gd name="connsiteY44" fmla="*/ 2393773 h 3297123"/>
              <a:gd name="connsiteX45" fmla="*/ 120066 w 4550337"/>
              <a:gd name="connsiteY45" fmla="*/ 2317573 h 3297123"/>
              <a:gd name="connsiteX46" fmla="*/ 34341 w 4550337"/>
              <a:gd name="connsiteY46" fmla="*/ 2041348 h 3297123"/>
              <a:gd name="connsiteX47" fmla="*/ 367716 w 4550337"/>
              <a:gd name="connsiteY47" fmla="*/ 1755598 h 3297123"/>
              <a:gd name="connsiteX48" fmla="*/ 367716 w 4550337"/>
              <a:gd name="connsiteY48" fmla="*/ 1688923 h 3297123"/>
              <a:gd name="connsiteX49" fmla="*/ 215316 w 4550337"/>
              <a:gd name="connsiteY49" fmla="*/ 1727023 h 3297123"/>
              <a:gd name="connsiteX50" fmla="*/ 120066 w 4550337"/>
              <a:gd name="connsiteY50" fmla="*/ 1307923 h 3297123"/>
              <a:gd name="connsiteX51" fmla="*/ 224841 w 4550337"/>
              <a:gd name="connsiteY51" fmla="*/ 1241248 h 3297123"/>
              <a:gd name="connsiteX52" fmla="*/ 62916 w 4550337"/>
              <a:gd name="connsiteY52" fmla="*/ 907873 h 3297123"/>
              <a:gd name="connsiteX53" fmla="*/ 1663115 w 4550337"/>
              <a:gd name="connsiteY53" fmla="*/ 898350 h 3297123"/>
              <a:gd name="connsiteX54" fmla="*/ 920165 w 4550337"/>
              <a:gd name="connsiteY54" fmla="*/ 850725 h 3297123"/>
              <a:gd name="connsiteX55" fmla="*/ 652377 w 455033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14300 w 4535047"/>
              <a:gd name="connsiteY54" fmla="*/ 30780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35047" h="3303648">
                <a:moveTo>
                  <a:pt x="637087" y="226528"/>
                </a:moveTo>
                <a:lnTo>
                  <a:pt x="908708" y="121758"/>
                </a:lnTo>
                <a:cubicBezTo>
                  <a:pt x="1015583" y="182904"/>
                  <a:pt x="979584" y="177375"/>
                  <a:pt x="1038834" y="238521"/>
                </a:cubicBezTo>
                <a:cubicBezTo>
                  <a:pt x="1048156" y="251089"/>
                  <a:pt x="1133679" y="301756"/>
                  <a:pt x="1143001" y="314324"/>
                </a:cubicBezTo>
                <a:lnTo>
                  <a:pt x="1511860" y="7458"/>
                </a:lnTo>
                <a:cubicBezTo>
                  <a:pt x="1674657" y="151022"/>
                  <a:pt x="1561229" y="56460"/>
                  <a:pt x="1619251" y="104774"/>
                </a:cubicBezTo>
                <a:cubicBezTo>
                  <a:pt x="1635562" y="128931"/>
                  <a:pt x="1757364" y="57149"/>
                  <a:pt x="1962152" y="19049"/>
                </a:cubicBezTo>
                <a:cubicBezTo>
                  <a:pt x="1919290" y="-57151"/>
                  <a:pt x="2120518" y="236882"/>
                  <a:pt x="2190752" y="295274"/>
                </a:cubicBezTo>
                <a:cubicBezTo>
                  <a:pt x="2426470" y="208859"/>
                  <a:pt x="2652663" y="46243"/>
                  <a:pt x="2869331" y="7453"/>
                </a:cubicBezTo>
                <a:cubicBezTo>
                  <a:pt x="2928320" y="16198"/>
                  <a:pt x="2911109" y="43994"/>
                  <a:pt x="3008198" y="167039"/>
                </a:cubicBezTo>
                <a:cubicBezTo>
                  <a:pt x="3076076" y="197547"/>
                  <a:pt x="3127092" y="161190"/>
                  <a:pt x="3181351" y="171450"/>
                </a:cubicBezTo>
                <a:cubicBezTo>
                  <a:pt x="3235610" y="181710"/>
                  <a:pt x="3317109" y="247209"/>
                  <a:pt x="3419477" y="400050"/>
                </a:cubicBezTo>
                <a:cubicBezTo>
                  <a:pt x="3614688" y="493008"/>
                  <a:pt x="3543199" y="338315"/>
                  <a:pt x="3700310" y="259823"/>
                </a:cubicBezTo>
                <a:cubicBezTo>
                  <a:pt x="3744760" y="275698"/>
                  <a:pt x="3913855" y="437762"/>
                  <a:pt x="3962401" y="466725"/>
                </a:cubicBezTo>
                <a:cubicBezTo>
                  <a:pt x="4010947" y="495688"/>
                  <a:pt x="4225512" y="388711"/>
                  <a:pt x="4496409" y="433602"/>
                </a:cubicBezTo>
                <a:cubicBezTo>
                  <a:pt x="4215675" y="1105926"/>
                  <a:pt x="4439767" y="625724"/>
                  <a:pt x="4473358" y="907523"/>
                </a:cubicBezTo>
                <a:cubicBezTo>
                  <a:pt x="4678662" y="1070270"/>
                  <a:pt x="4312466" y="966317"/>
                  <a:pt x="4232020" y="1024289"/>
                </a:cubicBezTo>
                <a:cubicBezTo>
                  <a:pt x="4142147" y="1000359"/>
                  <a:pt x="4309448" y="1386005"/>
                  <a:pt x="4257675" y="1533525"/>
                </a:cubicBezTo>
                <a:cubicBezTo>
                  <a:pt x="4434988" y="1670785"/>
                  <a:pt x="4479925" y="1671637"/>
                  <a:pt x="4429125" y="1724024"/>
                </a:cubicBezTo>
                <a:cubicBezTo>
                  <a:pt x="4383088" y="1779586"/>
                  <a:pt x="4260850" y="1865311"/>
                  <a:pt x="4181475" y="1885949"/>
                </a:cubicBezTo>
                <a:cubicBezTo>
                  <a:pt x="4102100" y="1906587"/>
                  <a:pt x="4219575" y="2065338"/>
                  <a:pt x="4114800" y="2057400"/>
                </a:cubicBezTo>
                <a:cubicBezTo>
                  <a:pt x="4010025" y="2049463"/>
                  <a:pt x="4402137" y="2327274"/>
                  <a:pt x="4305300" y="2285999"/>
                </a:cubicBezTo>
                <a:cubicBezTo>
                  <a:pt x="4208463" y="2244724"/>
                  <a:pt x="4465637" y="2554286"/>
                  <a:pt x="4371975" y="2552699"/>
                </a:cubicBezTo>
                <a:cubicBezTo>
                  <a:pt x="4278313" y="2551112"/>
                  <a:pt x="4238625" y="2838449"/>
                  <a:pt x="4067175" y="2781299"/>
                </a:cubicBezTo>
                <a:cubicBezTo>
                  <a:pt x="3895725" y="2724149"/>
                  <a:pt x="4291012" y="3117848"/>
                  <a:pt x="4219575" y="3086098"/>
                </a:cubicBezTo>
                <a:cubicBezTo>
                  <a:pt x="4148138" y="3054348"/>
                  <a:pt x="4140200" y="3355973"/>
                  <a:pt x="4010025" y="3295648"/>
                </a:cubicBezTo>
                <a:cubicBezTo>
                  <a:pt x="3879850" y="3235323"/>
                  <a:pt x="3956050" y="3359148"/>
                  <a:pt x="3819525" y="3238498"/>
                </a:cubicBezTo>
                <a:cubicBezTo>
                  <a:pt x="3683000" y="3117848"/>
                  <a:pt x="3775075" y="3214686"/>
                  <a:pt x="3657600" y="3086098"/>
                </a:cubicBezTo>
                <a:cubicBezTo>
                  <a:pt x="3549650" y="3167061"/>
                  <a:pt x="3668712" y="3068635"/>
                  <a:pt x="3476625" y="3276598"/>
                </a:cubicBezTo>
                <a:cubicBezTo>
                  <a:pt x="3398838" y="3243261"/>
                  <a:pt x="3476625" y="3281360"/>
                  <a:pt x="3343275" y="3209923"/>
                </a:cubicBezTo>
                <a:cubicBezTo>
                  <a:pt x="3248025" y="3094036"/>
                  <a:pt x="3387725" y="3184523"/>
                  <a:pt x="3095625" y="3257548"/>
                </a:cubicBezTo>
                <a:cubicBezTo>
                  <a:pt x="2971800" y="3125786"/>
                  <a:pt x="3213100" y="3468685"/>
                  <a:pt x="2971800" y="3076573"/>
                </a:cubicBezTo>
                <a:cubicBezTo>
                  <a:pt x="2884487" y="2932110"/>
                  <a:pt x="2954338" y="3047998"/>
                  <a:pt x="2486025" y="3190873"/>
                </a:cubicBezTo>
                <a:cubicBezTo>
                  <a:pt x="2347912" y="3049585"/>
                  <a:pt x="2530475" y="3448048"/>
                  <a:pt x="2390775" y="3067048"/>
                </a:cubicBezTo>
                <a:cubicBezTo>
                  <a:pt x="2232025" y="3103561"/>
                  <a:pt x="2390775" y="3055935"/>
                  <a:pt x="2124075" y="3181348"/>
                </a:cubicBezTo>
                <a:cubicBezTo>
                  <a:pt x="2054225" y="3051173"/>
                  <a:pt x="2155825" y="3398835"/>
                  <a:pt x="2076450" y="3019423"/>
                </a:cubicBezTo>
                <a:cubicBezTo>
                  <a:pt x="2049463" y="2878136"/>
                  <a:pt x="2081213" y="3047998"/>
                  <a:pt x="1866900" y="3124198"/>
                </a:cubicBezTo>
                <a:cubicBezTo>
                  <a:pt x="1822450" y="3024186"/>
                  <a:pt x="1893888" y="3103560"/>
                  <a:pt x="1809750" y="3038473"/>
                </a:cubicBezTo>
                <a:cubicBezTo>
                  <a:pt x="1624013" y="3119436"/>
                  <a:pt x="1760538" y="3070223"/>
                  <a:pt x="1400175" y="3152773"/>
                </a:cubicBezTo>
                <a:cubicBezTo>
                  <a:pt x="1341438" y="3078161"/>
                  <a:pt x="1358900" y="3127372"/>
                  <a:pt x="1276350" y="2971798"/>
                </a:cubicBezTo>
                <a:cubicBezTo>
                  <a:pt x="1281112" y="2825748"/>
                  <a:pt x="976312" y="3030535"/>
                  <a:pt x="447675" y="3248023"/>
                </a:cubicBezTo>
                <a:cubicBezTo>
                  <a:pt x="347663" y="3214686"/>
                  <a:pt x="428625" y="3286123"/>
                  <a:pt x="123825" y="2895598"/>
                </a:cubicBezTo>
                <a:cubicBezTo>
                  <a:pt x="103188" y="2790823"/>
                  <a:pt x="98425" y="2903535"/>
                  <a:pt x="0" y="2638423"/>
                </a:cubicBezTo>
                <a:cubicBezTo>
                  <a:pt x="25400" y="2549523"/>
                  <a:pt x="-36511" y="2613023"/>
                  <a:pt x="47626" y="2533648"/>
                </a:cubicBezTo>
                <a:cubicBezTo>
                  <a:pt x="120651" y="2452686"/>
                  <a:pt x="95251" y="2566985"/>
                  <a:pt x="28576" y="2400298"/>
                </a:cubicBezTo>
                <a:cubicBezTo>
                  <a:pt x="73026" y="2333623"/>
                  <a:pt x="25401" y="2382835"/>
                  <a:pt x="104776" y="2324098"/>
                </a:cubicBezTo>
                <a:cubicBezTo>
                  <a:pt x="182563" y="2255836"/>
                  <a:pt x="114301" y="2332035"/>
                  <a:pt x="19051" y="2047873"/>
                </a:cubicBezTo>
                <a:cubicBezTo>
                  <a:pt x="80963" y="1951036"/>
                  <a:pt x="80964" y="1952623"/>
                  <a:pt x="352426" y="1762123"/>
                </a:cubicBezTo>
                <a:cubicBezTo>
                  <a:pt x="433388" y="1700211"/>
                  <a:pt x="136526" y="1838323"/>
                  <a:pt x="352426" y="1695448"/>
                </a:cubicBezTo>
                <a:cubicBezTo>
                  <a:pt x="393701" y="1662111"/>
                  <a:pt x="327026" y="1712910"/>
                  <a:pt x="200026" y="1733548"/>
                </a:cubicBezTo>
                <a:cubicBezTo>
                  <a:pt x="252413" y="1697036"/>
                  <a:pt x="25401" y="1490660"/>
                  <a:pt x="104776" y="1314448"/>
                </a:cubicBezTo>
                <a:cubicBezTo>
                  <a:pt x="195264" y="1214436"/>
                  <a:pt x="95251" y="1344610"/>
                  <a:pt x="209551" y="1247773"/>
                </a:cubicBezTo>
                <a:cubicBezTo>
                  <a:pt x="92076" y="1127123"/>
                  <a:pt x="17464" y="1162048"/>
                  <a:pt x="47626" y="914398"/>
                </a:cubicBezTo>
                <a:cubicBezTo>
                  <a:pt x="103189" y="854073"/>
                  <a:pt x="57151" y="915985"/>
                  <a:pt x="247651" y="704848"/>
                </a:cubicBezTo>
                <a:cubicBezTo>
                  <a:pt x="104776" y="446086"/>
                  <a:pt x="73025" y="309562"/>
                  <a:pt x="133350" y="304800"/>
                </a:cubicBezTo>
                <a:cubicBezTo>
                  <a:pt x="-25400" y="200025"/>
                  <a:pt x="225425" y="219075"/>
                  <a:pt x="552450" y="0"/>
                </a:cubicBezTo>
                <a:cubicBezTo>
                  <a:pt x="669562" y="177109"/>
                  <a:pt x="596175" y="125619"/>
                  <a:pt x="637087" y="226528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0039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5536" y="5111316"/>
            <a:ext cx="79928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E" sz="2400" dirty="0" smtClean="0"/>
              <a:t>Protein </a:t>
            </a:r>
            <a:r>
              <a:rPr lang="en-IE" sz="2400" dirty="0"/>
              <a:t>builds, maintains and replaces the tissues in your body. Many foods high in protein also contain minerals our bodies need to stay healthy</a:t>
            </a:r>
            <a:r>
              <a:rPr lang="en-IE" sz="2400" dirty="0" smtClean="0"/>
              <a:t>.</a:t>
            </a:r>
            <a:endParaRPr lang="en-IE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9557" y="1465620"/>
            <a:ext cx="748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cs typeface="Rockwell"/>
              </a:rPr>
              <a:t>Proteins</a:t>
            </a:r>
            <a:endParaRPr lang="en-IE" sz="2800" b="1" dirty="0">
              <a:cs typeface="Rockwell"/>
            </a:endParaRPr>
          </a:p>
        </p:txBody>
      </p:sp>
      <p:sp>
        <p:nvSpPr>
          <p:cNvPr id="5" name="5-Point Star 2"/>
          <p:cNvSpPr/>
          <p:nvPr/>
        </p:nvSpPr>
        <p:spPr>
          <a:xfrm>
            <a:off x="2196100" y="1988840"/>
            <a:ext cx="4391760" cy="3093825"/>
          </a:xfrm>
          <a:custGeom>
            <a:avLst/>
            <a:gdLst>
              <a:gd name="connsiteX0" fmla="*/ 2 w 2232248"/>
              <a:gd name="connsiteY0" fmla="*/ 797632 h 2088232"/>
              <a:gd name="connsiteX1" fmla="*/ 852648 w 2232248"/>
              <a:gd name="connsiteY1" fmla="*/ 797637 h 2088232"/>
              <a:gd name="connsiteX2" fmla="*/ 1116124 w 2232248"/>
              <a:gd name="connsiteY2" fmla="*/ 0 h 2088232"/>
              <a:gd name="connsiteX3" fmla="*/ 1379600 w 2232248"/>
              <a:gd name="connsiteY3" fmla="*/ 797637 h 2088232"/>
              <a:gd name="connsiteX4" fmla="*/ 2232246 w 2232248"/>
              <a:gd name="connsiteY4" fmla="*/ 797632 h 2088232"/>
              <a:gd name="connsiteX5" fmla="*/ 1542438 w 2232248"/>
              <a:gd name="connsiteY5" fmla="*/ 1290593 h 2088232"/>
              <a:gd name="connsiteX6" fmla="*/ 1805925 w 2232248"/>
              <a:gd name="connsiteY6" fmla="*/ 2088227 h 2088232"/>
              <a:gd name="connsiteX7" fmla="*/ 1116124 w 2232248"/>
              <a:gd name="connsiteY7" fmla="*/ 1595256 h 2088232"/>
              <a:gd name="connsiteX8" fmla="*/ 426323 w 2232248"/>
              <a:gd name="connsiteY8" fmla="*/ 2088227 h 2088232"/>
              <a:gd name="connsiteX9" fmla="*/ 689810 w 2232248"/>
              <a:gd name="connsiteY9" fmla="*/ 1290593 h 2088232"/>
              <a:gd name="connsiteX10" fmla="*/ 2 w 2232248"/>
              <a:gd name="connsiteY10" fmla="*/ 797632 h 2088232"/>
              <a:gd name="connsiteX0" fmla="*/ 0 w 2346544"/>
              <a:gd name="connsiteY0" fmla="*/ 0 h 2319295"/>
              <a:gd name="connsiteX1" fmla="*/ 966946 w 2346544"/>
              <a:gd name="connsiteY1" fmla="*/ 10287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46544"/>
              <a:gd name="connsiteY0" fmla="*/ 0 h 2319295"/>
              <a:gd name="connsiteX1" fmla="*/ 328771 w 2346544"/>
              <a:gd name="connsiteY1" fmla="*/ 2286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08444"/>
              <a:gd name="connsiteY0" fmla="*/ 0 h 2252620"/>
              <a:gd name="connsiteX1" fmla="*/ 290671 w 2308444"/>
              <a:gd name="connsiteY1" fmla="*/ 161930 h 2252620"/>
              <a:gd name="connsiteX2" fmla="*/ 1192322 w 2308444"/>
              <a:gd name="connsiteY2" fmla="*/ 164393 h 2252620"/>
              <a:gd name="connsiteX3" fmla="*/ 1455798 w 2308444"/>
              <a:gd name="connsiteY3" fmla="*/ 962030 h 2252620"/>
              <a:gd name="connsiteX4" fmla="*/ 2308444 w 2308444"/>
              <a:gd name="connsiteY4" fmla="*/ 962025 h 2252620"/>
              <a:gd name="connsiteX5" fmla="*/ 1618636 w 2308444"/>
              <a:gd name="connsiteY5" fmla="*/ 1454986 h 2252620"/>
              <a:gd name="connsiteX6" fmla="*/ 1882123 w 2308444"/>
              <a:gd name="connsiteY6" fmla="*/ 2252620 h 2252620"/>
              <a:gd name="connsiteX7" fmla="*/ 1192322 w 2308444"/>
              <a:gd name="connsiteY7" fmla="*/ 1759649 h 2252620"/>
              <a:gd name="connsiteX8" fmla="*/ 502521 w 2308444"/>
              <a:gd name="connsiteY8" fmla="*/ 2252620 h 2252620"/>
              <a:gd name="connsiteX9" fmla="*/ 766008 w 2308444"/>
              <a:gd name="connsiteY9" fmla="*/ 1454986 h 2252620"/>
              <a:gd name="connsiteX10" fmla="*/ 0 w 2308444"/>
              <a:gd name="connsiteY10" fmla="*/ 0 h 225262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20797 w 2308444"/>
              <a:gd name="connsiteY2" fmla="*/ 164388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112898 w 2308444"/>
              <a:gd name="connsiteY4" fmla="*/ 2667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2308444 w 2308444"/>
              <a:gd name="connsiteY5" fmla="*/ 1181095 h 2471690"/>
              <a:gd name="connsiteX6" fmla="*/ 1618636 w 2308444"/>
              <a:gd name="connsiteY6" fmla="*/ 1674056 h 2471690"/>
              <a:gd name="connsiteX7" fmla="*/ 1882123 w 2308444"/>
              <a:gd name="connsiteY7" fmla="*/ 2471690 h 2471690"/>
              <a:gd name="connsiteX8" fmla="*/ 1192322 w 2308444"/>
              <a:gd name="connsiteY8" fmla="*/ 1978719 h 2471690"/>
              <a:gd name="connsiteX9" fmla="*/ 502521 w 2308444"/>
              <a:gd name="connsiteY9" fmla="*/ 2471690 h 2471690"/>
              <a:gd name="connsiteX10" fmla="*/ 766008 w 2308444"/>
              <a:gd name="connsiteY10" fmla="*/ 1674056 h 2471690"/>
              <a:gd name="connsiteX11" fmla="*/ 0 w 2308444"/>
              <a:gd name="connsiteY11" fmla="*/ 219070 h 24716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1058364 w 2308444"/>
              <a:gd name="connsiteY5" fmla="*/ 249716 h 2471690"/>
              <a:gd name="connsiteX6" fmla="*/ 2308444 w 2308444"/>
              <a:gd name="connsiteY6" fmla="*/ 1181095 h 2471690"/>
              <a:gd name="connsiteX7" fmla="*/ 1618636 w 2308444"/>
              <a:gd name="connsiteY7" fmla="*/ 1674056 h 2471690"/>
              <a:gd name="connsiteX8" fmla="*/ 1882123 w 2308444"/>
              <a:gd name="connsiteY8" fmla="*/ 2471690 h 2471690"/>
              <a:gd name="connsiteX9" fmla="*/ 1192322 w 2308444"/>
              <a:gd name="connsiteY9" fmla="*/ 1978719 h 2471690"/>
              <a:gd name="connsiteX10" fmla="*/ 502521 w 2308444"/>
              <a:gd name="connsiteY10" fmla="*/ 2471690 h 2471690"/>
              <a:gd name="connsiteX11" fmla="*/ 766008 w 2308444"/>
              <a:gd name="connsiteY11" fmla="*/ 1674056 h 2471690"/>
              <a:gd name="connsiteX12" fmla="*/ 0 w 2308444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322362 h 2574982"/>
              <a:gd name="connsiteX1" fmla="*/ 271621 w 1882123"/>
              <a:gd name="connsiteY1" fmla="*/ 217592 h 2574982"/>
              <a:gd name="connsiteX2" fmla="*/ 401747 w 1882123"/>
              <a:gd name="connsiteY2" fmla="*/ 334355 h 2574982"/>
              <a:gd name="connsiteX3" fmla="*/ 420189 w 1882123"/>
              <a:gd name="connsiteY3" fmla="*/ 438733 h 2574982"/>
              <a:gd name="connsiteX4" fmla="*/ 874773 w 1882123"/>
              <a:gd name="connsiteY4" fmla="*/ 103292 h 2574982"/>
              <a:gd name="connsiteX5" fmla="*/ 1058364 w 1882123"/>
              <a:gd name="connsiteY5" fmla="*/ 353008 h 2574982"/>
              <a:gd name="connsiteX6" fmla="*/ 955894 w 1882123"/>
              <a:gd name="connsiteY6" fmla="*/ 179487 h 2574982"/>
              <a:gd name="connsiteX7" fmla="*/ 1723411 w 1882123"/>
              <a:gd name="connsiteY7" fmla="*/ 119998 h 2574982"/>
              <a:gd name="connsiteX8" fmla="*/ 1882123 w 1882123"/>
              <a:gd name="connsiteY8" fmla="*/ 2574982 h 2574982"/>
              <a:gd name="connsiteX9" fmla="*/ 1192322 w 1882123"/>
              <a:gd name="connsiteY9" fmla="*/ 2082011 h 2574982"/>
              <a:gd name="connsiteX10" fmla="*/ 502521 w 1882123"/>
              <a:gd name="connsiteY10" fmla="*/ 2574982 h 2574982"/>
              <a:gd name="connsiteX11" fmla="*/ 766008 w 1882123"/>
              <a:gd name="connsiteY11" fmla="*/ 1777348 h 2574982"/>
              <a:gd name="connsiteX12" fmla="*/ 0 w 1882123"/>
              <a:gd name="connsiteY12" fmla="*/ 322362 h 2574982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1622644 w 1882123"/>
              <a:gd name="connsiteY6" fmla="*/ 20954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3590 w 1882123"/>
              <a:gd name="connsiteY6" fmla="*/ 87791 h 2471690"/>
              <a:gd name="connsiteX7" fmla="*/ 1622644 w 1882123"/>
              <a:gd name="connsiteY7" fmla="*/ 209545 h 2471690"/>
              <a:gd name="connsiteX8" fmla="*/ 1723411 w 1882123"/>
              <a:gd name="connsiteY8" fmla="*/ 16706 h 2471690"/>
              <a:gd name="connsiteX9" fmla="*/ 1882123 w 1882123"/>
              <a:gd name="connsiteY9" fmla="*/ 2471690 h 2471690"/>
              <a:gd name="connsiteX10" fmla="*/ 1192322 w 1882123"/>
              <a:gd name="connsiteY10" fmla="*/ 1978719 h 2471690"/>
              <a:gd name="connsiteX11" fmla="*/ 502521 w 1882123"/>
              <a:gd name="connsiteY11" fmla="*/ 2471690 h 2471690"/>
              <a:gd name="connsiteX12" fmla="*/ 766008 w 1882123"/>
              <a:gd name="connsiteY12" fmla="*/ 1674056 h 2471690"/>
              <a:gd name="connsiteX13" fmla="*/ 0 w 1882123"/>
              <a:gd name="connsiteY13" fmla="*/ 219070 h 2471690"/>
              <a:gd name="connsiteX0" fmla="*/ 0 w 2050507"/>
              <a:gd name="connsiteY0" fmla="*/ 219070 h 2471690"/>
              <a:gd name="connsiteX1" fmla="*/ 271621 w 2050507"/>
              <a:gd name="connsiteY1" fmla="*/ 114300 h 2471690"/>
              <a:gd name="connsiteX2" fmla="*/ 401747 w 2050507"/>
              <a:gd name="connsiteY2" fmla="*/ 231063 h 2471690"/>
              <a:gd name="connsiteX3" fmla="*/ 420189 w 2050507"/>
              <a:gd name="connsiteY3" fmla="*/ 335441 h 2471690"/>
              <a:gd name="connsiteX4" fmla="*/ 874773 w 2050507"/>
              <a:gd name="connsiteY4" fmla="*/ 0 h 2471690"/>
              <a:gd name="connsiteX5" fmla="*/ 1210764 w 2050507"/>
              <a:gd name="connsiteY5" fmla="*/ 544991 h 2471690"/>
              <a:gd name="connsiteX6" fmla="*/ 2048965 w 2050507"/>
              <a:gd name="connsiteY6" fmla="*/ 564041 h 2471690"/>
              <a:gd name="connsiteX7" fmla="*/ 953590 w 2050507"/>
              <a:gd name="connsiteY7" fmla="*/ 87791 h 2471690"/>
              <a:gd name="connsiteX8" fmla="*/ 1622644 w 2050507"/>
              <a:gd name="connsiteY8" fmla="*/ 209545 h 2471690"/>
              <a:gd name="connsiteX9" fmla="*/ 1723411 w 2050507"/>
              <a:gd name="connsiteY9" fmla="*/ 16706 h 2471690"/>
              <a:gd name="connsiteX10" fmla="*/ 1882123 w 2050507"/>
              <a:gd name="connsiteY10" fmla="*/ 2471690 h 2471690"/>
              <a:gd name="connsiteX11" fmla="*/ 1192322 w 2050507"/>
              <a:gd name="connsiteY11" fmla="*/ 1978719 h 2471690"/>
              <a:gd name="connsiteX12" fmla="*/ 502521 w 2050507"/>
              <a:gd name="connsiteY12" fmla="*/ 2471690 h 2471690"/>
              <a:gd name="connsiteX13" fmla="*/ 766008 w 2050507"/>
              <a:gd name="connsiteY13" fmla="*/ 1674056 h 2471690"/>
              <a:gd name="connsiteX14" fmla="*/ 0 w 2050507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1210764 w 2306140"/>
              <a:gd name="connsiteY5" fmla="*/ 544991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28457 h 2481077"/>
              <a:gd name="connsiteX1" fmla="*/ 271621 w 2306140"/>
              <a:gd name="connsiteY1" fmla="*/ 123687 h 2481077"/>
              <a:gd name="connsiteX2" fmla="*/ 401747 w 2306140"/>
              <a:gd name="connsiteY2" fmla="*/ 240450 h 2481077"/>
              <a:gd name="connsiteX3" fmla="*/ 420189 w 2306140"/>
              <a:gd name="connsiteY3" fmla="*/ 344828 h 2481077"/>
              <a:gd name="connsiteX4" fmla="*/ 874773 w 2306140"/>
              <a:gd name="connsiteY4" fmla="*/ 9387 h 2481077"/>
              <a:gd name="connsiteX5" fmla="*/ 982164 w 2306140"/>
              <a:gd name="connsiteY5" fmla="*/ 106703 h 2481077"/>
              <a:gd name="connsiteX6" fmla="*/ 1353640 w 2306140"/>
              <a:gd name="connsiteY6" fmla="*/ 11453 h 2481077"/>
              <a:gd name="connsiteX7" fmla="*/ 2306140 w 2306140"/>
              <a:gd name="connsiteY7" fmla="*/ 306728 h 2481077"/>
              <a:gd name="connsiteX8" fmla="*/ 1622644 w 2306140"/>
              <a:gd name="connsiteY8" fmla="*/ 218932 h 2481077"/>
              <a:gd name="connsiteX9" fmla="*/ 1723411 w 2306140"/>
              <a:gd name="connsiteY9" fmla="*/ 26093 h 2481077"/>
              <a:gd name="connsiteX10" fmla="*/ 1882123 w 2306140"/>
              <a:gd name="connsiteY10" fmla="*/ 2481077 h 2481077"/>
              <a:gd name="connsiteX11" fmla="*/ 1192322 w 2306140"/>
              <a:gd name="connsiteY11" fmla="*/ 1988106 h 2481077"/>
              <a:gd name="connsiteX12" fmla="*/ 502521 w 2306140"/>
              <a:gd name="connsiteY12" fmla="*/ 2481077 h 2481077"/>
              <a:gd name="connsiteX13" fmla="*/ 766008 w 2306140"/>
              <a:gd name="connsiteY13" fmla="*/ 1683443 h 2481077"/>
              <a:gd name="connsiteX14" fmla="*/ 0 w 2306140"/>
              <a:gd name="connsiteY14" fmla="*/ 228457 h 2481077"/>
              <a:gd name="connsiteX0" fmla="*/ 0 w 2306140"/>
              <a:gd name="connsiteY0" fmla="*/ 219469 h 2472089"/>
              <a:gd name="connsiteX1" fmla="*/ 271621 w 2306140"/>
              <a:gd name="connsiteY1" fmla="*/ 114699 h 2472089"/>
              <a:gd name="connsiteX2" fmla="*/ 401747 w 2306140"/>
              <a:gd name="connsiteY2" fmla="*/ 231462 h 2472089"/>
              <a:gd name="connsiteX3" fmla="*/ 420189 w 2306140"/>
              <a:gd name="connsiteY3" fmla="*/ 335840 h 2472089"/>
              <a:gd name="connsiteX4" fmla="*/ 874773 w 2306140"/>
              <a:gd name="connsiteY4" fmla="*/ 399 h 2472089"/>
              <a:gd name="connsiteX5" fmla="*/ 982164 w 2306140"/>
              <a:gd name="connsiteY5" fmla="*/ 97715 h 2472089"/>
              <a:gd name="connsiteX6" fmla="*/ 1325065 w 2306140"/>
              <a:gd name="connsiteY6" fmla="*/ 11990 h 2472089"/>
              <a:gd name="connsiteX7" fmla="*/ 2306140 w 2306140"/>
              <a:gd name="connsiteY7" fmla="*/ 297740 h 2472089"/>
              <a:gd name="connsiteX8" fmla="*/ 1622644 w 2306140"/>
              <a:gd name="connsiteY8" fmla="*/ 209944 h 2472089"/>
              <a:gd name="connsiteX9" fmla="*/ 1723411 w 2306140"/>
              <a:gd name="connsiteY9" fmla="*/ 17105 h 2472089"/>
              <a:gd name="connsiteX10" fmla="*/ 1882123 w 2306140"/>
              <a:gd name="connsiteY10" fmla="*/ 2472089 h 2472089"/>
              <a:gd name="connsiteX11" fmla="*/ 1192322 w 2306140"/>
              <a:gd name="connsiteY11" fmla="*/ 1979118 h 2472089"/>
              <a:gd name="connsiteX12" fmla="*/ 502521 w 2306140"/>
              <a:gd name="connsiteY12" fmla="*/ 2472089 h 2472089"/>
              <a:gd name="connsiteX13" fmla="*/ 766008 w 2306140"/>
              <a:gd name="connsiteY13" fmla="*/ 1674455 h 2472089"/>
              <a:gd name="connsiteX14" fmla="*/ 0 w 2306140"/>
              <a:gd name="connsiteY14" fmla="*/ 219469 h 2472089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25065 w 2306140"/>
              <a:gd name="connsiteY6" fmla="*/ 1159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723411 w 2460844"/>
              <a:gd name="connsiteY9" fmla="*/ 1670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220290 w 2460844"/>
              <a:gd name="connsiteY7" fmla="*/ 46879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553665 w 2460844"/>
              <a:gd name="connsiteY7" fmla="*/ 287816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20002 h 2472622"/>
              <a:gd name="connsiteX1" fmla="*/ 271621 w 2460844"/>
              <a:gd name="connsiteY1" fmla="*/ 115232 h 2472622"/>
              <a:gd name="connsiteX2" fmla="*/ 401747 w 2460844"/>
              <a:gd name="connsiteY2" fmla="*/ 231995 h 2472622"/>
              <a:gd name="connsiteX3" fmla="*/ 420189 w 2460844"/>
              <a:gd name="connsiteY3" fmla="*/ 336373 h 2472622"/>
              <a:gd name="connsiteX4" fmla="*/ 874773 w 2460844"/>
              <a:gd name="connsiteY4" fmla="*/ 932 h 2472622"/>
              <a:gd name="connsiteX5" fmla="*/ 982164 w 2460844"/>
              <a:gd name="connsiteY5" fmla="*/ 98248 h 2472622"/>
              <a:gd name="connsiteX6" fmla="*/ 1325065 w 2460844"/>
              <a:gd name="connsiteY6" fmla="*/ 12523 h 2472622"/>
              <a:gd name="connsiteX7" fmla="*/ 1553665 w 2460844"/>
              <a:gd name="connsiteY7" fmla="*/ 288748 h 2472622"/>
              <a:gd name="connsiteX8" fmla="*/ 2460844 w 2460844"/>
              <a:gd name="connsiteY8" fmla="*/ 762927 h 2472622"/>
              <a:gd name="connsiteX9" fmla="*/ 1551961 w 2460844"/>
              <a:gd name="connsiteY9" fmla="*/ 951088 h 2472622"/>
              <a:gd name="connsiteX10" fmla="*/ 1882123 w 2460844"/>
              <a:gd name="connsiteY10" fmla="*/ 2472622 h 2472622"/>
              <a:gd name="connsiteX11" fmla="*/ 1192322 w 2460844"/>
              <a:gd name="connsiteY11" fmla="*/ 1979651 h 2472622"/>
              <a:gd name="connsiteX12" fmla="*/ 502521 w 2460844"/>
              <a:gd name="connsiteY12" fmla="*/ 2472622 h 2472622"/>
              <a:gd name="connsiteX13" fmla="*/ 766008 w 2460844"/>
              <a:gd name="connsiteY13" fmla="*/ 1674988 h 2472622"/>
              <a:gd name="connsiteX14" fmla="*/ 0 w 2460844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32244"/>
              <a:gd name="connsiteY0" fmla="*/ 223053 h 2475673"/>
              <a:gd name="connsiteX1" fmla="*/ 271621 w 2232244"/>
              <a:gd name="connsiteY1" fmla="*/ 118283 h 2475673"/>
              <a:gd name="connsiteX2" fmla="*/ 401747 w 2232244"/>
              <a:gd name="connsiteY2" fmla="*/ 235046 h 2475673"/>
              <a:gd name="connsiteX3" fmla="*/ 420189 w 2232244"/>
              <a:gd name="connsiteY3" fmla="*/ 339424 h 2475673"/>
              <a:gd name="connsiteX4" fmla="*/ 874773 w 2232244"/>
              <a:gd name="connsiteY4" fmla="*/ 3983 h 2475673"/>
              <a:gd name="connsiteX5" fmla="*/ 982164 w 2232244"/>
              <a:gd name="connsiteY5" fmla="*/ 101299 h 2475673"/>
              <a:gd name="connsiteX6" fmla="*/ 1325065 w 2232244"/>
              <a:gd name="connsiteY6" fmla="*/ 15574 h 2475673"/>
              <a:gd name="connsiteX7" fmla="*/ 1553665 w 2232244"/>
              <a:gd name="connsiteY7" fmla="*/ 291799 h 2475673"/>
              <a:gd name="connsiteX8" fmla="*/ 2232244 w 2232244"/>
              <a:gd name="connsiteY8" fmla="*/ 3978 h 2475673"/>
              <a:gd name="connsiteX9" fmla="*/ 1551961 w 2232244"/>
              <a:gd name="connsiteY9" fmla="*/ 954139 h 2475673"/>
              <a:gd name="connsiteX10" fmla="*/ 1882123 w 2232244"/>
              <a:gd name="connsiteY10" fmla="*/ 2475673 h 2475673"/>
              <a:gd name="connsiteX11" fmla="*/ 1192322 w 2232244"/>
              <a:gd name="connsiteY11" fmla="*/ 1982702 h 2475673"/>
              <a:gd name="connsiteX12" fmla="*/ 502521 w 2232244"/>
              <a:gd name="connsiteY12" fmla="*/ 2475673 h 2475673"/>
              <a:gd name="connsiteX13" fmla="*/ 766008 w 2232244"/>
              <a:gd name="connsiteY13" fmla="*/ 1678039 h 2475673"/>
              <a:gd name="connsiteX14" fmla="*/ 0 w 2232244"/>
              <a:gd name="connsiteY14" fmla="*/ 223053 h 2475673"/>
              <a:gd name="connsiteX0" fmla="*/ 0 w 2234326"/>
              <a:gd name="connsiteY0" fmla="*/ 220003 h 2472623"/>
              <a:gd name="connsiteX1" fmla="*/ 271621 w 2234326"/>
              <a:gd name="connsiteY1" fmla="*/ 115233 h 2472623"/>
              <a:gd name="connsiteX2" fmla="*/ 401747 w 2234326"/>
              <a:gd name="connsiteY2" fmla="*/ 231996 h 2472623"/>
              <a:gd name="connsiteX3" fmla="*/ 420189 w 2234326"/>
              <a:gd name="connsiteY3" fmla="*/ 336374 h 2472623"/>
              <a:gd name="connsiteX4" fmla="*/ 874773 w 2234326"/>
              <a:gd name="connsiteY4" fmla="*/ 933 h 2472623"/>
              <a:gd name="connsiteX5" fmla="*/ 982164 w 2234326"/>
              <a:gd name="connsiteY5" fmla="*/ 98249 h 2472623"/>
              <a:gd name="connsiteX6" fmla="*/ 1325065 w 2234326"/>
              <a:gd name="connsiteY6" fmla="*/ 12524 h 2472623"/>
              <a:gd name="connsiteX7" fmla="*/ 1553665 w 2234326"/>
              <a:gd name="connsiteY7" fmla="*/ 288749 h 2472623"/>
              <a:gd name="connsiteX8" fmla="*/ 2232244 w 2234326"/>
              <a:gd name="connsiteY8" fmla="*/ 928 h 2472623"/>
              <a:gd name="connsiteX9" fmla="*/ 1551961 w 2234326"/>
              <a:gd name="connsiteY9" fmla="*/ 951089 h 2472623"/>
              <a:gd name="connsiteX10" fmla="*/ 1882123 w 2234326"/>
              <a:gd name="connsiteY10" fmla="*/ 2472623 h 2472623"/>
              <a:gd name="connsiteX11" fmla="*/ 1192322 w 2234326"/>
              <a:gd name="connsiteY11" fmla="*/ 1979652 h 2472623"/>
              <a:gd name="connsiteX12" fmla="*/ 502521 w 2234326"/>
              <a:gd name="connsiteY12" fmla="*/ 2472623 h 2472623"/>
              <a:gd name="connsiteX13" fmla="*/ 766008 w 2234326"/>
              <a:gd name="connsiteY13" fmla="*/ 1674989 h 2472623"/>
              <a:gd name="connsiteX14" fmla="*/ 0 w 2234326"/>
              <a:gd name="connsiteY14" fmla="*/ 220003 h 2472623"/>
              <a:gd name="connsiteX0" fmla="*/ 0 w 2468070"/>
              <a:gd name="connsiteY0" fmla="*/ 220003 h 2472623"/>
              <a:gd name="connsiteX1" fmla="*/ 271621 w 2468070"/>
              <a:gd name="connsiteY1" fmla="*/ 115233 h 2472623"/>
              <a:gd name="connsiteX2" fmla="*/ 401747 w 2468070"/>
              <a:gd name="connsiteY2" fmla="*/ 231996 h 2472623"/>
              <a:gd name="connsiteX3" fmla="*/ 420189 w 2468070"/>
              <a:gd name="connsiteY3" fmla="*/ 336374 h 2472623"/>
              <a:gd name="connsiteX4" fmla="*/ 874773 w 2468070"/>
              <a:gd name="connsiteY4" fmla="*/ 933 h 2472623"/>
              <a:gd name="connsiteX5" fmla="*/ 982164 w 2468070"/>
              <a:gd name="connsiteY5" fmla="*/ 98249 h 2472623"/>
              <a:gd name="connsiteX6" fmla="*/ 1325065 w 2468070"/>
              <a:gd name="connsiteY6" fmla="*/ 12524 h 2472623"/>
              <a:gd name="connsiteX7" fmla="*/ 1553665 w 2468070"/>
              <a:gd name="connsiteY7" fmla="*/ 288749 h 2472623"/>
              <a:gd name="connsiteX8" fmla="*/ 2232244 w 2468070"/>
              <a:gd name="connsiteY8" fmla="*/ 928 h 2472623"/>
              <a:gd name="connsiteX9" fmla="*/ 1551961 w 2468070"/>
              <a:gd name="connsiteY9" fmla="*/ 951089 h 2472623"/>
              <a:gd name="connsiteX10" fmla="*/ 2468065 w 2468070"/>
              <a:gd name="connsiteY10" fmla="*/ 212550 h 2472623"/>
              <a:gd name="connsiteX11" fmla="*/ 1882123 w 2468070"/>
              <a:gd name="connsiteY11" fmla="*/ 2472623 h 2472623"/>
              <a:gd name="connsiteX12" fmla="*/ 1192322 w 2468070"/>
              <a:gd name="connsiteY12" fmla="*/ 1979652 h 2472623"/>
              <a:gd name="connsiteX13" fmla="*/ 502521 w 2468070"/>
              <a:gd name="connsiteY13" fmla="*/ 2472623 h 2472623"/>
              <a:gd name="connsiteX14" fmla="*/ 766008 w 2468070"/>
              <a:gd name="connsiteY14" fmla="*/ 1674989 h 2472623"/>
              <a:gd name="connsiteX15" fmla="*/ 0 w 2468070"/>
              <a:gd name="connsiteY15" fmla="*/ 220003 h 2472623"/>
              <a:gd name="connsiteX0" fmla="*/ 0 w 2410920"/>
              <a:gd name="connsiteY0" fmla="*/ 220003 h 2472623"/>
              <a:gd name="connsiteX1" fmla="*/ 271621 w 2410920"/>
              <a:gd name="connsiteY1" fmla="*/ 115233 h 2472623"/>
              <a:gd name="connsiteX2" fmla="*/ 401747 w 2410920"/>
              <a:gd name="connsiteY2" fmla="*/ 231996 h 2472623"/>
              <a:gd name="connsiteX3" fmla="*/ 420189 w 2410920"/>
              <a:gd name="connsiteY3" fmla="*/ 336374 h 2472623"/>
              <a:gd name="connsiteX4" fmla="*/ 874773 w 2410920"/>
              <a:gd name="connsiteY4" fmla="*/ 933 h 2472623"/>
              <a:gd name="connsiteX5" fmla="*/ 982164 w 2410920"/>
              <a:gd name="connsiteY5" fmla="*/ 98249 h 2472623"/>
              <a:gd name="connsiteX6" fmla="*/ 1325065 w 2410920"/>
              <a:gd name="connsiteY6" fmla="*/ 12524 h 2472623"/>
              <a:gd name="connsiteX7" fmla="*/ 1553665 w 2410920"/>
              <a:gd name="connsiteY7" fmla="*/ 288749 h 2472623"/>
              <a:gd name="connsiteX8" fmla="*/ 2232244 w 2410920"/>
              <a:gd name="connsiteY8" fmla="*/ 928 h 2472623"/>
              <a:gd name="connsiteX9" fmla="*/ 1551961 w 2410920"/>
              <a:gd name="connsiteY9" fmla="*/ 951089 h 2472623"/>
              <a:gd name="connsiteX10" fmla="*/ 2410915 w 2410920"/>
              <a:gd name="connsiteY10" fmla="*/ 136350 h 2472623"/>
              <a:gd name="connsiteX11" fmla="*/ 1882123 w 2410920"/>
              <a:gd name="connsiteY11" fmla="*/ 2472623 h 2472623"/>
              <a:gd name="connsiteX12" fmla="*/ 1192322 w 2410920"/>
              <a:gd name="connsiteY12" fmla="*/ 1979652 h 2472623"/>
              <a:gd name="connsiteX13" fmla="*/ 502521 w 2410920"/>
              <a:gd name="connsiteY13" fmla="*/ 2472623 h 2472623"/>
              <a:gd name="connsiteX14" fmla="*/ 766008 w 2410920"/>
              <a:gd name="connsiteY14" fmla="*/ 1674989 h 2472623"/>
              <a:gd name="connsiteX15" fmla="*/ 0 w 2410920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799736"/>
              <a:gd name="connsiteY0" fmla="*/ 220003 h 2472623"/>
              <a:gd name="connsiteX1" fmla="*/ 271621 w 2799736"/>
              <a:gd name="connsiteY1" fmla="*/ 115233 h 2472623"/>
              <a:gd name="connsiteX2" fmla="*/ 401747 w 2799736"/>
              <a:gd name="connsiteY2" fmla="*/ 231996 h 2472623"/>
              <a:gd name="connsiteX3" fmla="*/ 420189 w 2799736"/>
              <a:gd name="connsiteY3" fmla="*/ 336374 h 2472623"/>
              <a:gd name="connsiteX4" fmla="*/ 874773 w 2799736"/>
              <a:gd name="connsiteY4" fmla="*/ 933 h 2472623"/>
              <a:gd name="connsiteX5" fmla="*/ 982164 w 2799736"/>
              <a:gd name="connsiteY5" fmla="*/ 98249 h 2472623"/>
              <a:gd name="connsiteX6" fmla="*/ 1325065 w 2799736"/>
              <a:gd name="connsiteY6" fmla="*/ 12524 h 2472623"/>
              <a:gd name="connsiteX7" fmla="*/ 1553665 w 2799736"/>
              <a:gd name="connsiteY7" fmla="*/ 288749 h 2472623"/>
              <a:gd name="connsiteX8" fmla="*/ 2232244 w 2799736"/>
              <a:gd name="connsiteY8" fmla="*/ 928 h 2472623"/>
              <a:gd name="connsiteX9" fmla="*/ 2799736 w 2799736"/>
              <a:gd name="connsiteY9" fmla="*/ 865364 h 2472623"/>
              <a:gd name="connsiteX10" fmla="*/ 2410915 w 2799736"/>
              <a:gd name="connsiteY10" fmla="*/ 136350 h 2472623"/>
              <a:gd name="connsiteX11" fmla="*/ 1882123 w 2799736"/>
              <a:gd name="connsiteY11" fmla="*/ 2472623 h 2472623"/>
              <a:gd name="connsiteX12" fmla="*/ 1192322 w 2799736"/>
              <a:gd name="connsiteY12" fmla="*/ 1979652 h 2472623"/>
              <a:gd name="connsiteX13" fmla="*/ 502521 w 2799736"/>
              <a:gd name="connsiteY13" fmla="*/ 2472623 h 2472623"/>
              <a:gd name="connsiteX14" fmla="*/ 766008 w 2799736"/>
              <a:gd name="connsiteY14" fmla="*/ 1674989 h 2472623"/>
              <a:gd name="connsiteX15" fmla="*/ 0 w 2799736"/>
              <a:gd name="connsiteY15" fmla="*/ 220003 h 2472623"/>
              <a:gd name="connsiteX0" fmla="*/ 0 w 3134829"/>
              <a:gd name="connsiteY0" fmla="*/ 220003 h 2472623"/>
              <a:gd name="connsiteX1" fmla="*/ 271621 w 3134829"/>
              <a:gd name="connsiteY1" fmla="*/ 115233 h 2472623"/>
              <a:gd name="connsiteX2" fmla="*/ 401747 w 3134829"/>
              <a:gd name="connsiteY2" fmla="*/ 231996 h 2472623"/>
              <a:gd name="connsiteX3" fmla="*/ 420189 w 3134829"/>
              <a:gd name="connsiteY3" fmla="*/ 336374 h 2472623"/>
              <a:gd name="connsiteX4" fmla="*/ 874773 w 3134829"/>
              <a:gd name="connsiteY4" fmla="*/ 933 h 2472623"/>
              <a:gd name="connsiteX5" fmla="*/ 982164 w 3134829"/>
              <a:gd name="connsiteY5" fmla="*/ 98249 h 2472623"/>
              <a:gd name="connsiteX6" fmla="*/ 1325065 w 3134829"/>
              <a:gd name="connsiteY6" fmla="*/ 12524 h 2472623"/>
              <a:gd name="connsiteX7" fmla="*/ 1553665 w 3134829"/>
              <a:gd name="connsiteY7" fmla="*/ 288749 h 2472623"/>
              <a:gd name="connsiteX8" fmla="*/ 2232244 w 3134829"/>
              <a:gd name="connsiteY8" fmla="*/ 928 h 2472623"/>
              <a:gd name="connsiteX9" fmla="*/ 2799736 w 3134829"/>
              <a:gd name="connsiteY9" fmla="*/ 865364 h 2472623"/>
              <a:gd name="connsiteX10" fmla="*/ 3134815 w 3134829"/>
              <a:gd name="connsiteY10" fmla="*/ 412575 h 2472623"/>
              <a:gd name="connsiteX11" fmla="*/ 1882123 w 3134829"/>
              <a:gd name="connsiteY11" fmla="*/ 2472623 h 2472623"/>
              <a:gd name="connsiteX12" fmla="*/ 1192322 w 3134829"/>
              <a:gd name="connsiteY12" fmla="*/ 1979652 h 2472623"/>
              <a:gd name="connsiteX13" fmla="*/ 502521 w 3134829"/>
              <a:gd name="connsiteY13" fmla="*/ 2472623 h 2472623"/>
              <a:gd name="connsiteX14" fmla="*/ 766008 w 3134829"/>
              <a:gd name="connsiteY14" fmla="*/ 1674989 h 2472623"/>
              <a:gd name="connsiteX15" fmla="*/ 0 w 3134829"/>
              <a:gd name="connsiteY15" fmla="*/ 220003 h 2472623"/>
              <a:gd name="connsiteX0" fmla="*/ 0 w 3134821"/>
              <a:gd name="connsiteY0" fmla="*/ 220003 h 2472623"/>
              <a:gd name="connsiteX1" fmla="*/ 271621 w 3134821"/>
              <a:gd name="connsiteY1" fmla="*/ 115233 h 2472623"/>
              <a:gd name="connsiteX2" fmla="*/ 401747 w 3134821"/>
              <a:gd name="connsiteY2" fmla="*/ 231996 h 2472623"/>
              <a:gd name="connsiteX3" fmla="*/ 420189 w 3134821"/>
              <a:gd name="connsiteY3" fmla="*/ 336374 h 2472623"/>
              <a:gd name="connsiteX4" fmla="*/ 874773 w 3134821"/>
              <a:gd name="connsiteY4" fmla="*/ 933 h 2472623"/>
              <a:gd name="connsiteX5" fmla="*/ 982164 w 3134821"/>
              <a:gd name="connsiteY5" fmla="*/ 98249 h 2472623"/>
              <a:gd name="connsiteX6" fmla="*/ 1325065 w 3134821"/>
              <a:gd name="connsiteY6" fmla="*/ 12524 h 2472623"/>
              <a:gd name="connsiteX7" fmla="*/ 1553665 w 3134821"/>
              <a:gd name="connsiteY7" fmla="*/ 288749 h 2472623"/>
              <a:gd name="connsiteX8" fmla="*/ 2232244 w 3134821"/>
              <a:gd name="connsiteY8" fmla="*/ 928 h 2472623"/>
              <a:gd name="connsiteX9" fmla="*/ 2371111 w 3134821"/>
              <a:gd name="connsiteY9" fmla="*/ 160514 h 2472623"/>
              <a:gd name="connsiteX10" fmla="*/ 3134815 w 3134821"/>
              <a:gd name="connsiteY10" fmla="*/ 412575 h 2472623"/>
              <a:gd name="connsiteX11" fmla="*/ 1882123 w 3134821"/>
              <a:gd name="connsiteY11" fmla="*/ 2472623 h 2472623"/>
              <a:gd name="connsiteX12" fmla="*/ 1192322 w 3134821"/>
              <a:gd name="connsiteY12" fmla="*/ 1979652 h 2472623"/>
              <a:gd name="connsiteX13" fmla="*/ 502521 w 3134821"/>
              <a:gd name="connsiteY13" fmla="*/ 2472623 h 2472623"/>
              <a:gd name="connsiteX14" fmla="*/ 766008 w 3134821"/>
              <a:gd name="connsiteY14" fmla="*/ 1674989 h 2472623"/>
              <a:gd name="connsiteX15" fmla="*/ 0 w 3134821"/>
              <a:gd name="connsiteY15" fmla="*/ 220003 h 2472623"/>
              <a:gd name="connsiteX0" fmla="*/ 0 w 2696680"/>
              <a:gd name="connsiteY0" fmla="*/ 220003 h 2472623"/>
              <a:gd name="connsiteX1" fmla="*/ 271621 w 2696680"/>
              <a:gd name="connsiteY1" fmla="*/ 115233 h 2472623"/>
              <a:gd name="connsiteX2" fmla="*/ 401747 w 2696680"/>
              <a:gd name="connsiteY2" fmla="*/ 231996 h 2472623"/>
              <a:gd name="connsiteX3" fmla="*/ 420189 w 2696680"/>
              <a:gd name="connsiteY3" fmla="*/ 336374 h 2472623"/>
              <a:gd name="connsiteX4" fmla="*/ 874773 w 2696680"/>
              <a:gd name="connsiteY4" fmla="*/ 933 h 2472623"/>
              <a:gd name="connsiteX5" fmla="*/ 982164 w 2696680"/>
              <a:gd name="connsiteY5" fmla="*/ 98249 h 2472623"/>
              <a:gd name="connsiteX6" fmla="*/ 1325065 w 2696680"/>
              <a:gd name="connsiteY6" fmla="*/ 12524 h 2472623"/>
              <a:gd name="connsiteX7" fmla="*/ 1553665 w 2696680"/>
              <a:gd name="connsiteY7" fmla="*/ 288749 h 2472623"/>
              <a:gd name="connsiteX8" fmla="*/ 2232244 w 2696680"/>
              <a:gd name="connsiteY8" fmla="*/ 928 h 2472623"/>
              <a:gd name="connsiteX9" fmla="*/ 2371111 w 2696680"/>
              <a:gd name="connsiteY9" fmla="*/ 160514 h 2472623"/>
              <a:gd name="connsiteX10" fmla="*/ 2696665 w 2696680"/>
              <a:gd name="connsiteY10" fmla="*/ 222075 h 2472623"/>
              <a:gd name="connsiteX11" fmla="*/ 1882123 w 2696680"/>
              <a:gd name="connsiteY11" fmla="*/ 2472623 h 2472623"/>
              <a:gd name="connsiteX12" fmla="*/ 1192322 w 2696680"/>
              <a:gd name="connsiteY12" fmla="*/ 1979652 h 2472623"/>
              <a:gd name="connsiteX13" fmla="*/ 502521 w 2696680"/>
              <a:gd name="connsiteY13" fmla="*/ 2472623 h 2472623"/>
              <a:gd name="connsiteX14" fmla="*/ 766008 w 2696680"/>
              <a:gd name="connsiteY14" fmla="*/ 1674989 h 2472623"/>
              <a:gd name="connsiteX15" fmla="*/ 0 w 2696680"/>
              <a:gd name="connsiteY15" fmla="*/ 220003 h 2472623"/>
              <a:gd name="connsiteX0" fmla="*/ 0 w 2744447"/>
              <a:gd name="connsiteY0" fmla="*/ 220003 h 2472623"/>
              <a:gd name="connsiteX1" fmla="*/ 271621 w 2744447"/>
              <a:gd name="connsiteY1" fmla="*/ 115233 h 2472623"/>
              <a:gd name="connsiteX2" fmla="*/ 401747 w 2744447"/>
              <a:gd name="connsiteY2" fmla="*/ 231996 h 2472623"/>
              <a:gd name="connsiteX3" fmla="*/ 420189 w 2744447"/>
              <a:gd name="connsiteY3" fmla="*/ 336374 h 2472623"/>
              <a:gd name="connsiteX4" fmla="*/ 874773 w 2744447"/>
              <a:gd name="connsiteY4" fmla="*/ 933 h 2472623"/>
              <a:gd name="connsiteX5" fmla="*/ 982164 w 2744447"/>
              <a:gd name="connsiteY5" fmla="*/ 98249 h 2472623"/>
              <a:gd name="connsiteX6" fmla="*/ 1325065 w 2744447"/>
              <a:gd name="connsiteY6" fmla="*/ 12524 h 2472623"/>
              <a:gd name="connsiteX7" fmla="*/ 1553665 w 2744447"/>
              <a:gd name="connsiteY7" fmla="*/ 288749 h 2472623"/>
              <a:gd name="connsiteX8" fmla="*/ 2232244 w 2744447"/>
              <a:gd name="connsiteY8" fmla="*/ 928 h 2472623"/>
              <a:gd name="connsiteX9" fmla="*/ 2371111 w 2744447"/>
              <a:gd name="connsiteY9" fmla="*/ 160514 h 2472623"/>
              <a:gd name="connsiteX10" fmla="*/ 2610939 w 2744447"/>
              <a:gd name="connsiteY10" fmla="*/ 164925 h 2472623"/>
              <a:gd name="connsiteX11" fmla="*/ 2696665 w 2744447"/>
              <a:gd name="connsiteY11" fmla="*/ 222075 h 2472623"/>
              <a:gd name="connsiteX12" fmla="*/ 1882123 w 2744447"/>
              <a:gd name="connsiteY12" fmla="*/ 2472623 h 2472623"/>
              <a:gd name="connsiteX13" fmla="*/ 1192322 w 2744447"/>
              <a:gd name="connsiteY13" fmla="*/ 1979652 h 2472623"/>
              <a:gd name="connsiteX14" fmla="*/ 502521 w 2744447"/>
              <a:gd name="connsiteY14" fmla="*/ 2472623 h 2472623"/>
              <a:gd name="connsiteX15" fmla="*/ 766008 w 2744447"/>
              <a:gd name="connsiteY15" fmla="*/ 1674989 h 2472623"/>
              <a:gd name="connsiteX16" fmla="*/ 0 w 2744447"/>
              <a:gd name="connsiteY16" fmla="*/ 220003 h 2472623"/>
              <a:gd name="connsiteX0" fmla="*/ 0 w 3461138"/>
              <a:gd name="connsiteY0" fmla="*/ 220003 h 2472623"/>
              <a:gd name="connsiteX1" fmla="*/ 271621 w 3461138"/>
              <a:gd name="connsiteY1" fmla="*/ 115233 h 2472623"/>
              <a:gd name="connsiteX2" fmla="*/ 401747 w 3461138"/>
              <a:gd name="connsiteY2" fmla="*/ 231996 h 2472623"/>
              <a:gd name="connsiteX3" fmla="*/ 420189 w 3461138"/>
              <a:gd name="connsiteY3" fmla="*/ 336374 h 2472623"/>
              <a:gd name="connsiteX4" fmla="*/ 874773 w 3461138"/>
              <a:gd name="connsiteY4" fmla="*/ 933 h 2472623"/>
              <a:gd name="connsiteX5" fmla="*/ 982164 w 3461138"/>
              <a:gd name="connsiteY5" fmla="*/ 98249 h 2472623"/>
              <a:gd name="connsiteX6" fmla="*/ 1325065 w 3461138"/>
              <a:gd name="connsiteY6" fmla="*/ 12524 h 2472623"/>
              <a:gd name="connsiteX7" fmla="*/ 1553665 w 3461138"/>
              <a:gd name="connsiteY7" fmla="*/ 288749 h 2472623"/>
              <a:gd name="connsiteX8" fmla="*/ 2232244 w 3461138"/>
              <a:gd name="connsiteY8" fmla="*/ 928 h 2472623"/>
              <a:gd name="connsiteX9" fmla="*/ 2371111 w 3461138"/>
              <a:gd name="connsiteY9" fmla="*/ 160514 h 2472623"/>
              <a:gd name="connsiteX10" fmla="*/ 2610939 w 3461138"/>
              <a:gd name="connsiteY10" fmla="*/ 164925 h 2472623"/>
              <a:gd name="connsiteX11" fmla="*/ 3449140 w 3461138"/>
              <a:gd name="connsiteY11" fmla="*/ 869775 h 2472623"/>
              <a:gd name="connsiteX12" fmla="*/ 1882123 w 3461138"/>
              <a:gd name="connsiteY12" fmla="*/ 2472623 h 2472623"/>
              <a:gd name="connsiteX13" fmla="*/ 1192322 w 3461138"/>
              <a:gd name="connsiteY13" fmla="*/ 1979652 h 2472623"/>
              <a:gd name="connsiteX14" fmla="*/ 502521 w 3461138"/>
              <a:gd name="connsiteY14" fmla="*/ 2472623 h 2472623"/>
              <a:gd name="connsiteX15" fmla="*/ 766008 w 3461138"/>
              <a:gd name="connsiteY15" fmla="*/ 1674989 h 2472623"/>
              <a:gd name="connsiteX16" fmla="*/ 0 w 3461138"/>
              <a:gd name="connsiteY16" fmla="*/ 220003 h 2472623"/>
              <a:gd name="connsiteX0" fmla="*/ 0 w 3460697"/>
              <a:gd name="connsiteY0" fmla="*/ 220003 h 2472623"/>
              <a:gd name="connsiteX1" fmla="*/ 271621 w 3460697"/>
              <a:gd name="connsiteY1" fmla="*/ 115233 h 2472623"/>
              <a:gd name="connsiteX2" fmla="*/ 401747 w 3460697"/>
              <a:gd name="connsiteY2" fmla="*/ 231996 h 2472623"/>
              <a:gd name="connsiteX3" fmla="*/ 420189 w 3460697"/>
              <a:gd name="connsiteY3" fmla="*/ 336374 h 2472623"/>
              <a:gd name="connsiteX4" fmla="*/ 874773 w 3460697"/>
              <a:gd name="connsiteY4" fmla="*/ 933 h 2472623"/>
              <a:gd name="connsiteX5" fmla="*/ 982164 w 3460697"/>
              <a:gd name="connsiteY5" fmla="*/ 98249 h 2472623"/>
              <a:gd name="connsiteX6" fmla="*/ 1325065 w 3460697"/>
              <a:gd name="connsiteY6" fmla="*/ 12524 h 2472623"/>
              <a:gd name="connsiteX7" fmla="*/ 1553665 w 3460697"/>
              <a:gd name="connsiteY7" fmla="*/ 288749 h 2472623"/>
              <a:gd name="connsiteX8" fmla="*/ 2232244 w 3460697"/>
              <a:gd name="connsiteY8" fmla="*/ 928 h 2472623"/>
              <a:gd name="connsiteX9" fmla="*/ 2371111 w 3460697"/>
              <a:gd name="connsiteY9" fmla="*/ 160514 h 2472623"/>
              <a:gd name="connsiteX10" fmla="*/ 2572839 w 3460697"/>
              <a:gd name="connsiteY10" fmla="*/ 164925 h 2472623"/>
              <a:gd name="connsiteX11" fmla="*/ 3449140 w 3460697"/>
              <a:gd name="connsiteY11" fmla="*/ 869775 h 2472623"/>
              <a:gd name="connsiteX12" fmla="*/ 1882123 w 3460697"/>
              <a:gd name="connsiteY12" fmla="*/ 2472623 h 2472623"/>
              <a:gd name="connsiteX13" fmla="*/ 1192322 w 3460697"/>
              <a:gd name="connsiteY13" fmla="*/ 1979652 h 2472623"/>
              <a:gd name="connsiteX14" fmla="*/ 502521 w 3460697"/>
              <a:gd name="connsiteY14" fmla="*/ 2472623 h 2472623"/>
              <a:gd name="connsiteX15" fmla="*/ 766008 w 3460697"/>
              <a:gd name="connsiteY15" fmla="*/ 1674989 h 2472623"/>
              <a:gd name="connsiteX16" fmla="*/ 0 w 3460697"/>
              <a:gd name="connsiteY16" fmla="*/ 220003 h 2472623"/>
              <a:gd name="connsiteX0" fmla="*/ 0 w 3460387"/>
              <a:gd name="connsiteY0" fmla="*/ 220003 h 2472623"/>
              <a:gd name="connsiteX1" fmla="*/ 271621 w 3460387"/>
              <a:gd name="connsiteY1" fmla="*/ 115233 h 2472623"/>
              <a:gd name="connsiteX2" fmla="*/ 401747 w 3460387"/>
              <a:gd name="connsiteY2" fmla="*/ 231996 h 2472623"/>
              <a:gd name="connsiteX3" fmla="*/ 420189 w 3460387"/>
              <a:gd name="connsiteY3" fmla="*/ 336374 h 2472623"/>
              <a:gd name="connsiteX4" fmla="*/ 874773 w 3460387"/>
              <a:gd name="connsiteY4" fmla="*/ 933 h 2472623"/>
              <a:gd name="connsiteX5" fmla="*/ 982164 w 3460387"/>
              <a:gd name="connsiteY5" fmla="*/ 98249 h 2472623"/>
              <a:gd name="connsiteX6" fmla="*/ 1325065 w 3460387"/>
              <a:gd name="connsiteY6" fmla="*/ 12524 h 2472623"/>
              <a:gd name="connsiteX7" fmla="*/ 1553665 w 3460387"/>
              <a:gd name="connsiteY7" fmla="*/ 288749 h 2472623"/>
              <a:gd name="connsiteX8" fmla="*/ 2232244 w 3460387"/>
              <a:gd name="connsiteY8" fmla="*/ 928 h 2472623"/>
              <a:gd name="connsiteX9" fmla="*/ 2371111 w 3460387"/>
              <a:gd name="connsiteY9" fmla="*/ 160514 h 2472623"/>
              <a:gd name="connsiteX10" fmla="*/ 2544264 w 3460387"/>
              <a:gd name="connsiteY10" fmla="*/ 164925 h 2472623"/>
              <a:gd name="connsiteX11" fmla="*/ 3449140 w 3460387"/>
              <a:gd name="connsiteY11" fmla="*/ 869775 h 2472623"/>
              <a:gd name="connsiteX12" fmla="*/ 1882123 w 3460387"/>
              <a:gd name="connsiteY12" fmla="*/ 2472623 h 2472623"/>
              <a:gd name="connsiteX13" fmla="*/ 1192322 w 3460387"/>
              <a:gd name="connsiteY13" fmla="*/ 1979652 h 2472623"/>
              <a:gd name="connsiteX14" fmla="*/ 502521 w 3460387"/>
              <a:gd name="connsiteY14" fmla="*/ 2472623 h 2472623"/>
              <a:gd name="connsiteX15" fmla="*/ 766008 w 3460387"/>
              <a:gd name="connsiteY15" fmla="*/ 1674989 h 2472623"/>
              <a:gd name="connsiteX16" fmla="*/ 0 w 3460387"/>
              <a:gd name="connsiteY16" fmla="*/ 220003 h 2472623"/>
              <a:gd name="connsiteX0" fmla="*/ 0 w 2717971"/>
              <a:gd name="connsiteY0" fmla="*/ 220003 h 2472623"/>
              <a:gd name="connsiteX1" fmla="*/ 271621 w 2717971"/>
              <a:gd name="connsiteY1" fmla="*/ 115233 h 2472623"/>
              <a:gd name="connsiteX2" fmla="*/ 401747 w 2717971"/>
              <a:gd name="connsiteY2" fmla="*/ 231996 h 2472623"/>
              <a:gd name="connsiteX3" fmla="*/ 420189 w 2717971"/>
              <a:gd name="connsiteY3" fmla="*/ 336374 h 2472623"/>
              <a:gd name="connsiteX4" fmla="*/ 874773 w 2717971"/>
              <a:gd name="connsiteY4" fmla="*/ 933 h 2472623"/>
              <a:gd name="connsiteX5" fmla="*/ 982164 w 2717971"/>
              <a:gd name="connsiteY5" fmla="*/ 98249 h 2472623"/>
              <a:gd name="connsiteX6" fmla="*/ 1325065 w 2717971"/>
              <a:gd name="connsiteY6" fmla="*/ 12524 h 2472623"/>
              <a:gd name="connsiteX7" fmla="*/ 1553665 w 2717971"/>
              <a:gd name="connsiteY7" fmla="*/ 288749 h 2472623"/>
              <a:gd name="connsiteX8" fmla="*/ 2232244 w 2717971"/>
              <a:gd name="connsiteY8" fmla="*/ 928 h 2472623"/>
              <a:gd name="connsiteX9" fmla="*/ 2371111 w 2717971"/>
              <a:gd name="connsiteY9" fmla="*/ 160514 h 2472623"/>
              <a:gd name="connsiteX10" fmla="*/ 2544264 w 2717971"/>
              <a:gd name="connsiteY10" fmla="*/ 164925 h 2472623"/>
              <a:gd name="connsiteX11" fmla="*/ 2677615 w 2717971"/>
              <a:gd name="connsiteY11" fmla="*/ 517350 h 2472623"/>
              <a:gd name="connsiteX12" fmla="*/ 1882123 w 2717971"/>
              <a:gd name="connsiteY12" fmla="*/ 2472623 h 2472623"/>
              <a:gd name="connsiteX13" fmla="*/ 1192322 w 2717971"/>
              <a:gd name="connsiteY13" fmla="*/ 1979652 h 2472623"/>
              <a:gd name="connsiteX14" fmla="*/ 502521 w 2717971"/>
              <a:gd name="connsiteY14" fmla="*/ 2472623 h 2472623"/>
              <a:gd name="connsiteX15" fmla="*/ 766008 w 2717971"/>
              <a:gd name="connsiteY15" fmla="*/ 1674989 h 2472623"/>
              <a:gd name="connsiteX16" fmla="*/ 0 w 2717971"/>
              <a:gd name="connsiteY16" fmla="*/ 220003 h 2472623"/>
              <a:gd name="connsiteX0" fmla="*/ 0 w 2812349"/>
              <a:gd name="connsiteY0" fmla="*/ 220003 h 2472623"/>
              <a:gd name="connsiteX1" fmla="*/ 271621 w 2812349"/>
              <a:gd name="connsiteY1" fmla="*/ 115233 h 2472623"/>
              <a:gd name="connsiteX2" fmla="*/ 401747 w 2812349"/>
              <a:gd name="connsiteY2" fmla="*/ 231996 h 2472623"/>
              <a:gd name="connsiteX3" fmla="*/ 420189 w 2812349"/>
              <a:gd name="connsiteY3" fmla="*/ 336374 h 2472623"/>
              <a:gd name="connsiteX4" fmla="*/ 874773 w 2812349"/>
              <a:gd name="connsiteY4" fmla="*/ 933 h 2472623"/>
              <a:gd name="connsiteX5" fmla="*/ 982164 w 2812349"/>
              <a:gd name="connsiteY5" fmla="*/ 98249 h 2472623"/>
              <a:gd name="connsiteX6" fmla="*/ 1325065 w 2812349"/>
              <a:gd name="connsiteY6" fmla="*/ 12524 h 2472623"/>
              <a:gd name="connsiteX7" fmla="*/ 1553665 w 2812349"/>
              <a:gd name="connsiteY7" fmla="*/ 288749 h 2472623"/>
              <a:gd name="connsiteX8" fmla="*/ 2232244 w 2812349"/>
              <a:gd name="connsiteY8" fmla="*/ 928 h 2472623"/>
              <a:gd name="connsiteX9" fmla="*/ 2371111 w 2812349"/>
              <a:gd name="connsiteY9" fmla="*/ 160514 h 2472623"/>
              <a:gd name="connsiteX10" fmla="*/ 2544264 w 2812349"/>
              <a:gd name="connsiteY10" fmla="*/ 164925 h 2472623"/>
              <a:gd name="connsiteX11" fmla="*/ 2782390 w 2812349"/>
              <a:gd name="connsiteY11" fmla="*/ 393525 h 2472623"/>
              <a:gd name="connsiteX12" fmla="*/ 1882123 w 2812349"/>
              <a:gd name="connsiteY12" fmla="*/ 2472623 h 2472623"/>
              <a:gd name="connsiteX13" fmla="*/ 1192322 w 2812349"/>
              <a:gd name="connsiteY13" fmla="*/ 1979652 h 2472623"/>
              <a:gd name="connsiteX14" fmla="*/ 502521 w 2812349"/>
              <a:gd name="connsiteY14" fmla="*/ 2472623 h 2472623"/>
              <a:gd name="connsiteX15" fmla="*/ 766008 w 2812349"/>
              <a:gd name="connsiteY15" fmla="*/ 1674989 h 2472623"/>
              <a:gd name="connsiteX16" fmla="*/ 0 w 2812349"/>
              <a:gd name="connsiteY16" fmla="*/ 220003 h 2472623"/>
              <a:gd name="connsiteX0" fmla="*/ 0 w 2782390"/>
              <a:gd name="connsiteY0" fmla="*/ 220003 h 2472623"/>
              <a:gd name="connsiteX1" fmla="*/ 271621 w 2782390"/>
              <a:gd name="connsiteY1" fmla="*/ 115233 h 2472623"/>
              <a:gd name="connsiteX2" fmla="*/ 401747 w 2782390"/>
              <a:gd name="connsiteY2" fmla="*/ 231996 h 2472623"/>
              <a:gd name="connsiteX3" fmla="*/ 420189 w 2782390"/>
              <a:gd name="connsiteY3" fmla="*/ 336374 h 2472623"/>
              <a:gd name="connsiteX4" fmla="*/ 874773 w 2782390"/>
              <a:gd name="connsiteY4" fmla="*/ 933 h 2472623"/>
              <a:gd name="connsiteX5" fmla="*/ 982164 w 2782390"/>
              <a:gd name="connsiteY5" fmla="*/ 98249 h 2472623"/>
              <a:gd name="connsiteX6" fmla="*/ 1325065 w 2782390"/>
              <a:gd name="connsiteY6" fmla="*/ 12524 h 2472623"/>
              <a:gd name="connsiteX7" fmla="*/ 1553665 w 2782390"/>
              <a:gd name="connsiteY7" fmla="*/ 288749 h 2472623"/>
              <a:gd name="connsiteX8" fmla="*/ 2232244 w 2782390"/>
              <a:gd name="connsiteY8" fmla="*/ 928 h 2472623"/>
              <a:gd name="connsiteX9" fmla="*/ 2371111 w 2782390"/>
              <a:gd name="connsiteY9" fmla="*/ 160514 h 2472623"/>
              <a:gd name="connsiteX10" fmla="*/ 2544264 w 2782390"/>
              <a:gd name="connsiteY10" fmla="*/ 164925 h 2472623"/>
              <a:gd name="connsiteX11" fmla="*/ 2782390 w 2782390"/>
              <a:gd name="connsiteY11" fmla="*/ 393525 h 2472623"/>
              <a:gd name="connsiteX12" fmla="*/ 1882123 w 2782390"/>
              <a:gd name="connsiteY12" fmla="*/ 2472623 h 2472623"/>
              <a:gd name="connsiteX13" fmla="*/ 1192322 w 2782390"/>
              <a:gd name="connsiteY13" fmla="*/ 1979652 h 2472623"/>
              <a:gd name="connsiteX14" fmla="*/ 502521 w 2782390"/>
              <a:gd name="connsiteY14" fmla="*/ 2472623 h 2472623"/>
              <a:gd name="connsiteX15" fmla="*/ 766008 w 2782390"/>
              <a:gd name="connsiteY15" fmla="*/ 1674989 h 2472623"/>
              <a:gd name="connsiteX16" fmla="*/ 0 w 2782390"/>
              <a:gd name="connsiteY16" fmla="*/ 220003 h 2472623"/>
              <a:gd name="connsiteX0" fmla="*/ 0 w 2812848"/>
              <a:gd name="connsiteY0" fmla="*/ 220003 h 2472623"/>
              <a:gd name="connsiteX1" fmla="*/ 271621 w 2812848"/>
              <a:gd name="connsiteY1" fmla="*/ 115233 h 2472623"/>
              <a:gd name="connsiteX2" fmla="*/ 401747 w 2812848"/>
              <a:gd name="connsiteY2" fmla="*/ 231996 h 2472623"/>
              <a:gd name="connsiteX3" fmla="*/ 420189 w 2812848"/>
              <a:gd name="connsiteY3" fmla="*/ 336374 h 2472623"/>
              <a:gd name="connsiteX4" fmla="*/ 874773 w 2812848"/>
              <a:gd name="connsiteY4" fmla="*/ 933 h 2472623"/>
              <a:gd name="connsiteX5" fmla="*/ 982164 w 2812848"/>
              <a:gd name="connsiteY5" fmla="*/ 98249 h 2472623"/>
              <a:gd name="connsiteX6" fmla="*/ 1325065 w 2812848"/>
              <a:gd name="connsiteY6" fmla="*/ 12524 h 2472623"/>
              <a:gd name="connsiteX7" fmla="*/ 1553665 w 2812848"/>
              <a:gd name="connsiteY7" fmla="*/ 288749 h 2472623"/>
              <a:gd name="connsiteX8" fmla="*/ 2232244 w 2812848"/>
              <a:gd name="connsiteY8" fmla="*/ 928 h 2472623"/>
              <a:gd name="connsiteX9" fmla="*/ 2371111 w 2812848"/>
              <a:gd name="connsiteY9" fmla="*/ 160514 h 2472623"/>
              <a:gd name="connsiteX10" fmla="*/ 2544264 w 2812848"/>
              <a:gd name="connsiteY10" fmla="*/ 164925 h 2472623"/>
              <a:gd name="connsiteX11" fmla="*/ 2782390 w 2812848"/>
              <a:gd name="connsiteY11" fmla="*/ 393525 h 2472623"/>
              <a:gd name="connsiteX12" fmla="*/ 1882123 w 2812848"/>
              <a:gd name="connsiteY12" fmla="*/ 2472623 h 2472623"/>
              <a:gd name="connsiteX13" fmla="*/ 1192322 w 2812848"/>
              <a:gd name="connsiteY13" fmla="*/ 1979652 h 2472623"/>
              <a:gd name="connsiteX14" fmla="*/ 502521 w 2812848"/>
              <a:gd name="connsiteY14" fmla="*/ 2472623 h 2472623"/>
              <a:gd name="connsiteX15" fmla="*/ 766008 w 2812848"/>
              <a:gd name="connsiteY15" fmla="*/ 1674989 h 2472623"/>
              <a:gd name="connsiteX16" fmla="*/ 0 w 2812848"/>
              <a:gd name="connsiteY16" fmla="*/ 220003 h 2472623"/>
              <a:gd name="connsiteX0" fmla="*/ 0 w 3068390"/>
              <a:gd name="connsiteY0" fmla="*/ 220003 h 2472623"/>
              <a:gd name="connsiteX1" fmla="*/ 271621 w 3068390"/>
              <a:gd name="connsiteY1" fmla="*/ 115233 h 2472623"/>
              <a:gd name="connsiteX2" fmla="*/ 401747 w 3068390"/>
              <a:gd name="connsiteY2" fmla="*/ 231996 h 2472623"/>
              <a:gd name="connsiteX3" fmla="*/ 420189 w 3068390"/>
              <a:gd name="connsiteY3" fmla="*/ 336374 h 2472623"/>
              <a:gd name="connsiteX4" fmla="*/ 874773 w 3068390"/>
              <a:gd name="connsiteY4" fmla="*/ 933 h 2472623"/>
              <a:gd name="connsiteX5" fmla="*/ 982164 w 3068390"/>
              <a:gd name="connsiteY5" fmla="*/ 98249 h 2472623"/>
              <a:gd name="connsiteX6" fmla="*/ 1325065 w 3068390"/>
              <a:gd name="connsiteY6" fmla="*/ 12524 h 2472623"/>
              <a:gd name="connsiteX7" fmla="*/ 1553665 w 3068390"/>
              <a:gd name="connsiteY7" fmla="*/ 288749 h 2472623"/>
              <a:gd name="connsiteX8" fmla="*/ 2232244 w 3068390"/>
              <a:gd name="connsiteY8" fmla="*/ 928 h 2472623"/>
              <a:gd name="connsiteX9" fmla="*/ 2371111 w 3068390"/>
              <a:gd name="connsiteY9" fmla="*/ 160514 h 2472623"/>
              <a:gd name="connsiteX10" fmla="*/ 2544264 w 3068390"/>
              <a:gd name="connsiteY10" fmla="*/ 164925 h 2472623"/>
              <a:gd name="connsiteX11" fmla="*/ 2782390 w 3068390"/>
              <a:gd name="connsiteY11" fmla="*/ 393525 h 2472623"/>
              <a:gd name="connsiteX12" fmla="*/ 2929873 w 3068390"/>
              <a:gd name="connsiteY12" fmla="*/ 1043873 h 2472623"/>
              <a:gd name="connsiteX13" fmla="*/ 1192322 w 3068390"/>
              <a:gd name="connsiteY13" fmla="*/ 1979652 h 2472623"/>
              <a:gd name="connsiteX14" fmla="*/ 502521 w 3068390"/>
              <a:gd name="connsiteY14" fmla="*/ 2472623 h 2472623"/>
              <a:gd name="connsiteX15" fmla="*/ 766008 w 3068390"/>
              <a:gd name="connsiteY15" fmla="*/ 1674989 h 2472623"/>
              <a:gd name="connsiteX16" fmla="*/ 0 w 3068390"/>
              <a:gd name="connsiteY16" fmla="*/ 220003 h 2472623"/>
              <a:gd name="connsiteX0" fmla="*/ 0 w 3173626"/>
              <a:gd name="connsiteY0" fmla="*/ 225963 h 2478583"/>
              <a:gd name="connsiteX1" fmla="*/ 271621 w 3173626"/>
              <a:gd name="connsiteY1" fmla="*/ 121193 h 2478583"/>
              <a:gd name="connsiteX2" fmla="*/ 401747 w 3173626"/>
              <a:gd name="connsiteY2" fmla="*/ 237956 h 2478583"/>
              <a:gd name="connsiteX3" fmla="*/ 420189 w 3173626"/>
              <a:gd name="connsiteY3" fmla="*/ 342334 h 2478583"/>
              <a:gd name="connsiteX4" fmla="*/ 874773 w 3173626"/>
              <a:gd name="connsiteY4" fmla="*/ 6893 h 2478583"/>
              <a:gd name="connsiteX5" fmla="*/ 982164 w 3173626"/>
              <a:gd name="connsiteY5" fmla="*/ 104209 h 2478583"/>
              <a:gd name="connsiteX6" fmla="*/ 1325065 w 3173626"/>
              <a:gd name="connsiteY6" fmla="*/ 18484 h 2478583"/>
              <a:gd name="connsiteX7" fmla="*/ 1553665 w 3173626"/>
              <a:gd name="connsiteY7" fmla="*/ 294709 h 2478583"/>
              <a:gd name="connsiteX8" fmla="*/ 2232244 w 3173626"/>
              <a:gd name="connsiteY8" fmla="*/ 6888 h 2478583"/>
              <a:gd name="connsiteX9" fmla="*/ 2371111 w 3173626"/>
              <a:gd name="connsiteY9" fmla="*/ 166474 h 2478583"/>
              <a:gd name="connsiteX10" fmla="*/ 2544264 w 3173626"/>
              <a:gd name="connsiteY10" fmla="*/ 170885 h 2478583"/>
              <a:gd name="connsiteX11" fmla="*/ 2782390 w 3173626"/>
              <a:gd name="connsiteY11" fmla="*/ 399485 h 2478583"/>
              <a:gd name="connsiteX12" fmla="*/ 3063223 w 3173626"/>
              <a:gd name="connsiteY12" fmla="*/ 259258 h 2478583"/>
              <a:gd name="connsiteX13" fmla="*/ 1192322 w 3173626"/>
              <a:gd name="connsiteY13" fmla="*/ 1985612 h 2478583"/>
              <a:gd name="connsiteX14" fmla="*/ 502521 w 3173626"/>
              <a:gd name="connsiteY14" fmla="*/ 2478583 h 2478583"/>
              <a:gd name="connsiteX15" fmla="*/ 766008 w 3173626"/>
              <a:gd name="connsiteY15" fmla="*/ 1680949 h 2478583"/>
              <a:gd name="connsiteX16" fmla="*/ 0 w 3173626"/>
              <a:gd name="connsiteY16" fmla="*/ 225963 h 2478583"/>
              <a:gd name="connsiteX0" fmla="*/ 0 w 3063223"/>
              <a:gd name="connsiteY0" fmla="*/ 220003 h 2472623"/>
              <a:gd name="connsiteX1" fmla="*/ 271621 w 3063223"/>
              <a:gd name="connsiteY1" fmla="*/ 115233 h 2472623"/>
              <a:gd name="connsiteX2" fmla="*/ 401747 w 3063223"/>
              <a:gd name="connsiteY2" fmla="*/ 231996 h 2472623"/>
              <a:gd name="connsiteX3" fmla="*/ 420189 w 3063223"/>
              <a:gd name="connsiteY3" fmla="*/ 336374 h 2472623"/>
              <a:gd name="connsiteX4" fmla="*/ 874773 w 3063223"/>
              <a:gd name="connsiteY4" fmla="*/ 933 h 2472623"/>
              <a:gd name="connsiteX5" fmla="*/ 982164 w 3063223"/>
              <a:gd name="connsiteY5" fmla="*/ 98249 h 2472623"/>
              <a:gd name="connsiteX6" fmla="*/ 1325065 w 3063223"/>
              <a:gd name="connsiteY6" fmla="*/ 12524 h 2472623"/>
              <a:gd name="connsiteX7" fmla="*/ 1553665 w 3063223"/>
              <a:gd name="connsiteY7" fmla="*/ 288749 h 2472623"/>
              <a:gd name="connsiteX8" fmla="*/ 2232244 w 3063223"/>
              <a:gd name="connsiteY8" fmla="*/ 928 h 2472623"/>
              <a:gd name="connsiteX9" fmla="*/ 2371111 w 3063223"/>
              <a:gd name="connsiteY9" fmla="*/ 160514 h 2472623"/>
              <a:gd name="connsiteX10" fmla="*/ 2544264 w 3063223"/>
              <a:gd name="connsiteY10" fmla="*/ 164925 h 2472623"/>
              <a:gd name="connsiteX11" fmla="*/ 2782390 w 3063223"/>
              <a:gd name="connsiteY11" fmla="*/ 393525 h 2472623"/>
              <a:gd name="connsiteX12" fmla="*/ 3063223 w 3063223"/>
              <a:gd name="connsiteY12" fmla="*/ 253298 h 2472623"/>
              <a:gd name="connsiteX13" fmla="*/ 1192322 w 3063223"/>
              <a:gd name="connsiteY13" fmla="*/ 1979652 h 2472623"/>
              <a:gd name="connsiteX14" fmla="*/ 502521 w 3063223"/>
              <a:gd name="connsiteY14" fmla="*/ 2472623 h 2472623"/>
              <a:gd name="connsiteX15" fmla="*/ 766008 w 3063223"/>
              <a:gd name="connsiteY15" fmla="*/ 1674989 h 2472623"/>
              <a:gd name="connsiteX16" fmla="*/ 0 w 3063223"/>
              <a:gd name="connsiteY16" fmla="*/ 220003 h 2472623"/>
              <a:gd name="connsiteX0" fmla="*/ 0 w 3063870"/>
              <a:gd name="connsiteY0" fmla="*/ 220003 h 2472623"/>
              <a:gd name="connsiteX1" fmla="*/ 271621 w 3063870"/>
              <a:gd name="connsiteY1" fmla="*/ 115233 h 2472623"/>
              <a:gd name="connsiteX2" fmla="*/ 401747 w 3063870"/>
              <a:gd name="connsiteY2" fmla="*/ 231996 h 2472623"/>
              <a:gd name="connsiteX3" fmla="*/ 420189 w 3063870"/>
              <a:gd name="connsiteY3" fmla="*/ 336374 h 2472623"/>
              <a:gd name="connsiteX4" fmla="*/ 874773 w 3063870"/>
              <a:gd name="connsiteY4" fmla="*/ 933 h 2472623"/>
              <a:gd name="connsiteX5" fmla="*/ 982164 w 3063870"/>
              <a:gd name="connsiteY5" fmla="*/ 98249 h 2472623"/>
              <a:gd name="connsiteX6" fmla="*/ 1325065 w 3063870"/>
              <a:gd name="connsiteY6" fmla="*/ 12524 h 2472623"/>
              <a:gd name="connsiteX7" fmla="*/ 1553665 w 3063870"/>
              <a:gd name="connsiteY7" fmla="*/ 288749 h 2472623"/>
              <a:gd name="connsiteX8" fmla="*/ 2232244 w 3063870"/>
              <a:gd name="connsiteY8" fmla="*/ 928 h 2472623"/>
              <a:gd name="connsiteX9" fmla="*/ 2371111 w 3063870"/>
              <a:gd name="connsiteY9" fmla="*/ 160514 h 2472623"/>
              <a:gd name="connsiteX10" fmla="*/ 2544264 w 3063870"/>
              <a:gd name="connsiteY10" fmla="*/ 164925 h 2472623"/>
              <a:gd name="connsiteX11" fmla="*/ 2782390 w 3063870"/>
              <a:gd name="connsiteY11" fmla="*/ 393525 h 2472623"/>
              <a:gd name="connsiteX12" fmla="*/ 3063223 w 3063870"/>
              <a:gd name="connsiteY12" fmla="*/ 253298 h 2472623"/>
              <a:gd name="connsiteX13" fmla="*/ 1192322 w 3063870"/>
              <a:gd name="connsiteY13" fmla="*/ 1979652 h 2472623"/>
              <a:gd name="connsiteX14" fmla="*/ 502521 w 3063870"/>
              <a:gd name="connsiteY14" fmla="*/ 2472623 h 2472623"/>
              <a:gd name="connsiteX15" fmla="*/ 766008 w 3063870"/>
              <a:gd name="connsiteY15" fmla="*/ 1674989 h 2472623"/>
              <a:gd name="connsiteX16" fmla="*/ 0 w 3063870"/>
              <a:gd name="connsiteY16" fmla="*/ 220003 h 2472623"/>
              <a:gd name="connsiteX0" fmla="*/ 0 w 3278402"/>
              <a:gd name="connsiteY0" fmla="*/ 220003 h 2472623"/>
              <a:gd name="connsiteX1" fmla="*/ 271621 w 3278402"/>
              <a:gd name="connsiteY1" fmla="*/ 115233 h 2472623"/>
              <a:gd name="connsiteX2" fmla="*/ 401747 w 3278402"/>
              <a:gd name="connsiteY2" fmla="*/ 231996 h 2472623"/>
              <a:gd name="connsiteX3" fmla="*/ 420189 w 3278402"/>
              <a:gd name="connsiteY3" fmla="*/ 336374 h 2472623"/>
              <a:gd name="connsiteX4" fmla="*/ 874773 w 3278402"/>
              <a:gd name="connsiteY4" fmla="*/ 933 h 2472623"/>
              <a:gd name="connsiteX5" fmla="*/ 982164 w 3278402"/>
              <a:gd name="connsiteY5" fmla="*/ 98249 h 2472623"/>
              <a:gd name="connsiteX6" fmla="*/ 1325065 w 3278402"/>
              <a:gd name="connsiteY6" fmla="*/ 12524 h 2472623"/>
              <a:gd name="connsiteX7" fmla="*/ 1553665 w 3278402"/>
              <a:gd name="connsiteY7" fmla="*/ 288749 h 2472623"/>
              <a:gd name="connsiteX8" fmla="*/ 2232244 w 3278402"/>
              <a:gd name="connsiteY8" fmla="*/ 928 h 2472623"/>
              <a:gd name="connsiteX9" fmla="*/ 2371111 w 3278402"/>
              <a:gd name="connsiteY9" fmla="*/ 160514 h 2472623"/>
              <a:gd name="connsiteX10" fmla="*/ 2544264 w 3278402"/>
              <a:gd name="connsiteY10" fmla="*/ 164925 h 2472623"/>
              <a:gd name="connsiteX11" fmla="*/ 2782390 w 3278402"/>
              <a:gd name="connsiteY11" fmla="*/ 393525 h 2472623"/>
              <a:gd name="connsiteX12" fmla="*/ 3063223 w 3278402"/>
              <a:gd name="connsiteY12" fmla="*/ 253298 h 2472623"/>
              <a:gd name="connsiteX13" fmla="*/ 2963972 w 3278402"/>
              <a:gd name="connsiteY13" fmla="*/ 808077 h 2472623"/>
              <a:gd name="connsiteX14" fmla="*/ 502521 w 3278402"/>
              <a:gd name="connsiteY14" fmla="*/ 2472623 h 2472623"/>
              <a:gd name="connsiteX15" fmla="*/ 766008 w 3278402"/>
              <a:gd name="connsiteY15" fmla="*/ 1674989 h 2472623"/>
              <a:gd name="connsiteX16" fmla="*/ 0 w 3278402"/>
              <a:gd name="connsiteY16" fmla="*/ 220003 h 2472623"/>
              <a:gd name="connsiteX0" fmla="*/ 0 w 3545553"/>
              <a:gd name="connsiteY0" fmla="*/ 220003 h 2472623"/>
              <a:gd name="connsiteX1" fmla="*/ 271621 w 3545553"/>
              <a:gd name="connsiteY1" fmla="*/ 115233 h 2472623"/>
              <a:gd name="connsiteX2" fmla="*/ 401747 w 3545553"/>
              <a:gd name="connsiteY2" fmla="*/ 231996 h 2472623"/>
              <a:gd name="connsiteX3" fmla="*/ 420189 w 3545553"/>
              <a:gd name="connsiteY3" fmla="*/ 336374 h 2472623"/>
              <a:gd name="connsiteX4" fmla="*/ 874773 w 3545553"/>
              <a:gd name="connsiteY4" fmla="*/ 933 h 2472623"/>
              <a:gd name="connsiteX5" fmla="*/ 982164 w 3545553"/>
              <a:gd name="connsiteY5" fmla="*/ 98249 h 2472623"/>
              <a:gd name="connsiteX6" fmla="*/ 1325065 w 3545553"/>
              <a:gd name="connsiteY6" fmla="*/ 12524 h 2472623"/>
              <a:gd name="connsiteX7" fmla="*/ 1553665 w 3545553"/>
              <a:gd name="connsiteY7" fmla="*/ 288749 h 2472623"/>
              <a:gd name="connsiteX8" fmla="*/ 2232244 w 3545553"/>
              <a:gd name="connsiteY8" fmla="*/ 928 h 2472623"/>
              <a:gd name="connsiteX9" fmla="*/ 2371111 w 3545553"/>
              <a:gd name="connsiteY9" fmla="*/ 160514 h 2472623"/>
              <a:gd name="connsiteX10" fmla="*/ 2544264 w 3545553"/>
              <a:gd name="connsiteY10" fmla="*/ 164925 h 2472623"/>
              <a:gd name="connsiteX11" fmla="*/ 2782390 w 3545553"/>
              <a:gd name="connsiteY11" fmla="*/ 393525 h 2472623"/>
              <a:gd name="connsiteX12" fmla="*/ 3063223 w 3545553"/>
              <a:gd name="connsiteY12" fmla="*/ 253298 h 2472623"/>
              <a:gd name="connsiteX13" fmla="*/ 3316397 w 3545553"/>
              <a:gd name="connsiteY13" fmla="*/ 417552 h 2472623"/>
              <a:gd name="connsiteX14" fmla="*/ 502521 w 3545553"/>
              <a:gd name="connsiteY14" fmla="*/ 2472623 h 2472623"/>
              <a:gd name="connsiteX15" fmla="*/ 766008 w 3545553"/>
              <a:gd name="connsiteY15" fmla="*/ 1674989 h 2472623"/>
              <a:gd name="connsiteX16" fmla="*/ 0 w 3545553"/>
              <a:gd name="connsiteY16" fmla="*/ 220003 h 2472623"/>
              <a:gd name="connsiteX0" fmla="*/ 0 w 3789655"/>
              <a:gd name="connsiteY0" fmla="*/ 220003 h 2472623"/>
              <a:gd name="connsiteX1" fmla="*/ 271621 w 3789655"/>
              <a:gd name="connsiteY1" fmla="*/ 115233 h 2472623"/>
              <a:gd name="connsiteX2" fmla="*/ 401747 w 3789655"/>
              <a:gd name="connsiteY2" fmla="*/ 231996 h 2472623"/>
              <a:gd name="connsiteX3" fmla="*/ 420189 w 3789655"/>
              <a:gd name="connsiteY3" fmla="*/ 336374 h 2472623"/>
              <a:gd name="connsiteX4" fmla="*/ 874773 w 3789655"/>
              <a:gd name="connsiteY4" fmla="*/ 933 h 2472623"/>
              <a:gd name="connsiteX5" fmla="*/ 982164 w 3789655"/>
              <a:gd name="connsiteY5" fmla="*/ 98249 h 2472623"/>
              <a:gd name="connsiteX6" fmla="*/ 1325065 w 3789655"/>
              <a:gd name="connsiteY6" fmla="*/ 12524 h 2472623"/>
              <a:gd name="connsiteX7" fmla="*/ 1553665 w 3789655"/>
              <a:gd name="connsiteY7" fmla="*/ 288749 h 2472623"/>
              <a:gd name="connsiteX8" fmla="*/ 2232244 w 3789655"/>
              <a:gd name="connsiteY8" fmla="*/ 928 h 2472623"/>
              <a:gd name="connsiteX9" fmla="*/ 2371111 w 3789655"/>
              <a:gd name="connsiteY9" fmla="*/ 160514 h 2472623"/>
              <a:gd name="connsiteX10" fmla="*/ 2544264 w 3789655"/>
              <a:gd name="connsiteY10" fmla="*/ 164925 h 2472623"/>
              <a:gd name="connsiteX11" fmla="*/ 2782390 w 3789655"/>
              <a:gd name="connsiteY11" fmla="*/ 393525 h 2472623"/>
              <a:gd name="connsiteX12" fmla="*/ 3063223 w 3789655"/>
              <a:gd name="connsiteY12" fmla="*/ 253298 h 2472623"/>
              <a:gd name="connsiteX13" fmla="*/ 3602147 w 3789655"/>
              <a:gd name="connsiteY13" fmla="*/ 550902 h 2472623"/>
              <a:gd name="connsiteX14" fmla="*/ 502521 w 3789655"/>
              <a:gd name="connsiteY14" fmla="*/ 2472623 h 2472623"/>
              <a:gd name="connsiteX15" fmla="*/ 766008 w 3789655"/>
              <a:gd name="connsiteY15" fmla="*/ 1674989 h 2472623"/>
              <a:gd name="connsiteX16" fmla="*/ 0 w 3789655"/>
              <a:gd name="connsiteY16" fmla="*/ 220003 h 2472623"/>
              <a:gd name="connsiteX0" fmla="*/ 0 w 3602147"/>
              <a:gd name="connsiteY0" fmla="*/ 220003 h 2472623"/>
              <a:gd name="connsiteX1" fmla="*/ 271621 w 3602147"/>
              <a:gd name="connsiteY1" fmla="*/ 115233 h 2472623"/>
              <a:gd name="connsiteX2" fmla="*/ 401747 w 3602147"/>
              <a:gd name="connsiteY2" fmla="*/ 231996 h 2472623"/>
              <a:gd name="connsiteX3" fmla="*/ 420189 w 3602147"/>
              <a:gd name="connsiteY3" fmla="*/ 336374 h 2472623"/>
              <a:gd name="connsiteX4" fmla="*/ 874773 w 3602147"/>
              <a:gd name="connsiteY4" fmla="*/ 933 h 2472623"/>
              <a:gd name="connsiteX5" fmla="*/ 982164 w 3602147"/>
              <a:gd name="connsiteY5" fmla="*/ 98249 h 2472623"/>
              <a:gd name="connsiteX6" fmla="*/ 1325065 w 3602147"/>
              <a:gd name="connsiteY6" fmla="*/ 12524 h 2472623"/>
              <a:gd name="connsiteX7" fmla="*/ 1553665 w 3602147"/>
              <a:gd name="connsiteY7" fmla="*/ 288749 h 2472623"/>
              <a:gd name="connsiteX8" fmla="*/ 2232244 w 3602147"/>
              <a:gd name="connsiteY8" fmla="*/ 928 h 2472623"/>
              <a:gd name="connsiteX9" fmla="*/ 2371111 w 3602147"/>
              <a:gd name="connsiteY9" fmla="*/ 160514 h 2472623"/>
              <a:gd name="connsiteX10" fmla="*/ 2544264 w 3602147"/>
              <a:gd name="connsiteY10" fmla="*/ 164925 h 2472623"/>
              <a:gd name="connsiteX11" fmla="*/ 2782390 w 3602147"/>
              <a:gd name="connsiteY11" fmla="*/ 393525 h 2472623"/>
              <a:gd name="connsiteX12" fmla="*/ 3063223 w 3602147"/>
              <a:gd name="connsiteY12" fmla="*/ 253298 h 2472623"/>
              <a:gd name="connsiteX13" fmla="*/ 3602147 w 3602147"/>
              <a:gd name="connsiteY13" fmla="*/ 550902 h 2472623"/>
              <a:gd name="connsiteX14" fmla="*/ 502521 w 3602147"/>
              <a:gd name="connsiteY14" fmla="*/ 2472623 h 2472623"/>
              <a:gd name="connsiteX15" fmla="*/ 766008 w 3602147"/>
              <a:gd name="connsiteY15" fmla="*/ 1674989 h 2472623"/>
              <a:gd name="connsiteX16" fmla="*/ 0 w 3602147"/>
              <a:gd name="connsiteY16" fmla="*/ 220003 h 2472623"/>
              <a:gd name="connsiteX0" fmla="*/ 0 w 3354497"/>
              <a:gd name="connsiteY0" fmla="*/ 220003 h 2472623"/>
              <a:gd name="connsiteX1" fmla="*/ 271621 w 3354497"/>
              <a:gd name="connsiteY1" fmla="*/ 115233 h 2472623"/>
              <a:gd name="connsiteX2" fmla="*/ 401747 w 3354497"/>
              <a:gd name="connsiteY2" fmla="*/ 231996 h 2472623"/>
              <a:gd name="connsiteX3" fmla="*/ 420189 w 3354497"/>
              <a:gd name="connsiteY3" fmla="*/ 336374 h 2472623"/>
              <a:gd name="connsiteX4" fmla="*/ 874773 w 3354497"/>
              <a:gd name="connsiteY4" fmla="*/ 933 h 2472623"/>
              <a:gd name="connsiteX5" fmla="*/ 982164 w 3354497"/>
              <a:gd name="connsiteY5" fmla="*/ 98249 h 2472623"/>
              <a:gd name="connsiteX6" fmla="*/ 1325065 w 3354497"/>
              <a:gd name="connsiteY6" fmla="*/ 12524 h 2472623"/>
              <a:gd name="connsiteX7" fmla="*/ 1553665 w 3354497"/>
              <a:gd name="connsiteY7" fmla="*/ 288749 h 2472623"/>
              <a:gd name="connsiteX8" fmla="*/ 2232244 w 3354497"/>
              <a:gd name="connsiteY8" fmla="*/ 928 h 2472623"/>
              <a:gd name="connsiteX9" fmla="*/ 2371111 w 3354497"/>
              <a:gd name="connsiteY9" fmla="*/ 160514 h 2472623"/>
              <a:gd name="connsiteX10" fmla="*/ 2544264 w 3354497"/>
              <a:gd name="connsiteY10" fmla="*/ 164925 h 2472623"/>
              <a:gd name="connsiteX11" fmla="*/ 2782390 w 3354497"/>
              <a:gd name="connsiteY11" fmla="*/ 393525 h 2472623"/>
              <a:gd name="connsiteX12" fmla="*/ 3063223 w 3354497"/>
              <a:gd name="connsiteY12" fmla="*/ 253298 h 2472623"/>
              <a:gd name="connsiteX13" fmla="*/ 3354497 w 3354497"/>
              <a:gd name="connsiteY13" fmla="*/ 427077 h 2472623"/>
              <a:gd name="connsiteX14" fmla="*/ 502521 w 3354497"/>
              <a:gd name="connsiteY14" fmla="*/ 2472623 h 2472623"/>
              <a:gd name="connsiteX15" fmla="*/ 766008 w 3354497"/>
              <a:gd name="connsiteY15" fmla="*/ 1674989 h 2472623"/>
              <a:gd name="connsiteX16" fmla="*/ 0 w 3354497"/>
              <a:gd name="connsiteY16" fmla="*/ 220003 h 2472623"/>
              <a:gd name="connsiteX0" fmla="*/ 0 w 3503109"/>
              <a:gd name="connsiteY0" fmla="*/ 220003 h 2472623"/>
              <a:gd name="connsiteX1" fmla="*/ 271621 w 3503109"/>
              <a:gd name="connsiteY1" fmla="*/ 115233 h 2472623"/>
              <a:gd name="connsiteX2" fmla="*/ 401747 w 3503109"/>
              <a:gd name="connsiteY2" fmla="*/ 231996 h 2472623"/>
              <a:gd name="connsiteX3" fmla="*/ 420189 w 3503109"/>
              <a:gd name="connsiteY3" fmla="*/ 336374 h 2472623"/>
              <a:gd name="connsiteX4" fmla="*/ 874773 w 3503109"/>
              <a:gd name="connsiteY4" fmla="*/ 933 h 2472623"/>
              <a:gd name="connsiteX5" fmla="*/ 982164 w 3503109"/>
              <a:gd name="connsiteY5" fmla="*/ 98249 h 2472623"/>
              <a:gd name="connsiteX6" fmla="*/ 1325065 w 3503109"/>
              <a:gd name="connsiteY6" fmla="*/ 12524 h 2472623"/>
              <a:gd name="connsiteX7" fmla="*/ 1553665 w 3503109"/>
              <a:gd name="connsiteY7" fmla="*/ 288749 h 2472623"/>
              <a:gd name="connsiteX8" fmla="*/ 2232244 w 3503109"/>
              <a:gd name="connsiteY8" fmla="*/ 928 h 2472623"/>
              <a:gd name="connsiteX9" fmla="*/ 2371111 w 3503109"/>
              <a:gd name="connsiteY9" fmla="*/ 160514 h 2472623"/>
              <a:gd name="connsiteX10" fmla="*/ 2544264 w 3503109"/>
              <a:gd name="connsiteY10" fmla="*/ 164925 h 2472623"/>
              <a:gd name="connsiteX11" fmla="*/ 2782390 w 3503109"/>
              <a:gd name="connsiteY11" fmla="*/ 393525 h 2472623"/>
              <a:gd name="connsiteX12" fmla="*/ 3063223 w 3503109"/>
              <a:gd name="connsiteY12" fmla="*/ 253298 h 2472623"/>
              <a:gd name="connsiteX13" fmla="*/ 3115764 w 3503109"/>
              <a:gd name="connsiteY13" fmla="*/ 355425 h 2472623"/>
              <a:gd name="connsiteX14" fmla="*/ 3354497 w 3503109"/>
              <a:gd name="connsiteY14" fmla="*/ 427077 h 2472623"/>
              <a:gd name="connsiteX15" fmla="*/ 502521 w 3503109"/>
              <a:gd name="connsiteY15" fmla="*/ 2472623 h 2472623"/>
              <a:gd name="connsiteX16" fmla="*/ 766008 w 3503109"/>
              <a:gd name="connsiteY16" fmla="*/ 1674989 h 2472623"/>
              <a:gd name="connsiteX17" fmla="*/ 0 w 3503109"/>
              <a:gd name="connsiteY17" fmla="*/ 220003 h 2472623"/>
              <a:gd name="connsiteX0" fmla="*/ 0 w 4026499"/>
              <a:gd name="connsiteY0" fmla="*/ 220003 h 2472623"/>
              <a:gd name="connsiteX1" fmla="*/ 271621 w 4026499"/>
              <a:gd name="connsiteY1" fmla="*/ 115233 h 2472623"/>
              <a:gd name="connsiteX2" fmla="*/ 401747 w 4026499"/>
              <a:gd name="connsiteY2" fmla="*/ 231996 h 2472623"/>
              <a:gd name="connsiteX3" fmla="*/ 420189 w 4026499"/>
              <a:gd name="connsiteY3" fmla="*/ 336374 h 2472623"/>
              <a:gd name="connsiteX4" fmla="*/ 874773 w 4026499"/>
              <a:gd name="connsiteY4" fmla="*/ 933 h 2472623"/>
              <a:gd name="connsiteX5" fmla="*/ 982164 w 4026499"/>
              <a:gd name="connsiteY5" fmla="*/ 98249 h 2472623"/>
              <a:gd name="connsiteX6" fmla="*/ 1325065 w 4026499"/>
              <a:gd name="connsiteY6" fmla="*/ 12524 h 2472623"/>
              <a:gd name="connsiteX7" fmla="*/ 1553665 w 4026499"/>
              <a:gd name="connsiteY7" fmla="*/ 288749 h 2472623"/>
              <a:gd name="connsiteX8" fmla="*/ 2232244 w 4026499"/>
              <a:gd name="connsiteY8" fmla="*/ 928 h 2472623"/>
              <a:gd name="connsiteX9" fmla="*/ 2371111 w 4026499"/>
              <a:gd name="connsiteY9" fmla="*/ 160514 h 2472623"/>
              <a:gd name="connsiteX10" fmla="*/ 2544264 w 4026499"/>
              <a:gd name="connsiteY10" fmla="*/ 164925 h 2472623"/>
              <a:gd name="connsiteX11" fmla="*/ 2782390 w 4026499"/>
              <a:gd name="connsiteY11" fmla="*/ 393525 h 2472623"/>
              <a:gd name="connsiteX12" fmla="*/ 3063223 w 4026499"/>
              <a:gd name="connsiteY12" fmla="*/ 253298 h 2472623"/>
              <a:gd name="connsiteX13" fmla="*/ 3115764 w 4026499"/>
              <a:gd name="connsiteY13" fmla="*/ 355425 h 2472623"/>
              <a:gd name="connsiteX14" fmla="*/ 3935522 w 4026499"/>
              <a:gd name="connsiteY14" fmla="*/ 998577 h 2472623"/>
              <a:gd name="connsiteX15" fmla="*/ 502521 w 4026499"/>
              <a:gd name="connsiteY15" fmla="*/ 2472623 h 2472623"/>
              <a:gd name="connsiteX16" fmla="*/ 766008 w 4026499"/>
              <a:gd name="connsiteY16" fmla="*/ 1674989 h 2472623"/>
              <a:gd name="connsiteX17" fmla="*/ 0 w 4026499"/>
              <a:gd name="connsiteY17" fmla="*/ 220003 h 2472623"/>
              <a:gd name="connsiteX0" fmla="*/ 0 w 4041344"/>
              <a:gd name="connsiteY0" fmla="*/ 220003 h 2472623"/>
              <a:gd name="connsiteX1" fmla="*/ 271621 w 4041344"/>
              <a:gd name="connsiteY1" fmla="*/ 115233 h 2472623"/>
              <a:gd name="connsiteX2" fmla="*/ 401747 w 4041344"/>
              <a:gd name="connsiteY2" fmla="*/ 231996 h 2472623"/>
              <a:gd name="connsiteX3" fmla="*/ 420189 w 4041344"/>
              <a:gd name="connsiteY3" fmla="*/ 336374 h 2472623"/>
              <a:gd name="connsiteX4" fmla="*/ 874773 w 4041344"/>
              <a:gd name="connsiteY4" fmla="*/ 933 h 2472623"/>
              <a:gd name="connsiteX5" fmla="*/ 982164 w 4041344"/>
              <a:gd name="connsiteY5" fmla="*/ 98249 h 2472623"/>
              <a:gd name="connsiteX6" fmla="*/ 1325065 w 4041344"/>
              <a:gd name="connsiteY6" fmla="*/ 12524 h 2472623"/>
              <a:gd name="connsiteX7" fmla="*/ 1553665 w 4041344"/>
              <a:gd name="connsiteY7" fmla="*/ 288749 h 2472623"/>
              <a:gd name="connsiteX8" fmla="*/ 2232244 w 4041344"/>
              <a:gd name="connsiteY8" fmla="*/ 928 h 2472623"/>
              <a:gd name="connsiteX9" fmla="*/ 2371111 w 4041344"/>
              <a:gd name="connsiteY9" fmla="*/ 160514 h 2472623"/>
              <a:gd name="connsiteX10" fmla="*/ 2544264 w 4041344"/>
              <a:gd name="connsiteY10" fmla="*/ 164925 h 2472623"/>
              <a:gd name="connsiteX11" fmla="*/ 2782390 w 4041344"/>
              <a:gd name="connsiteY11" fmla="*/ 393525 h 2472623"/>
              <a:gd name="connsiteX12" fmla="*/ 3063223 w 4041344"/>
              <a:gd name="connsiteY12" fmla="*/ 253298 h 2472623"/>
              <a:gd name="connsiteX13" fmla="*/ 3325314 w 4041344"/>
              <a:gd name="connsiteY13" fmla="*/ 460200 h 2472623"/>
              <a:gd name="connsiteX14" fmla="*/ 3935522 w 4041344"/>
              <a:gd name="connsiteY14" fmla="*/ 998577 h 2472623"/>
              <a:gd name="connsiteX15" fmla="*/ 502521 w 4041344"/>
              <a:gd name="connsiteY15" fmla="*/ 2472623 h 2472623"/>
              <a:gd name="connsiteX16" fmla="*/ 766008 w 4041344"/>
              <a:gd name="connsiteY16" fmla="*/ 1674989 h 2472623"/>
              <a:gd name="connsiteX17" fmla="*/ 0 w 4041344"/>
              <a:gd name="connsiteY17" fmla="*/ 220003 h 2472623"/>
              <a:gd name="connsiteX0" fmla="*/ 0 w 3937362"/>
              <a:gd name="connsiteY0" fmla="*/ 220003 h 2472623"/>
              <a:gd name="connsiteX1" fmla="*/ 271621 w 3937362"/>
              <a:gd name="connsiteY1" fmla="*/ 115233 h 2472623"/>
              <a:gd name="connsiteX2" fmla="*/ 401747 w 3937362"/>
              <a:gd name="connsiteY2" fmla="*/ 231996 h 2472623"/>
              <a:gd name="connsiteX3" fmla="*/ 420189 w 3937362"/>
              <a:gd name="connsiteY3" fmla="*/ 336374 h 2472623"/>
              <a:gd name="connsiteX4" fmla="*/ 874773 w 3937362"/>
              <a:gd name="connsiteY4" fmla="*/ 933 h 2472623"/>
              <a:gd name="connsiteX5" fmla="*/ 982164 w 3937362"/>
              <a:gd name="connsiteY5" fmla="*/ 98249 h 2472623"/>
              <a:gd name="connsiteX6" fmla="*/ 1325065 w 3937362"/>
              <a:gd name="connsiteY6" fmla="*/ 12524 h 2472623"/>
              <a:gd name="connsiteX7" fmla="*/ 1553665 w 3937362"/>
              <a:gd name="connsiteY7" fmla="*/ 288749 h 2472623"/>
              <a:gd name="connsiteX8" fmla="*/ 2232244 w 3937362"/>
              <a:gd name="connsiteY8" fmla="*/ 928 h 2472623"/>
              <a:gd name="connsiteX9" fmla="*/ 2371111 w 3937362"/>
              <a:gd name="connsiteY9" fmla="*/ 160514 h 2472623"/>
              <a:gd name="connsiteX10" fmla="*/ 2544264 w 3937362"/>
              <a:gd name="connsiteY10" fmla="*/ 164925 h 2472623"/>
              <a:gd name="connsiteX11" fmla="*/ 2782390 w 3937362"/>
              <a:gd name="connsiteY11" fmla="*/ 393525 h 2472623"/>
              <a:gd name="connsiteX12" fmla="*/ 3063223 w 3937362"/>
              <a:gd name="connsiteY12" fmla="*/ 253298 h 2472623"/>
              <a:gd name="connsiteX13" fmla="*/ 3325314 w 3937362"/>
              <a:gd name="connsiteY13" fmla="*/ 460200 h 2472623"/>
              <a:gd name="connsiteX14" fmla="*/ 3821222 w 3937362"/>
              <a:gd name="connsiteY14" fmla="*/ 465177 h 2472623"/>
              <a:gd name="connsiteX15" fmla="*/ 502521 w 3937362"/>
              <a:gd name="connsiteY15" fmla="*/ 2472623 h 2472623"/>
              <a:gd name="connsiteX16" fmla="*/ 766008 w 3937362"/>
              <a:gd name="connsiteY16" fmla="*/ 1674989 h 2472623"/>
              <a:gd name="connsiteX17" fmla="*/ 0 w 3937362"/>
              <a:gd name="connsiteY17" fmla="*/ 220003 h 2472623"/>
              <a:gd name="connsiteX0" fmla="*/ 0 w 3821222"/>
              <a:gd name="connsiteY0" fmla="*/ 220003 h 2472623"/>
              <a:gd name="connsiteX1" fmla="*/ 271621 w 3821222"/>
              <a:gd name="connsiteY1" fmla="*/ 115233 h 2472623"/>
              <a:gd name="connsiteX2" fmla="*/ 401747 w 3821222"/>
              <a:gd name="connsiteY2" fmla="*/ 231996 h 2472623"/>
              <a:gd name="connsiteX3" fmla="*/ 420189 w 3821222"/>
              <a:gd name="connsiteY3" fmla="*/ 336374 h 2472623"/>
              <a:gd name="connsiteX4" fmla="*/ 874773 w 3821222"/>
              <a:gd name="connsiteY4" fmla="*/ 933 h 2472623"/>
              <a:gd name="connsiteX5" fmla="*/ 982164 w 3821222"/>
              <a:gd name="connsiteY5" fmla="*/ 98249 h 2472623"/>
              <a:gd name="connsiteX6" fmla="*/ 1325065 w 3821222"/>
              <a:gd name="connsiteY6" fmla="*/ 12524 h 2472623"/>
              <a:gd name="connsiteX7" fmla="*/ 1553665 w 3821222"/>
              <a:gd name="connsiteY7" fmla="*/ 288749 h 2472623"/>
              <a:gd name="connsiteX8" fmla="*/ 2232244 w 3821222"/>
              <a:gd name="connsiteY8" fmla="*/ 928 h 2472623"/>
              <a:gd name="connsiteX9" fmla="*/ 2371111 w 3821222"/>
              <a:gd name="connsiteY9" fmla="*/ 160514 h 2472623"/>
              <a:gd name="connsiteX10" fmla="*/ 2544264 w 3821222"/>
              <a:gd name="connsiteY10" fmla="*/ 164925 h 2472623"/>
              <a:gd name="connsiteX11" fmla="*/ 2782390 w 3821222"/>
              <a:gd name="connsiteY11" fmla="*/ 393525 h 2472623"/>
              <a:gd name="connsiteX12" fmla="*/ 3063223 w 3821222"/>
              <a:gd name="connsiteY12" fmla="*/ 253298 h 2472623"/>
              <a:gd name="connsiteX13" fmla="*/ 3325314 w 3821222"/>
              <a:gd name="connsiteY13" fmla="*/ 460200 h 2472623"/>
              <a:gd name="connsiteX14" fmla="*/ 3821222 w 3821222"/>
              <a:gd name="connsiteY14" fmla="*/ 465177 h 2472623"/>
              <a:gd name="connsiteX15" fmla="*/ 502521 w 3821222"/>
              <a:gd name="connsiteY15" fmla="*/ 2472623 h 2472623"/>
              <a:gd name="connsiteX16" fmla="*/ 766008 w 3821222"/>
              <a:gd name="connsiteY16" fmla="*/ 1674989 h 2472623"/>
              <a:gd name="connsiteX17" fmla="*/ 0 w 38212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4281654"/>
              <a:gd name="connsiteY0" fmla="*/ 220003 h 1674989"/>
              <a:gd name="connsiteX1" fmla="*/ 271621 w 4281654"/>
              <a:gd name="connsiteY1" fmla="*/ 115233 h 1674989"/>
              <a:gd name="connsiteX2" fmla="*/ 401747 w 4281654"/>
              <a:gd name="connsiteY2" fmla="*/ 231996 h 1674989"/>
              <a:gd name="connsiteX3" fmla="*/ 420189 w 4281654"/>
              <a:gd name="connsiteY3" fmla="*/ 336374 h 1674989"/>
              <a:gd name="connsiteX4" fmla="*/ 874773 w 4281654"/>
              <a:gd name="connsiteY4" fmla="*/ 933 h 1674989"/>
              <a:gd name="connsiteX5" fmla="*/ 982164 w 4281654"/>
              <a:gd name="connsiteY5" fmla="*/ 98249 h 1674989"/>
              <a:gd name="connsiteX6" fmla="*/ 1325065 w 4281654"/>
              <a:gd name="connsiteY6" fmla="*/ 12524 h 1674989"/>
              <a:gd name="connsiteX7" fmla="*/ 1553665 w 4281654"/>
              <a:gd name="connsiteY7" fmla="*/ 288749 h 1674989"/>
              <a:gd name="connsiteX8" fmla="*/ 2232244 w 4281654"/>
              <a:gd name="connsiteY8" fmla="*/ 928 h 1674989"/>
              <a:gd name="connsiteX9" fmla="*/ 2371111 w 4281654"/>
              <a:gd name="connsiteY9" fmla="*/ 160514 h 1674989"/>
              <a:gd name="connsiteX10" fmla="*/ 2544264 w 4281654"/>
              <a:gd name="connsiteY10" fmla="*/ 164925 h 1674989"/>
              <a:gd name="connsiteX11" fmla="*/ 2782390 w 4281654"/>
              <a:gd name="connsiteY11" fmla="*/ 393525 h 1674989"/>
              <a:gd name="connsiteX12" fmla="*/ 3063223 w 4281654"/>
              <a:gd name="connsiteY12" fmla="*/ 253298 h 1674989"/>
              <a:gd name="connsiteX13" fmla="*/ 3325314 w 4281654"/>
              <a:gd name="connsiteY13" fmla="*/ 460200 h 1674989"/>
              <a:gd name="connsiteX14" fmla="*/ 3859322 w 4281654"/>
              <a:gd name="connsiteY14" fmla="*/ 427077 h 1674989"/>
              <a:gd name="connsiteX15" fmla="*/ 3836271 w 4281654"/>
              <a:gd name="connsiteY15" fmla="*/ 900998 h 1674989"/>
              <a:gd name="connsiteX16" fmla="*/ 766008 w 4281654"/>
              <a:gd name="connsiteY16" fmla="*/ 1674989 h 1674989"/>
              <a:gd name="connsiteX17" fmla="*/ 0 w 4281654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4173218"/>
              <a:gd name="connsiteY0" fmla="*/ 220003 h 1017764"/>
              <a:gd name="connsiteX1" fmla="*/ 271621 w 4173218"/>
              <a:gd name="connsiteY1" fmla="*/ 115233 h 1017764"/>
              <a:gd name="connsiteX2" fmla="*/ 401747 w 4173218"/>
              <a:gd name="connsiteY2" fmla="*/ 231996 h 1017764"/>
              <a:gd name="connsiteX3" fmla="*/ 420189 w 4173218"/>
              <a:gd name="connsiteY3" fmla="*/ 336374 h 1017764"/>
              <a:gd name="connsiteX4" fmla="*/ 874773 w 4173218"/>
              <a:gd name="connsiteY4" fmla="*/ 933 h 1017764"/>
              <a:gd name="connsiteX5" fmla="*/ 982164 w 4173218"/>
              <a:gd name="connsiteY5" fmla="*/ 98249 h 1017764"/>
              <a:gd name="connsiteX6" fmla="*/ 1325065 w 4173218"/>
              <a:gd name="connsiteY6" fmla="*/ 12524 h 1017764"/>
              <a:gd name="connsiteX7" fmla="*/ 1553665 w 4173218"/>
              <a:gd name="connsiteY7" fmla="*/ 288749 h 1017764"/>
              <a:gd name="connsiteX8" fmla="*/ 2232244 w 4173218"/>
              <a:gd name="connsiteY8" fmla="*/ 928 h 1017764"/>
              <a:gd name="connsiteX9" fmla="*/ 2371111 w 4173218"/>
              <a:gd name="connsiteY9" fmla="*/ 160514 h 1017764"/>
              <a:gd name="connsiteX10" fmla="*/ 2544264 w 4173218"/>
              <a:gd name="connsiteY10" fmla="*/ 164925 h 1017764"/>
              <a:gd name="connsiteX11" fmla="*/ 2782390 w 4173218"/>
              <a:gd name="connsiteY11" fmla="*/ 393525 h 1017764"/>
              <a:gd name="connsiteX12" fmla="*/ 3063223 w 4173218"/>
              <a:gd name="connsiteY12" fmla="*/ 253298 h 1017764"/>
              <a:gd name="connsiteX13" fmla="*/ 3325314 w 4173218"/>
              <a:gd name="connsiteY13" fmla="*/ 460200 h 1017764"/>
              <a:gd name="connsiteX14" fmla="*/ 3859322 w 4173218"/>
              <a:gd name="connsiteY14" fmla="*/ 427077 h 1017764"/>
              <a:gd name="connsiteX15" fmla="*/ 3836271 w 4173218"/>
              <a:gd name="connsiteY15" fmla="*/ 900998 h 1017764"/>
              <a:gd name="connsiteX16" fmla="*/ 3575883 w 4173218"/>
              <a:gd name="connsiteY16" fmla="*/ 1017764 h 1017764"/>
              <a:gd name="connsiteX17" fmla="*/ 0 w 4173218"/>
              <a:gd name="connsiteY17" fmla="*/ 220003 h 1017764"/>
              <a:gd name="connsiteX0" fmla="*/ 0 w 3865359"/>
              <a:gd name="connsiteY0" fmla="*/ 220003 h 1017764"/>
              <a:gd name="connsiteX1" fmla="*/ 271621 w 3865359"/>
              <a:gd name="connsiteY1" fmla="*/ 115233 h 1017764"/>
              <a:gd name="connsiteX2" fmla="*/ 401747 w 3865359"/>
              <a:gd name="connsiteY2" fmla="*/ 231996 h 1017764"/>
              <a:gd name="connsiteX3" fmla="*/ 420189 w 3865359"/>
              <a:gd name="connsiteY3" fmla="*/ 336374 h 1017764"/>
              <a:gd name="connsiteX4" fmla="*/ 874773 w 3865359"/>
              <a:gd name="connsiteY4" fmla="*/ 933 h 1017764"/>
              <a:gd name="connsiteX5" fmla="*/ 982164 w 3865359"/>
              <a:gd name="connsiteY5" fmla="*/ 98249 h 1017764"/>
              <a:gd name="connsiteX6" fmla="*/ 1325065 w 3865359"/>
              <a:gd name="connsiteY6" fmla="*/ 12524 h 1017764"/>
              <a:gd name="connsiteX7" fmla="*/ 1553665 w 3865359"/>
              <a:gd name="connsiteY7" fmla="*/ 288749 h 1017764"/>
              <a:gd name="connsiteX8" fmla="*/ 2232244 w 3865359"/>
              <a:gd name="connsiteY8" fmla="*/ 928 h 1017764"/>
              <a:gd name="connsiteX9" fmla="*/ 2371111 w 3865359"/>
              <a:gd name="connsiteY9" fmla="*/ 160514 h 1017764"/>
              <a:gd name="connsiteX10" fmla="*/ 2544264 w 3865359"/>
              <a:gd name="connsiteY10" fmla="*/ 164925 h 1017764"/>
              <a:gd name="connsiteX11" fmla="*/ 2782390 w 3865359"/>
              <a:gd name="connsiteY11" fmla="*/ 393525 h 1017764"/>
              <a:gd name="connsiteX12" fmla="*/ 3063223 w 3865359"/>
              <a:gd name="connsiteY12" fmla="*/ 253298 h 1017764"/>
              <a:gd name="connsiteX13" fmla="*/ 3325314 w 3865359"/>
              <a:gd name="connsiteY13" fmla="*/ 460200 h 1017764"/>
              <a:gd name="connsiteX14" fmla="*/ 3859322 w 3865359"/>
              <a:gd name="connsiteY14" fmla="*/ 427077 h 1017764"/>
              <a:gd name="connsiteX15" fmla="*/ 3836271 w 3865359"/>
              <a:gd name="connsiteY15" fmla="*/ 900998 h 1017764"/>
              <a:gd name="connsiteX16" fmla="*/ 3575883 w 3865359"/>
              <a:gd name="connsiteY16" fmla="*/ 1017764 h 1017764"/>
              <a:gd name="connsiteX17" fmla="*/ 0 w 3865359"/>
              <a:gd name="connsiteY17" fmla="*/ 220003 h 1017764"/>
              <a:gd name="connsiteX0" fmla="*/ 0 w 3864866"/>
              <a:gd name="connsiteY0" fmla="*/ 220003 h 1017764"/>
              <a:gd name="connsiteX1" fmla="*/ 271621 w 3864866"/>
              <a:gd name="connsiteY1" fmla="*/ 115233 h 1017764"/>
              <a:gd name="connsiteX2" fmla="*/ 401747 w 3864866"/>
              <a:gd name="connsiteY2" fmla="*/ 231996 h 1017764"/>
              <a:gd name="connsiteX3" fmla="*/ 420189 w 3864866"/>
              <a:gd name="connsiteY3" fmla="*/ 336374 h 1017764"/>
              <a:gd name="connsiteX4" fmla="*/ 874773 w 3864866"/>
              <a:gd name="connsiteY4" fmla="*/ 933 h 1017764"/>
              <a:gd name="connsiteX5" fmla="*/ 982164 w 3864866"/>
              <a:gd name="connsiteY5" fmla="*/ 98249 h 1017764"/>
              <a:gd name="connsiteX6" fmla="*/ 1325065 w 3864866"/>
              <a:gd name="connsiteY6" fmla="*/ 12524 h 1017764"/>
              <a:gd name="connsiteX7" fmla="*/ 1553665 w 3864866"/>
              <a:gd name="connsiteY7" fmla="*/ 288749 h 1017764"/>
              <a:gd name="connsiteX8" fmla="*/ 2232244 w 3864866"/>
              <a:gd name="connsiteY8" fmla="*/ 928 h 1017764"/>
              <a:gd name="connsiteX9" fmla="*/ 2371111 w 3864866"/>
              <a:gd name="connsiteY9" fmla="*/ 160514 h 1017764"/>
              <a:gd name="connsiteX10" fmla="*/ 2544264 w 3864866"/>
              <a:gd name="connsiteY10" fmla="*/ 164925 h 1017764"/>
              <a:gd name="connsiteX11" fmla="*/ 2782390 w 3864866"/>
              <a:gd name="connsiteY11" fmla="*/ 393525 h 1017764"/>
              <a:gd name="connsiteX12" fmla="*/ 3063223 w 3864866"/>
              <a:gd name="connsiteY12" fmla="*/ 253298 h 1017764"/>
              <a:gd name="connsiteX13" fmla="*/ 3325314 w 3864866"/>
              <a:gd name="connsiteY13" fmla="*/ 460200 h 1017764"/>
              <a:gd name="connsiteX14" fmla="*/ 3859322 w 3864866"/>
              <a:gd name="connsiteY14" fmla="*/ 427077 h 1017764"/>
              <a:gd name="connsiteX15" fmla="*/ 3836271 w 3864866"/>
              <a:gd name="connsiteY15" fmla="*/ 900998 h 1017764"/>
              <a:gd name="connsiteX16" fmla="*/ 3575883 w 3864866"/>
              <a:gd name="connsiteY16" fmla="*/ 1017764 h 1017764"/>
              <a:gd name="connsiteX17" fmla="*/ 0 w 3864866"/>
              <a:gd name="connsiteY17" fmla="*/ 220003 h 1017764"/>
              <a:gd name="connsiteX0" fmla="*/ 0 w 3859322"/>
              <a:gd name="connsiteY0" fmla="*/ 220003 h 1313039"/>
              <a:gd name="connsiteX1" fmla="*/ 271621 w 3859322"/>
              <a:gd name="connsiteY1" fmla="*/ 115233 h 1313039"/>
              <a:gd name="connsiteX2" fmla="*/ 401747 w 3859322"/>
              <a:gd name="connsiteY2" fmla="*/ 231996 h 1313039"/>
              <a:gd name="connsiteX3" fmla="*/ 420189 w 3859322"/>
              <a:gd name="connsiteY3" fmla="*/ 336374 h 1313039"/>
              <a:gd name="connsiteX4" fmla="*/ 874773 w 3859322"/>
              <a:gd name="connsiteY4" fmla="*/ 933 h 1313039"/>
              <a:gd name="connsiteX5" fmla="*/ 982164 w 3859322"/>
              <a:gd name="connsiteY5" fmla="*/ 98249 h 1313039"/>
              <a:gd name="connsiteX6" fmla="*/ 1325065 w 3859322"/>
              <a:gd name="connsiteY6" fmla="*/ 12524 h 1313039"/>
              <a:gd name="connsiteX7" fmla="*/ 1553665 w 3859322"/>
              <a:gd name="connsiteY7" fmla="*/ 288749 h 1313039"/>
              <a:gd name="connsiteX8" fmla="*/ 2232244 w 3859322"/>
              <a:gd name="connsiteY8" fmla="*/ 928 h 1313039"/>
              <a:gd name="connsiteX9" fmla="*/ 2371111 w 3859322"/>
              <a:gd name="connsiteY9" fmla="*/ 160514 h 1313039"/>
              <a:gd name="connsiteX10" fmla="*/ 2544264 w 3859322"/>
              <a:gd name="connsiteY10" fmla="*/ 164925 h 1313039"/>
              <a:gd name="connsiteX11" fmla="*/ 2782390 w 3859322"/>
              <a:gd name="connsiteY11" fmla="*/ 393525 h 1313039"/>
              <a:gd name="connsiteX12" fmla="*/ 3063223 w 3859322"/>
              <a:gd name="connsiteY12" fmla="*/ 253298 h 1313039"/>
              <a:gd name="connsiteX13" fmla="*/ 3325314 w 3859322"/>
              <a:gd name="connsiteY13" fmla="*/ 460200 h 1313039"/>
              <a:gd name="connsiteX14" fmla="*/ 3859322 w 3859322"/>
              <a:gd name="connsiteY14" fmla="*/ 427077 h 1313039"/>
              <a:gd name="connsiteX15" fmla="*/ 3836271 w 3859322"/>
              <a:gd name="connsiteY15" fmla="*/ 900998 h 1313039"/>
              <a:gd name="connsiteX16" fmla="*/ 2518608 w 3859322"/>
              <a:gd name="connsiteY16" fmla="*/ 1313039 h 1313039"/>
              <a:gd name="connsiteX17" fmla="*/ 0 w 3859322"/>
              <a:gd name="connsiteY17" fmla="*/ 220003 h 1313039"/>
              <a:gd name="connsiteX0" fmla="*/ 0 w 3865377"/>
              <a:gd name="connsiteY0" fmla="*/ 220003 h 1017764"/>
              <a:gd name="connsiteX1" fmla="*/ 271621 w 3865377"/>
              <a:gd name="connsiteY1" fmla="*/ 115233 h 1017764"/>
              <a:gd name="connsiteX2" fmla="*/ 401747 w 3865377"/>
              <a:gd name="connsiteY2" fmla="*/ 231996 h 1017764"/>
              <a:gd name="connsiteX3" fmla="*/ 420189 w 3865377"/>
              <a:gd name="connsiteY3" fmla="*/ 336374 h 1017764"/>
              <a:gd name="connsiteX4" fmla="*/ 874773 w 3865377"/>
              <a:gd name="connsiteY4" fmla="*/ 933 h 1017764"/>
              <a:gd name="connsiteX5" fmla="*/ 982164 w 3865377"/>
              <a:gd name="connsiteY5" fmla="*/ 98249 h 1017764"/>
              <a:gd name="connsiteX6" fmla="*/ 1325065 w 3865377"/>
              <a:gd name="connsiteY6" fmla="*/ 12524 h 1017764"/>
              <a:gd name="connsiteX7" fmla="*/ 1553665 w 3865377"/>
              <a:gd name="connsiteY7" fmla="*/ 288749 h 1017764"/>
              <a:gd name="connsiteX8" fmla="*/ 2232244 w 3865377"/>
              <a:gd name="connsiteY8" fmla="*/ 928 h 1017764"/>
              <a:gd name="connsiteX9" fmla="*/ 2371111 w 3865377"/>
              <a:gd name="connsiteY9" fmla="*/ 160514 h 1017764"/>
              <a:gd name="connsiteX10" fmla="*/ 2544264 w 3865377"/>
              <a:gd name="connsiteY10" fmla="*/ 164925 h 1017764"/>
              <a:gd name="connsiteX11" fmla="*/ 2782390 w 3865377"/>
              <a:gd name="connsiteY11" fmla="*/ 393525 h 1017764"/>
              <a:gd name="connsiteX12" fmla="*/ 3063223 w 3865377"/>
              <a:gd name="connsiteY12" fmla="*/ 253298 h 1017764"/>
              <a:gd name="connsiteX13" fmla="*/ 3325314 w 3865377"/>
              <a:gd name="connsiteY13" fmla="*/ 460200 h 1017764"/>
              <a:gd name="connsiteX14" fmla="*/ 3859322 w 3865377"/>
              <a:gd name="connsiteY14" fmla="*/ 427077 h 1017764"/>
              <a:gd name="connsiteX15" fmla="*/ 3836271 w 3865377"/>
              <a:gd name="connsiteY15" fmla="*/ 900998 h 1017764"/>
              <a:gd name="connsiteX16" fmla="*/ 3594933 w 3865377"/>
              <a:gd name="connsiteY16" fmla="*/ 1017764 h 1017764"/>
              <a:gd name="connsiteX17" fmla="*/ 0 w 3865377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20189 w 3897960"/>
              <a:gd name="connsiteY3" fmla="*/ 336374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39239 w 3897960"/>
              <a:gd name="connsiteY3" fmla="*/ 63164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0 w 3897960"/>
              <a:gd name="connsiteY18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0 w 3897960"/>
              <a:gd name="connsiteY19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0 w 3897960"/>
              <a:gd name="connsiteY20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267788 w 3897960"/>
              <a:gd name="connsiteY20" fmla="*/ 850725 h 1017764"/>
              <a:gd name="connsiteX21" fmla="*/ 0 w 3897960"/>
              <a:gd name="connsiteY21" fmla="*/ 220003 h 1017764"/>
              <a:gd name="connsiteX0" fmla="*/ 0 w 3897960"/>
              <a:gd name="connsiteY0" fmla="*/ 220003 h 1527749"/>
              <a:gd name="connsiteX1" fmla="*/ 271621 w 3897960"/>
              <a:gd name="connsiteY1" fmla="*/ 115233 h 1527749"/>
              <a:gd name="connsiteX2" fmla="*/ 401747 w 3897960"/>
              <a:gd name="connsiteY2" fmla="*/ 231996 h 1527749"/>
              <a:gd name="connsiteX3" fmla="*/ 505914 w 3897960"/>
              <a:gd name="connsiteY3" fmla="*/ 307799 h 1527749"/>
              <a:gd name="connsiteX4" fmla="*/ 874773 w 3897960"/>
              <a:gd name="connsiteY4" fmla="*/ 933 h 1527749"/>
              <a:gd name="connsiteX5" fmla="*/ 982164 w 3897960"/>
              <a:gd name="connsiteY5" fmla="*/ 98249 h 1527749"/>
              <a:gd name="connsiteX6" fmla="*/ 1325065 w 3897960"/>
              <a:gd name="connsiteY6" fmla="*/ 12524 h 1527749"/>
              <a:gd name="connsiteX7" fmla="*/ 1553665 w 3897960"/>
              <a:gd name="connsiteY7" fmla="*/ 288749 h 1527749"/>
              <a:gd name="connsiteX8" fmla="*/ 2232244 w 3897960"/>
              <a:gd name="connsiteY8" fmla="*/ 928 h 1527749"/>
              <a:gd name="connsiteX9" fmla="*/ 2371111 w 3897960"/>
              <a:gd name="connsiteY9" fmla="*/ 160514 h 1527749"/>
              <a:gd name="connsiteX10" fmla="*/ 2544264 w 3897960"/>
              <a:gd name="connsiteY10" fmla="*/ 164925 h 1527749"/>
              <a:gd name="connsiteX11" fmla="*/ 2782390 w 3897960"/>
              <a:gd name="connsiteY11" fmla="*/ 393525 h 1527749"/>
              <a:gd name="connsiteX12" fmla="*/ 3063223 w 3897960"/>
              <a:gd name="connsiteY12" fmla="*/ 253298 h 1527749"/>
              <a:gd name="connsiteX13" fmla="*/ 3325314 w 3897960"/>
              <a:gd name="connsiteY13" fmla="*/ 460200 h 1527749"/>
              <a:gd name="connsiteX14" fmla="*/ 3859322 w 3897960"/>
              <a:gd name="connsiteY14" fmla="*/ 427077 h 1527749"/>
              <a:gd name="connsiteX15" fmla="*/ 3836271 w 3897960"/>
              <a:gd name="connsiteY15" fmla="*/ 900998 h 1527749"/>
              <a:gd name="connsiteX16" fmla="*/ 3594933 w 3897960"/>
              <a:gd name="connsiteY16" fmla="*/ 1017764 h 1527749"/>
              <a:gd name="connsiteX17" fmla="*/ 3620588 w 3897960"/>
              <a:gd name="connsiteY17" fmla="*/ 1527000 h 1527749"/>
              <a:gd name="connsiteX18" fmla="*/ 1801313 w 3897960"/>
              <a:gd name="connsiteY18" fmla="*/ 898350 h 1527749"/>
              <a:gd name="connsiteX19" fmla="*/ 1010738 w 3897960"/>
              <a:gd name="connsiteY19" fmla="*/ 898350 h 1527749"/>
              <a:gd name="connsiteX20" fmla="*/ 267788 w 3897960"/>
              <a:gd name="connsiteY20" fmla="*/ 850725 h 1527749"/>
              <a:gd name="connsiteX21" fmla="*/ 0 w 3897960"/>
              <a:gd name="connsiteY21" fmla="*/ 220003 h 1527749"/>
              <a:gd name="connsiteX0" fmla="*/ 0 w 3897960"/>
              <a:gd name="connsiteY0" fmla="*/ 220003 h 1855911"/>
              <a:gd name="connsiteX1" fmla="*/ 271621 w 3897960"/>
              <a:gd name="connsiteY1" fmla="*/ 115233 h 1855911"/>
              <a:gd name="connsiteX2" fmla="*/ 401747 w 3897960"/>
              <a:gd name="connsiteY2" fmla="*/ 231996 h 1855911"/>
              <a:gd name="connsiteX3" fmla="*/ 505914 w 3897960"/>
              <a:gd name="connsiteY3" fmla="*/ 307799 h 1855911"/>
              <a:gd name="connsiteX4" fmla="*/ 874773 w 3897960"/>
              <a:gd name="connsiteY4" fmla="*/ 933 h 1855911"/>
              <a:gd name="connsiteX5" fmla="*/ 982164 w 3897960"/>
              <a:gd name="connsiteY5" fmla="*/ 98249 h 1855911"/>
              <a:gd name="connsiteX6" fmla="*/ 1325065 w 3897960"/>
              <a:gd name="connsiteY6" fmla="*/ 12524 h 1855911"/>
              <a:gd name="connsiteX7" fmla="*/ 1553665 w 3897960"/>
              <a:gd name="connsiteY7" fmla="*/ 288749 h 1855911"/>
              <a:gd name="connsiteX8" fmla="*/ 2232244 w 3897960"/>
              <a:gd name="connsiteY8" fmla="*/ 928 h 1855911"/>
              <a:gd name="connsiteX9" fmla="*/ 2371111 w 3897960"/>
              <a:gd name="connsiteY9" fmla="*/ 160514 h 1855911"/>
              <a:gd name="connsiteX10" fmla="*/ 2544264 w 3897960"/>
              <a:gd name="connsiteY10" fmla="*/ 164925 h 1855911"/>
              <a:gd name="connsiteX11" fmla="*/ 2782390 w 3897960"/>
              <a:gd name="connsiteY11" fmla="*/ 393525 h 1855911"/>
              <a:gd name="connsiteX12" fmla="*/ 3063223 w 3897960"/>
              <a:gd name="connsiteY12" fmla="*/ 253298 h 1855911"/>
              <a:gd name="connsiteX13" fmla="*/ 3325314 w 3897960"/>
              <a:gd name="connsiteY13" fmla="*/ 460200 h 1855911"/>
              <a:gd name="connsiteX14" fmla="*/ 3859322 w 3897960"/>
              <a:gd name="connsiteY14" fmla="*/ 427077 h 1855911"/>
              <a:gd name="connsiteX15" fmla="*/ 3836271 w 3897960"/>
              <a:gd name="connsiteY15" fmla="*/ 900998 h 1855911"/>
              <a:gd name="connsiteX16" fmla="*/ 3594933 w 3897960"/>
              <a:gd name="connsiteY16" fmla="*/ 1017764 h 1855911"/>
              <a:gd name="connsiteX17" fmla="*/ 3620588 w 3897960"/>
              <a:gd name="connsiteY17" fmla="*/ 1527000 h 1855911"/>
              <a:gd name="connsiteX18" fmla="*/ 3315788 w 3897960"/>
              <a:gd name="connsiteY18" fmla="*/ 1841325 h 1855911"/>
              <a:gd name="connsiteX19" fmla="*/ 1010738 w 3897960"/>
              <a:gd name="connsiteY19" fmla="*/ 898350 h 1855911"/>
              <a:gd name="connsiteX20" fmla="*/ 267788 w 3897960"/>
              <a:gd name="connsiteY20" fmla="*/ 850725 h 1855911"/>
              <a:gd name="connsiteX21" fmla="*/ 0 w 3897960"/>
              <a:gd name="connsiteY21" fmla="*/ 220003 h 1855911"/>
              <a:gd name="connsiteX0" fmla="*/ 0 w 3897960"/>
              <a:gd name="connsiteY0" fmla="*/ 220003 h 1866566"/>
              <a:gd name="connsiteX1" fmla="*/ 271621 w 3897960"/>
              <a:gd name="connsiteY1" fmla="*/ 115233 h 1866566"/>
              <a:gd name="connsiteX2" fmla="*/ 401747 w 3897960"/>
              <a:gd name="connsiteY2" fmla="*/ 231996 h 1866566"/>
              <a:gd name="connsiteX3" fmla="*/ 505914 w 3897960"/>
              <a:gd name="connsiteY3" fmla="*/ 307799 h 1866566"/>
              <a:gd name="connsiteX4" fmla="*/ 874773 w 3897960"/>
              <a:gd name="connsiteY4" fmla="*/ 933 h 1866566"/>
              <a:gd name="connsiteX5" fmla="*/ 982164 w 3897960"/>
              <a:gd name="connsiteY5" fmla="*/ 98249 h 1866566"/>
              <a:gd name="connsiteX6" fmla="*/ 1325065 w 3897960"/>
              <a:gd name="connsiteY6" fmla="*/ 12524 h 1866566"/>
              <a:gd name="connsiteX7" fmla="*/ 1553665 w 3897960"/>
              <a:gd name="connsiteY7" fmla="*/ 288749 h 1866566"/>
              <a:gd name="connsiteX8" fmla="*/ 2232244 w 3897960"/>
              <a:gd name="connsiteY8" fmla="*/ 928 h 1866566"/>
              <a:gd name="connsiteX9" fmla="*/ 2371111 w 3897960"/>
              <a:gd name="connsiteY9" fmla="*/ 160514 h 1866566"/>
              <a:gd name="connsiteX10" fmla="*/ 2544264 w 3897960"/>
              <a:gd name="connsiteY10" fmla="*/ 164925 h 1866566"/>
              <a:gd name="connsiteX11" fmla="*/ 2782390 w 3897960"/>
              <a:gd name="connsiteY11" fmla="*/ 393525 h 1866566"/>
              <a:gd name="connsiteX12" fmla="*/ 3063223 w 3897960"/>
              <a:gd name="connsiteY12" fmla="*/ 253298 h 1866566"/>
              <a:gd name="connsiteX13" fmla="*/ 3325314 w 3897960"/>
              <a:gd name="connsiteY13" fmla="*/ 460200 h 1866566"/>
              <a:gd name="connsiteX14" fmla="*/ 3859322 w 3897960"/>
              <a:gd name="connsiteY14" fmla="*/ 427077 h 1866566"/>
              <a:gd name="connsiteX15" fmla="*/ 3836271 w 3897960"/>
              <a:gd name="connsiteY15" fmla="*/ 900998 h 1866566"/>
              <a:gd name="connsiteX16" fmla="*/ 3594933 w 3897960"/>
              <a:gd name="connsiteY16" fmla="*/ 1017764 h 1866566"/>
              <a:gd name="connsiteX17" fmla="*/ 3620588 w 3897960"/>
              <a:gd name="connsiteY17" fmla="*/ 1527000 h 1866566"/>
              <a:gd name="connsiteX18" fmla="*/ 3315788 w 3897960"/>
              <a:gd name="connsiteY18" fmla="*/ 1841325 h 1866566"/>
              <a:gd name="connsiteX19" fmla="*/ 1010738 w 3897960"/>
              <a:gd name="connsiteY19" fmla="*/ 898350 h 1866566"/>
              <a:gd name="connsiteX20" fmla="*/ 267788 w 3897960"/>
              <a:gd name="connsiteY20" fmla="*/ 850725 h 1866566"/>
              <a:gd name="connsiteX21" fmla="*/ 0 w 3897960"/>
              <a:gd name="connsiteY21" fmla="*/ 220003 h 1866566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930141"/>
              <a:gd name="connsiteX1" fmla="*/ 271621 w 3897960"/>
              <a:gd name="connsiteY1" fmla="*/ 115233 h 1930141"/>
              <a:gd name="connsiteX2" fmla="*/ 401747 w 3897960"/>
              <a:gd name="connsiteY2" fmla="*/ 231996 h 1930141"/>
              <a:gd name="connsiteX3" fmla="*/ 505914 w 3897960"/>
              <a:gd name="connsiteY3" fmla="*/ 307799 h 1930141"/>
              <a:gd name="connsiteX4" fmla="*/ 874773 w 3897960"/>
              <a:gd name="connsiteY4" fmla="*/ 933 h 1930141"/>
              <a:gd name="connsiteX5" fmla="*/ 982164 w 3897960"/>
              <a:gd name="connsiteY5" fmla="*/ 98249 h 1930141"/>
              <a:gd name="connsiteX6" fmla="*/ 1325065 w 3897960"/>
              <a:gd name="connsiteY6" fmla="*/ 12524 h 1930141"/>
              <a:gd name="connsiteX7" fmla="*/ 1553665 w 3897960"/>
              <a:gd name="connsiteY7" fmla="*/ 288749 h 1930141"/>
              <a:gd name="connsiteX8" fmla="*/ 2232244 w 3897960"/>
              <a:gd name="connsiteY8" fmla="*/ 928 h 1930141"/>
              <a:gd name="connsiteX9" fmla="*/ 2371111 w 3897960"/>
              <a:gd name="connsiteY9" fmla="*/ 160514 h 1930141"/>
              <a:gd name="connsiteX10" fmla="*/ 2544264 w 3897960"/>
              <a:gd name="connsiteY10" fmla="*/ 164925 h 1930141"/>
              <a:gd name="connsiteX11" fmla="*/ 2782390 w 3897960"/>
              <a:gd name="connsiteY11" fmla="*/ 393525 h 1930141"/>
              <a:gd name="connsiteX12" fmla="*/ 3063223 w 3897960"/>
              <a:gd name="connsiteY12" fmla="*/ 253298 h 1930141"/>
              <a:gd name="connsiteX13" fmla="*/ 3325314 w 3897960"/>
              <a:gd name="connsiteY13" fmla="*/ 460200 h 1930141"/>
              <a:gd name="connsiteX14" fmla="*/ 3859322 w 3897960"/>
              <a:gd name="connsiteY14" fmla="*/ 427077 h 1930141"/>
              <a:gd name="connsiteX15" fmla="*/ 3836271 w 3897960"/>
              <a:gd name="connsiteY15" fmla="*/ 900998 h 1930141"/>
              <a:gd name="connsiteX16" fmla="*/ 3594933 w 3897960"/>
              <a:gd name="connsiteY16" fmla="*/ 1017764 h 1930141"/>
              <a:gd name="connsiteX17" fmla="*/ 3620588 w 3897960"/>
              <a:gd name="connsiteY17" fmla="*/ 1527000 h 1930141"/>
              <a:gd name="connsiteX18" fmla="*/ 3792038 w 3897960"/>
              <a:gd name="connsiteY18" fmla="*/ 1717499 h 1930141"/>
              <a:gd name="connsiteX19" fmla="*/ 3544388 w 3897960"/>
              <a:gd name="connsiteY19" fmla="*/ 1879424 h 1930141"/>
              <a:gd name="connsiteX20" fmla="*/ 3315788 w 3897960"/>
              <a:gd name="connsiteY20" fmla="*/ 1841325 h 1930141"/>
              <a:gd name="connsiteX21" fmla="*/ 1010738 w 3897960"/>
              <a:gd name="connsiteY21" fmla="*/ 898350 h 1930141"/>
              <a:gd name="connsiteX22" fmla="*/ 267788 w 3897960"/>
              <a:gd name="connsiteY22" fmla="*/ 850725 h 1930141"/>
              <a:gd name="connsiteX23" fmla="*/ 0 w 3897960"/>
              <a:gd name="connsiteY23" fmla="*/ 220003 h 1930141"/>
              <a:gd name="connsiteX0" fmla="*/ 0 w 3897960"/>
              <a:gd name="connsiteY0" fmla="*/ 220003 h 2096606"/>
              <a:gd name="connsiteX1" fmla="*/ 271621 w 3897960"/>
              <a:gd name="connsiteY1" fmla="*/ 115233 h 2096606"/>
              <a:gd name="connsiteX2" fmla="*/ 401747 w 3897960"/>
              <a:gd name="connsiteY2" fmla="*/ 231996 h 2096606"/>
              <a:gd name="connsiteX3" fmla="*/ 505914 w 3897960"/>
              <a:gd name="connsiteY3" fmla="*/ 307799 h 2096606"/>
              <a:gd name="connsiteX4" fmla="*/ 874773 w 3897960"/>
              <a:gd name="connsiteY4" fmla="*/ 933 h 2096606"/>
              <a:gd name="connsiteX5" fmla="*/ 982164 w 3897960"/>
              <a:gd name="connsiteY5" fmla="*/ 98249 h 2096606"/>
              <a:gd name="connsiteX6" fmla="*/ 1325065 w 3897960"/>
              <a:gd name="connsiteY6" fmla="*/ 12524 h 2096606"/>
              <a:gd name="connsiteX7" fmla="*/ 1553665 w 3897960"/>
              <a:gd name="connsiteY7" fmla="*/ 288749 h 2096606"/>
              <a:gd name="connsiteX8" fmla="*/ 2232244 w 3897960"/>
              <a:gd name="connsiteY8" fmla="*/ 928 h 2096606"/>
              <a:gd name="connsiteX9" fmla="*/ 2371111 w 3897960"/>
              <a:gd name="connsiteY9" fmla="*/ 160514 h 2096606"/>
              <a:gd name="connsiteX10" fmla="*/ 2544264 w 3897960"/>
              <a:gd name="connsiteY10" fmla="*/ 164925 h 2096606"/>
              <a:gd name="connsiteX11" fmla="*/ 2782390 w 3897960"/>
              <a:gd name="connsiteY11" fmla="*/ 393525 h 2096606"/>
              <a:gd name="connsiteX12" fmla="*/ 3063223 w 3897960"/>
              <a:gd name="connsiteY12" fmla="*/ 253298 h 2096606"/>
              <a:gd name="connsiteX13" fmla="*/ 3325314 w 3897960"/>
              <a:gd name="connsiteY13" fmla="*/ 460200 h 2096606"/>
              <a:gd name="connsiteX14" fmla="*/ 3859322 w 3897960"/>
              <a:gd name="connsiteY14" fmla="*/ 427077 h 2096606"/>
              <a:gd name="connsiteX15" fmla="*/ 3836271 w 3897960"/>
              <a:gd name="connsiteY15" fmla="*/ 900998 h 2096606"/>
              <a:gd name="connsiteX16" fmla="*/ 3594933 w 3897960"/>
              <a:gd name="connsiteY16" fmla="*/ 1017764 h 2096606"/>
              <a:gd name="connsiteX17" fmla="*/ 3620588 w 3897960"/>
              <a:gd name="connsiteY17" fmla="*/ 1527000 h 2096606"/>
              <a:gd name="connsiteX18" fmla="*/ 3792038 w 3897960"/>
              <a:gd name="connsiteY18" fmla="*/ 1717499 h 2096606"/>
              <a:gd name="connsiteX19" fmla="*/ 3544388 w 3897960"/>
              <a:gd name="connsiteY19" fmla="*/ 1879424 h 2096606"/>
              <a:gd name="connsiteX20" fmla="*/ 3477713 w 3897960"/>
              <a:gd name="connsiteY20" fmla="*/ 2050875 h 2096606"/>
              <a:gd name="connsiteX21" fmla="*/ 1010738 w 3897960"/>
              <a:gd name="connsiteY21" fmla="*/ 898350 h 2096606"/>
              <a:gd name="connsiteX22" fmla="*/ 267788 w 3897960"/>
              <a:gd name="connsiteY22" fmla="*/ 850725 h 2096606"/>
              <a:gd name="connsiteX23" fmla="*/ 0 w 3897960"/>
              <a:gd name="connsiteY23" fmla="*/ 220003 h 2096606"/>
              <a:gd name="connsiteX0" fmla="*/ 0 w 3897960"/>
              <a:gd name="connsiteY0" fmla="*/ 220003 h 2050875"/>
              <a:gd name="connsiteX1" fmla="*/ 271621 w 3897960"/>
              <a:gd name="connsiteY1" fmla="*/ 115233 h 2050875"/>
              <a:gd name="connsiteX2" fmla="*/ 401747 w 3897960"/>
              <a:gd name="connsiteY2" fmla="*/ 231996 h 2050875"/>
              <a:gd name="connsiteX3" fmla="*/ 505914 w 3897960"/>
              <a:gd name="connsiteY3" fmla="*/ 307799 h 2050875"/>
              <a:gd name="connsiteX4" fmla="*/ 874773 w 3897960"/>
              <a:gd name="connsiteY4" fmla="*/ 933 h 2050875"/>
              <a:gd name="connsiteX5" fmla="*/ 982164 w 3897960"/>
              <a:gd name="connsiteY5" fmla="*/ 98249 h 2050875"/>
              <a:gd name="connsiteX6" fmla="*/ 1325065 w 3897960"/>
              <a:gd name="connsiteY6" fmla="*/ 12524 h 2050875"/>
              <a:gd name="connsiteX7" fmla="*/ 1553665 w 3897960"/>
              <a:gd name="connsiteY7" fmla="*/ 288749 h 2050875"/>
              <a:gd name="connsiteX8" fmla="*/ 2232244 w 3897960"/>
              <a:gd name="connsiteY8" fmla="*/ 928 h 2050875"/>
              <a:gd name="connsiteX9" fmla="*/ 2371111 w 3897960"/>
              <a:gd name="connsiteY9" fmla="*/ 160514 h 2050875"/>
              <a:gd name="connsiteX10" fmla="*/ 2544264 w 3897960"/>
              <a:gd name="connsiteY10" fmla="*/ 164925 h 2050875"/>
              <a:gd name="connsiteX11" fmla="*/ 2782390 w 3897960"/>
              <a:gd name="connsiteY11" fmla="*/ 393525 h 2050875"/>
              <a:gd name="connsiteX12" fmla="*/ 3063223 w 3897960"/>
              <a:gd name="connsiteY12" fmla="*/ 253298 h 2050875"/>
              <a:gd name="connsiteX13" fmla="*/ 3325314 w 3897960"/>
              <a:gd name="connsiteY13" fmla="*/ 460200 h 2050875"/>
              <a:gd name="connsiteX14" fmla="*/ 3859322 w 3897960"/>
              <a:gd name="connsiteY14" fmla="*/ 427077 h 2050875"/>
              <a:gd name="connsiteX15" fmla="*/ 3836271 w 3897960"/>
              <a:gd name="connsiteY15" fmla="*/ 900998 h 2050875"/>
              <a:gd name="connsiteX16" fmla="*/ 3594933 w 3897960"/>
              <a:gd name="connsiteY16" fmla="*/ 1017764 h 2050875"/>
              <a:gd name="connsiteX17" fmla="*/ 3620588 w 3897960"/>
              <a:gd name="connsiteY17" fmla="*/ 1527000 h 2050875"/>
              <a:gd name="connsiteX18" fmla="*/ 3792038 w 3897960"/>
              <a:gd name="connsiteY18" fmla="*/ 1717499 h 2050875"/>
              <a:gd name="connsiteX19" fmla="*/ 3544388 w 3897960"/>
              <a:gd name="connsiteY19" fmla="*/ 1879424 h 2050875"/>
              <a:gd name="connsiteX20" fmla="*/ 3477713 w 3897960"/>
              <a:gd name="connsiteY20" fmla="*/ 2050875 h 2050875"/>
              <a:gd name="connsiteX21" fmla="*/ 1010738 w 3897960"/>
              <a:gd name="connsiteY21" fmla="*/ 898350 h 2050875"/>
              <a:gd name="connsiteX22" fmla="*/ 267788 w 3897960"/>
              <a:gd name="connsiteY22" fmla="*/ 850725 h 2050875"/>
              <a:gd name="connsiteX23" fmla="*/ 0 w 3897960"/>
              <a:gd name="connsiteY23" fmla="*/ 220003 h 2050875"/>
              <a:gd name="connsiteX0" fmla="*/ 0 w 3897960"/>
              <a:gd name="connsiteY0" fmla="*/ 220003 h 2052143"/>
              <a:gd name="connsiteX1" fmla="*/ 271621 w 3897960"/>
              <a:gd name="connsiteY1" fmla="*/ 115233 h 2052143"/>
              <a:gd name="connsiteX2" fmla="*/ 401747 w 3897960"/>
              <a:gd name="connsiteY2" fmla="*/ 231996 h 2052143"/>
              <a:gd name="connsiteX3" fmla="*/ 505914 w 3897960"/>
              <a:gd name="connsiteY3" fmla="*/ 307799 h 2052143"/>
              <a:gd name="connsiteX4" fmla="*/ 874773 w 3897960"/>
              <a:gd name="connsiteY4" fmla="*/ 933 h 2052143"/>
              <a:gd name="connsiteX5" fmla="*/ 982164 w 3897960"/>
              <a:gd name="connsiteY5" fmla="*/ 98249 h 2052143"/>
              <a:gd name="connsiteX6" fmla="*/ 1325065 w 3897960"/>
              <a:gd name="connsiteY6" fmla="*/ 12524 h 2052143"/>
              <a:gd name="connsiteX7" fmla="*/ 1553665 w 3897960"/>
              <a:gd name="connsiteY7" fmla="*/ 288749 h 2052143"/>
              <a:gd name="connsiteX8" fmla="*/ 2232244 w 3897960"/>
              <a:gd name="connsiteY8" fmla="*/ 928 h 2052143"/>
              <a:gd name="connsiteX9" fmla="*/ 2371111 w 3897960"/>
              <a:gd name="connsiteY9" fmla="*/ 160514 h 2052143"/>
              <a:gd name="connsiteX10" fmla="*/ 2544264 w 3897960"/>
              <a:gd name="connsiteY10" fmla="*/ 164925 h 2052143"/>
              <a:gd name="connsiteX11" fmla="*/ 2782390 w 3897960"/>
              <a:gd name="connsiteY11" fmla="*/ 393525 h 2052143"/>
              <a:gd name="connsiteX12" fmla="*/ 3063223 w 3897960"/>
              <a:gd name="connsiteY12" fmla="*/ 253298 h 2052143"/>
              <a:gd name="connsiteX13" fmla="*/ 3325314 w 3897960"/>
              <a:gd name="connsiteY13" fmla="*/ 460200 h 2052143"/>
              <a:gd name="connsiteX14" fmla="*/ 3859322 w 3897960"/>
              <a:gd name="connsiteY14" fmla="*/ 427077 h 2052143"/>
              <a:gd name="connsiteX15" fmla="*/ 3836271 w 3897960"/>
              <a:gd name="connsiteY15" fmla="*/ 900998 h 2052143"/>
              <a:gd name="connsiteX16" fmla="*/ 3594933 w 3897960"/>
              <a:gd name="connsiteY16" fmla="*/ 1017764 h 2052143"/>
              <a:gd name="connsiteX17" fmla="*/ 3620588 w 3897960"/>
              <a:gd name="connsiteY17" fmla="*/ 1527000 h 2052143"/>
              <a:gd name="connsiteX18" fmla="*/ 3792038 w 3897960"/>
              <a:gd name="connsiteY18" fmla="*/ 1717499 h 2052143"/>
              <a:gd name="connsiteX19" fmla="*/ 3544388 w 3897960"/>
              <a:gd name="connsiteY19" fmla="*/ 1879424 h 2052143"/>
              <a:gd name="connsiteX20" fmla="*/ 3477713 w 3897960"/>
              <a:gd name="connsiteY20" fmla="*/ 2050875 h 2052143"/>
              <a:gd name="connsiteX21" fmla="*/ 2896688 w 3897960"/>
              <a:gd name="connsiteY21" fmla="*/ 1803224 h 2052143"/>
              <a:gd name="connsiteX22" fmla="*/ 1010738 w 3897960"/>
              <a:gd name="connsiteY22" fmla="*/ 898350 h 2052143"/>
              <a:gd name="connsiteX23" fmla="*/ 267788 w 3897960"/>
              <a:gd name="connsiteY23" fmla="*/ 850725 h 2052143"/>
              <a:gd name="connsiteX24" fmla="*/ 0 w 3897960"/>
              <a:gd name="connsiteY24" fmla="*/ 220003 h 2052143"/>
              <a:gd name="connsiteX0" fmla="*/ 0 w 3897960"/>
              <a:gd name="connsiteY0" fmla="*/ 220003 h 2463076"/>
              <a:gd name="connsiteX1" fmla="*/ 271621 w 3897960"/>
              <a:gd name="connsiteY1" fmla="*/ 115233 h 2463076"/>
              <a:gd name="connsiteX2" fmla="*/ 401747 w 3897960"/>
              <a:gd name="connsiteY2" fmla="*/ 231996 h 2463076"/>
              <a:gd name="connsiteX3" fmla="*/ 505914 w 3897960"/>
              <a:gd name="connsiteY3" fmla="*/ 307799 h 2463076"/>
              <a:gd name="connsiteX4" fmla="*/ 874773 w 3897960"/>
              <a:gd name="connsiteY4" fmla="*/ 933 h 2463076"/>
              <a:gd name="connsiteX5" fmla="*/ 982164 w 3897960"/>
              <a:gd name="connsiteY5" fmla="*/ 98249 h 2463076"/>
              <a:gd name="connsiteX6" fmla="*/ 1325065 w 3897960"/>
              <a:gd name="connsiteY6" fmla="*/ 12524 h 2463076"/>
              <a:gd name="connsiteX7" fmla="*/ 1553665 w 3897960"/>
              <a:gd name="connsiteY7" fmla="*/ 288749 h 2463076"/>
              <a:gd name="connsiteX8" fmla="*/ 2232244 w 3897960"/>
              <a:gd name="connsiteY8" fmla="*/ 928 h 2463076"/>
              <a:gd name="connsiteX9" fmla="*/ 2371111 w 3897960"/>
              <a:gd name="connsiteY9" fmla="*/ 160514 h 2463076"/>
              <a:gd name="connsiteX10" fmla="*/ 2544264 w 3897960"/>
              <a:gd name="connsiteY10" fmla="*/ 164925 h 2463076"/>
              <a:gd name="connsiteX11" fmla="*/ 2782390 w 3897960"/>
              <a:gd name="connsiteY11" fmla="*/ 393525 h 2463076"/>
              <a:gd name="connsiteX12" fmla="*/ 3063223 w 3897960"/>
              <a:gd name="connsiteY12" fmla="*/ 253298 h 2463076"/>
              <a:gd name="connsiteX13" fmla="*/ 3325314 w 3897960"/>
              <a:gd name="connsiteY13" fmla="*/ 460200 h 2463076"/>
              <a:gd name="connsiteX14" fmla="*/ 3859322 w 3897960"/>
              <a:gd name="connsiteY14" fmla="*/ 427077 h 2463076"/>
              <a:gd name="connsiteX15" fmla="*/ 3836271 w 3897960"/>
              <a:gd name="connsiteY15" fmla="*/ 900998 h 2463076"/>
              <a:gd name="connsiteX16" fmla="*/ 3594933 w 3897960"/>
              <a:gd name="connsiteY16" fmla="*/ 1017764 h 2463076"/>
              <a:gd name="connsiteX17" fmla="*/ 3620588 w 3897960"/>
              <a:gd name="connsiteY17" fmla="*/ 1527000 h 2463076"/>
              <a:gd name="connsiteX18" fmla="*/ 3792038 w 3897960"/>
              <a:gd name="connsiteY18" fmla="*/ 1717499 h 2463076"/>
              <a:gd name="connsiteX19" fmla="*/ 3544388 w 3897960"/>
              <a:gd name="connsiteY19" fmla="*/ 1879424 h 2463076"/>
              <a:gd name="connsiteX20" fmla="*/ 3477713 w 3897960"/>
              <a:gd name="connsiteY20" fmla="*/ 2050875 h 2463076"/>
              <a:gd name="connsiteX21" fmla="*/ 3649163 w 3897960"/>
              <a:gd name="connsiteY21" fmla="*/ 2460449 h 2463076"/>
              <a:gd name="connsiteX22" fmla="*/ 2896688 w 3897960"/>
              <a:gd name="connsiteY22" fmla="*/ 1803224 h 2463076"/>
              <a:gd name="connsiteX23" fmla="*/ 1010738 w 3897960"/>
              <a:gd name="connsiteY23" fmla="*/ 898350 h 2463076"/>
              <a:gd name="connsiteX24" fmla="*/ 267788 w 3897960"/>
              <a:gd name="connsiteY24" fmla="*/ 850725 h 2463076"/>
              <a:gd name="connsiteX25" fmla="*/ 0 w 3897960"/>
              <a:gd name="connsiteY25" fmla="*/ 220003 h 2463076"/>
              <a:gd name="connsiteX0" fmla="*/ 0 w 3897960"/>
              <a:gd name="connsiteY0" fmla="*/ 220003 h 2283659"/>
              <a:gd name="connsiteX1" fmla="*/ 271621 w 3897960"/>
              <a:gd name="connsiteY1" fmla="*/ 115233 h 2283659"/>
              <a:gd name="connsiteX2" fmla="*/ 401747 w 3897960"/>
              <a:gd name="connsiteY2" fmla="*/ 231996 h 2283659"/>
              <a:gd name="connsiteX3" fmla="*/ 505914 w 3897960"/>
              <a:gd name="connsiteY3" fmla="*/ 307799 h 2283659"/>
              <a:gd name="connsiteX4" fmla="*/ 874773 w 3897960"/>
              <a:gd name="connsiteY4" fmla="*/ 933 h 2283659"/>
              <a:gd name="connsiteX5" fmla="*/ 982164 w 3897960"/>
              <a:gd name="connsiteY5" fmla="*/ 98249 h 2283659"/>
              <a:gd name="connsiteX6" fmla="*/ 1325065 w 3897960"/>
              <a:gd name="connsiteY6" fmla="*/ 12524 h 2283659"/>
              <a:gd name="connsiteX7" fmla="*/ 1553665 w 3897960"/>
              <a:gd name="connsiteY7" fmla="*/ 288749 h 2283659"/>
              <a:gd name="connsiteX8" fmla="*/ 2232244 w 3897960"/>
              <a:gd name="connsiteY8" fmla="*/ 928 h 2283659"/>
              <a:gd name="connsiteX9" fmla="*/ 2371111 w 3897960"/>
              <a:gd name="connsiteY9" fmla="*/ 160514 h 2283659"/>
              <a:gd name="connsiteX10" fmla="*/ 2544264 w 3897960"/>
              <a:gd name="connsiteY10" fmla="*/ 164925 h 2283659"/>
              <a:gd name="connsiteX11" fmla="*/ 2782390 w 3897960"/>
              <a:gd name="connsiteY11" fmla="*/ 393525 h 2283659"/>
              <a:gd name="connsiteX12" fmla="*/ 3063223 w 3897960"/>
              <a:gd name="connsiteY12" fmla="*/ 253298 h 2283659"/>
              <a:gd name="connsiteX13" fmla="*/ 3325314 w 3897960"/>
              <a:gd name="connsiteY13" fmla="*/ 460200 h 2283659"/>
              <a:gd name="connsiteX14" fmla="*/ 3859322 w 3897960"/>
              <a:gd name="connsiteY14" fmla="*/ 427077 h 2283659"/>
              <a:gd name="connsiteX15" fmla="*/ 3836271 w 3897960"/>
              <a:gd name="connsiteY15" fmla="*/ 900998 h 2283659"/>
              <a:gd name="connsiteX16" fmla="*/ 3594933 w 3897960"/>
              <a:gd name="connsiteY16" fmla="*/ 1017764 h 2283659"/>
              <a:gd name="connsiteX17" fmla="*/ 3620588 w 3897960"/>
              <a:gd name="connsiteY17" fmla="*/ 1527000 h 2283659"/>
              <a:gd name="connsiteX18" fmla="*/ 3792038 w 3897960"/>
              <a:gd name="connsiteY18" fmla="*/ 1717499 h 2283659"/>
              <a:gd name="connsiteX19" fmla="*/ 3544388 w 3897960"/>
              <a:gd name="connsiteY19" fmla="*/ 1879424 h 2283659"/>
              <a:gd name="connsiteX20" fmla="*/ 3477713 w 3897960"/>
              <a:gd name="connsiteY20" fmla="*/ 2050875 h 2283659"/>
              <a:gd name="connsiteX21" fmla="*/ 3668213 w 3897960"/>
              <a:gd name="connsiteY21" fmla="*/ 2279474 h 2283659"/>
              <a:gd name="connsiteX22" fmla="*/ 2896688 w 3897960"/>
              <a:gd name="connsiteY22" fmla="*/ 1803224 h 2283659"/>
              <a:gd name="connsiteX23" fmla="*/ 1010738 w 3897960"/>
              <a:gd name="connsiteY23" fmla="*/ 898350 h 2283659"/>
              <a:gd name="connsiteX24" fmla="*/ 267788 w 3897960"/>
              <a:gd name="connsiteY24" fmla="*/ 850725 h 2283659"/>
              <a:gd name="connsiteX25" fmla="*/ 0 w 3897960"/>
              <a:gd name="connsiteY25" fmla="*/ 220003 h 2283659"/>
              <a:gd name="connsiteX0" fmla="*/ 0 w 3897960"/>
              <a:gd name="connsiteY0" fmla="*/ 220003 h 2596229"/>
              <a:gd name="connsiteX1" fmla="*/ 271621 w 3897960"/>
              <a:gd name="connsiteY1" fmla="*/ 115233 h 2596229"/>
              <a:gd name="connsiteX2" fmla="*/ 401747 w 3897960"/>
              <a:gd name="connsiteY2" fmla="*/ 231996 h 2596229"/>
              <a:gd name="connsiteX3" fmla="*/ 505914 w 3897960"/>
              <a:gd name="connsiteY3" fmla="*/ 307799 h 2596229"/>
              <a:gd name="connsiteX4" fmla="*/ 874773 w 3897960"/>
              <a:gd name="connsiteY4" fmla="*/ 933 h 2596229"/>
              <a:gd name="connsiteX5" fmla="*/ 982164 w 3897960"/>
              <a:gd name="connsiteY5" fmla="*/ 98249 h 2596229"/>
              <a:gd name="connsiteX6" fmla="*/ 1325065 w 3897960"/>
              <a:gd name="connsiteY6" fmla="*/ 12524 h 2596229"/>
              <a:gd name="connsiteX7" fmla="*/ 1553665 w 3897960"/>
              <a:gd name="connsiteY7" fmla="*/ 288749 h 2596229"/>
              <a:gd name="connsiteX8" fmla="*/ 2232244 w 3897960"/>
              <a:gd name="connsiteY8" fmla="*/ 928 h 2596229"/>
              <a:gd name="connsiteX9" fmla="*/ 2371111 w 3897960"/>
              <a:gd name="connsiteY9" fmla="*/ 160514 h 2596229"/>
              <a:gd name="connsiteX10" fmla="*/ 2544264 w 3897960"/>
              <a:gd name="connsiteY10" fmla="*/ 164925 h 2596229"/>
              <a:gd name="connsiteX11" fmla="*/ 2782390 w 3897960"/>
              <a:gd name="connsiteY11" fmla="*/ 393525 h 2596229"/>
              <a:gd name="connsiteX12" fmla="*/ 3063223 w 3897960"/>
              <a:gd name="connsiteY12" fmla="*/ 253298 h 2596229"/>
              <a:gd name="connsiteX13" fmla="*/ 3325314 w 3897960"/>
              <a:gd name="connsiteY13" fmla="*/ 460200 h 2596229"/>
              <a:gd name="connsiteX14" fmla="*/ 3859322 w 3897960"/>
              <a:gd name="connsiteY14" fmla="*/ 427077 h 2596229"/>
              <a:gd name="connsiteX15" fmla="*/ 3836271 w 3897960"/>
              <a:gd name="connsiteY15" fmla="*/ 900998 h 2596229"/>
              <a:gd name="connsiteX16" fmla="*/ 3594933 w 3897960"/>
              <a:gd name="connsiteY16" fmla="*/ 1017764 h 2596229"/>
              <a:gd name="connsiteX17" fmla="*/ 3620588 w 3897960"/>
              <a:gd name="connsiteY17" fmla="*/ 1527000 h 2596229"/>
              <a:gd name="connsiteX18" fmla="*/ 3792038 w 3897960"/>
              <a:gd name="connsiteY18" fmla="*/ 1717499 h 2596229"/>
              <a:gd name="connsiteX19" fmla="*/ 3544388 w 3897960"/>
              <a:gd name="connsiteY19" fmla="*/ 1879424 h 2596229"/>
              <a:gd name="connsiteX20" fmla="*/ 3477713 w 3897960"/>
              <a:gd name="connsiteY20" fmla="*/ 2050875 h 2596229"/>
              <a:gd name="connsiteX21" fmla="*/ 3668213 w 3897960"/>
              <a:gd name="connsiteY21" fmla="*/ 2279474 h 2596229"/>
              <a:gd name="connsiteX22" fmla="*/ 3592013 w 3897960"/>
              <a:gd name="connsiteY22" fmla="*/ 2565224 h 2596229"/>
              <a:gd name="connsiteX23" fmla="*/ 1010738 w 3897960"/>
              <a:gd name="connsiteY23" fmla="*/ 898350 h 2596229"/>
              <a:gd name="connsiteX24" fmla="*/ 267788 w 3897960"/>
              <a:gd name="connsiteY24" fmla="*/ 850725 h 2596229"/>
              <a:gd name="connsiteX25" fmla="*/ 0 w 3897960"/>
              <a:gd name="connsiteY25" fmla="*/ 220003 h 2596229"/>
              <a:gd name="connsiteX0" fmla="*/ 0 w 3897960"/>
              <a:gd name="connsiteY0" fmla="*/ 220003 h 2567913"/>
              <a:gd name="connsiteX1" fmla="*/ 271621 w 3897960"/>
              <a:gd name="connsiteY1" fmla="*/ 115233 h 2567913"/>
              <a:gd name="connsiteX2" fmla="*/ 401747 w 3897960"/>
              <a:gd name="connsiteY2" fmla="*/ 231996 h 2567913"/>
              <a:gd name="connsiteX3" fmla="*/ 505914 w 3897960"/>
              <a:gd name="connsiteY3" fmla="*/ 307799 h 2567913"/>
              <a:gd name="connsiteX4" fmla="*/ 874773 w 3897960"/>
              <a:gd name="connsiteY4" fmla="*/ 933 h 2567913"/>
              <a:gd name="connsiteX5" fmla="*/ 982164 w 3897960"/>
              <a:gd name="connsiteY5" fmla="*/ 98249 h 2567913"/>
              <a:gd name="connsiteX6" fmla="*/ 1325065 w 3897960"/>
              <a:gd name="connsiteY6" fmla="*/ 12524 h 2567913"/>
              <a:gd name="connsiteX7" fmla="*/ 1553665 w 3897960"/>
              <a:gd name="connsiteY7" fmla="*/ 288749 h 2567913"/>
              <a:gd name="connsiteX8" fmla="*/ 2232244 w 3897960"/>
              <a:gd name="connsiteY8" fmla="*/ 928 h 2567913"/>
              <a:gd name="connsiteX9" fmla="*/ 2371111 w 3897960"/>
              <a:gd name="connsiteY9" fmla="*/ 160514 h 2567913"/>
              <a:gd name="connsiteX10" fmla="*/ 2544264 w 3897960"/>
              <a:gd name="connsiteY10" fmla="*/ 164925 h 2567913"/>
              <a:gd name="connsiteX11" fmla="*/ 2782390 w 3897960"/>
              <a:gd name="connsiteY11" fmla="*/ 393525 h 2567913"/>
              <a:gd name="connsiteX12" fmla="*/ 3063223 w 3897960"/>
              <a:gd name="connsiteY12" fmla="*/ 253298 h 2567913"/>
              <a:gd name="connsiteX13" fmla="*/ 3325314 w 3897960"/>
              <a:gd name="connsiteY13" fmla="*/ 460200 h 2567913"/>
              <a:gd name="connsiteX14" fmla="*/ 3859322 w 3897960"/>
              <a:gd name="connsiteY14" fmla="*/ 427077 h 2567913"/>
              <a:gd name="connsiteX15" fmla="*/ 3836271 w 3897960"/>
              <a:gd name="connsiteY15" fmla="*/ 900998 h 2567913"/>
              <a:gd name="connsiteX16" fmla="*/ 3594933 w 3897960"/>
              <a:gd name="connsiteY16" fmla="*/ 1017764 h 2567913"/>
              <a:gd name="connsiteX17" fmla="*/ 3620588 w 3897960"/>
              <a:gd name="connsiteY17" fmla="*/ 1527000 h 2567913"/>
              <a:gd name="connsiteX18" fmla="*/ 3792038 w 3897960"/>
              <a:gd name="connsiteY18" fmla="*/ 1717499 h 2567913"/>
              <a:gd name="connsiteX19" fmla="*/ 3544388 w 3897960"/>
              <a:gd name="connsiteY19" fmla="*/ 1879424 h 2567913"/>
              <a:gd name="connsiteX20" fmla="*/ 3477713 w 3897960"/>
              <a:gd name="connsiteY20" fmla="*/ 2050875 h 2567913"/>
              <a:gd name="connsiteX21" fmla="*/ 3668213 w 3897960"/>
              <a:gd name="connsiteY21" fmla="*/ 2279474 h 2567913"/>
              <a:gd name="connsiteX22" fmla="*/ 3592013 w 3897960"/>
              <a:gd name="connsiteY22" fmla="*/ 2565224 h 2567913"/>
              <a:gd name="connsiteX23" fmla="*/ 3068138 w 3897960"/>
              <a:gd name="connsiteY23" fmla="*/ 2336624 h 2567913"/>
              <a:gd name="connsiteX24" fmla="*/ 1010738 w 3897960"/>
              <a:gd name="connsiteY24" fmla="*/ 898350 h 2567913"/>
              <a:gd name="connsiteX25" fmla="*/ 267788 w 3897960"/>
              <a:gd name="connsiteY25" fmla="*/ 850725 h 2567913"/>
              <a:gd name="connsiteX26" fmla="*/ 0 w 3897960"/>
              <a:gd name="connsiteY26" fmla="*/ 220003 h 2567913"/>
              <a:gd name="connsiteX0" fmla="*/ 0 w 3897960"/>
              <a:gd name="connsiteY0" fmla="*/ 220003 h 2641588"/>
              <a:gd name="connsiteX1" fmla="*/ 271621 w 3897960"/>
              <a:gd name="connsiteY1" fmla="*/ 115233 h 2641588"/>
              <a:gd name="connsiteX2" fmla="*/ 401747 w 3897960"/>
              <a:gd name="connsiteY2" fmla="*/ 231996 h 2641588"/>
              <a:gd name="connsiteX3" fmla="*/ 505914 w 3897960"/>
              <a:gd name="connsiteY3" fmla="*/ 307799 h 2641588"/>
              <a:gd name="connsiteX4" fmla="*/ 874773 w 3897960"/>
              <a:gd name="connsiteY4" fmla="*/ 933 h 2641588"/>
              <a:gd name="connsiteX5" fmla="*/ 982164 w 3897960"/>
              <a:gd name="connsiteY5" fmla="*/ 98249 h 2641588"/>
              <a:gd name="connsiteX6" fmla="*/ 1325065 w 3897960"/>
              <a:gd name="connsiteY6" fmla="*/ 12524 h 2641588"/>
              <a:gd name="connsiteX7" fmla="*/ 1553665 w 3897960"/>
              <a:gd name="connsiteY7" fmla="*/ 288749 h 2641588"/>
              <a:gd name="connsiteX8" fmla="*/ 2232244 w 3897960"/>
              <a:gd name="connsiteY8" fmla="*/ 928 h 2641588"/>
              <a:gd name="connsiteX9" fmla="*/ 2371111 w 3897960"/>
              <a:gd name="connsiteY9" fmla="*/ 160514 h 2641588"/>
              <a:gd name="connsiteX10" fmla="*/ 2544264 w 3897960"/>
              <a:gd name="connsiteY10" fmla="*/ 164925 h 2641588"/>
              <a:gd name="connsiteX11" fmla="*/ 2782390 w 3897960"/>
              <a:gd name="connsiteY11" fmla="*/ 393525 h 2641588"/>
              <a:gd name="connsiteX12" fmla="*/ 3063223 w 3897960"/>
              <a:gd name="connsiteY12" fmla="*/ 253298 h 2641588"/>
              <a:gd name="connsiteX13" fmla="*/ 3325314 w 3897960"/>
              <a:gd name="connsiteY13" fmla="*/ 460200 h 2641588"/>
              <a:gd name="connsiteX14" fmla="*/ 3859322 w 3897960"/>
              <a:gd name="connsiteY14" fmla="*/ 427077 h 2641588"/>
              <a:gd name="connsiteX15" fmla="*/ 3836271 w 3897960"/>
              <a:gd name="connsiteY15" fmla="*/ 900998 h 2641588"/>
              <a:gd name="connsiteX16" fmla="*/ 3594933 w 3897960"/>
              <a:gd name="connsiteY16" fmla="*/ 1017764 h 2641588"/>
              <a:gd name="connsiteX17" fmla="*/ 3620588 w 3897960"/>
              <a:gd name="connsiteY17" fmla="*/ 1527000 h 2641588"/>
              <a:gd name="connsiteX18" fmla="*/ 3792038 w 3897960"/>
              <a:gd name="connsiteY18" fmla="*/ 1717499 h 2641588"/>
              <a:gd name="connsiteX19" fmla="*/ 3544388 w 3897960"/>
              <a:gd name="connsiteY19" fmla="*/ 1879424 h 2641588"/>
              <a:gd name="connsiteX20" fmla="*/ 3477713 w 3897960"/>
              <a:gd name="connsiteY20" fmla="*/ 2050875 h 2641588"/>
              <a:gd name="connsiteX21" fmla="*/ 3668213 w 3897960"/>
              <a:gd name="connsiteY21" fmla="*/ 2279474 h 2641588"/>
              <a:gd name="connsiteX22" fmla="*/ 3592013 w 3897960"/>
              <a:gd name="connsiteY22" fmla="*/ 2565224 h 2641588"/>
              <a:gd name="connsiteX23" fmla="*/ 3382463 w 3897960"/>
              <a:gd name="connsiteY23" fmla="*/ 2498549 h 2641588"/>
              <a:gd name="connsiteX24" fmla="*/ 1010738 w 3897960"/>
              <a:gd name="connsiteY24" fmla="*/ 898350 h 2641588"/>
              <a:gd name="connsiteX25" fmla="*/ 267788 w 3897960"/>
              <a:gd name="connsiteY25" fmla="*/ 850725 h 2641588"/>
              <a:gd name="connsiteX26" fmla="*/ 0 w 3897960"/>
              <a:gd name="connsiteY26" fmla="*/ 220003 h 2641588"/>
              <a:gd name="connsiteX0" fmla="*/ 0 w 3897960"/>
              <a:gd name="connsiteY0" fmla="*/ 220003 h 2635284"/>
              <a:gd name="connsiteX1" fmla="*/ 271621 w 3897960"/>
              <a:gd name="connsiteY1" fmla="*/ 115233 h 2635284"/>
              <a:gd name="connsiteX2" fmla="*/ 401747 w 3897960"/>
              <a:gd name="connsiteY2" fmla="*/ 231996 h 2635284"/>
              <a:gd name="connsiteX3" fmla="*/ 505914 w 3897960"/>
              <a:gd name="connsiteY3" fmla="*/ 307799 h 2635284"/>
              <a:gd name="connsiteX4" fmla="*/ 874773 w 3897960"/>
              <a:gd name="connsiteY4" fmla="*/ 933 h 2635284"/>
              <a:gd name="connsiteX5" fmla="*/ 982164 w 3897960"/>
              <a:gd name="connsiteY5" fmla="*/ 98249 h 2635284"/>
              <a:gd name="connsiteX6" fmla="*/ 1325065 w 3897960"/>
              <a:gd name="connsiteY6" fmla="*/ 12524 h 2635284"/>
              <a:gd name="connsiteX7" fmla="*/ 1553665 w 3897960"/>
              <a:gd name="connsiteY7" fmla="*/ 288749 h 2635284"/>
              <a:gd name="connsiteX8" fmla="*/ 2232244 w 3897960"/>
              <a:gd name="connsiteY8" fmla="*/ 928 h 2635284"/>
              <a:gd name="connsiteX9" fmla="*/ 2371111 w 3897960"/>
              <a:gd name="connsiteY9" fmla="*/ 160514 h 2635284"/>
              <a:gd name="connsiteX10" fmla="*/ 2544264 w 3897960"/>
              <a:gd name="connsiteY10" fmla="*/ 164925 h 2635284"/>
              <a:gd name="connsiteX11" fmla="*/ 2782390 w 3897960"/>
              <a:gd name="connsiteY11" fmla="*/ 393525 h 2635284"/>
              <a:gd name="connsiteX12" fmla="*/ 3063223 w 3897960"/>
              <a:gd name="connsiteY12" fmla="*/ 253298 h 2635284"/>
              <a:gd name="connsiteX13" fmla="*/ 3325314 w 3897960"/>
              <a:gd name="connsiteY13" fmla="*/ 460200 h 2635284"/>
              <a:gd name="connsiteX14" fmla="*/ 3859322 w 3897960"/>
              <a:gd name="connsiteY14" fmla="*/ 427077 h 2635284"/>
              <a:gd name="connsiteX15" fmla="*/ 3836271 w 3897960"/>
              <a:gd name="connsiteY15" fmla="*/ 900998 h 2635284"/>
              <a:gd name="connsiteX16" fmla="*/ 3594933 w 3897960"/>
              <a:gd name="connsiteY16" fmla="*/ 1017764 h 2635284"/>
              <a:gd name="connsiteX17" fmla="*/ 3620588 w 3897960"/>
              <a:gd name="connsiteY17" fmla="*/ 1527000 h 2635284"/>
              <a:gd name="connsiteX18" fmla="*/ 3792038 w 3897960"/>
              <a:gd name="connsiteY18" fmla="*/ 1717499 h 2635284"/>
              <a:gd name="connsiteX19" fmla="*/ 3544388 w 3897960"/>
              <a:gd name="connsiteY19" fmla="*/ 1879424 h 2635284"/>
              <a:gd name="connsiteX20" fmla="*/ 3477713 w 3897960"/>
              <a:gd name="connsiteY20" fmla="*/ 2050875 h 2635284"/>
              <a:gd name="connsiteX21" fmla="*/ 3668213 w 3897960"/>
              <a:gd name="connsiteY21" fmla="*/ 2279474 h 2635284"/>
              <a:gd name="connsiteX22" fmla="*/ 3734888 w 3897960"/>
              <a:gd name="connsiteY22" fmla="*/ 2546174 h 2635284"/>
              <a:gd name="connsiteX23" fmla="*/ 3382463 w 3897960"/>
              <a:gd name="connsiteY23" fmla="*/ 2498549 h 2635284"/>
              <a:gd name="connsiteX24" fmla="*/ 1010738 w 3897960"/>
              <a:gd name="connsiteY24" fmla="*/ 898350 h 2635284"/>
              <a:gd name="connsiteX25" fmla="*/ 267788 w 3897960"/>
              <a:gd name="connsiteY25" fmla="*/ 850725 h 2635284"/>
              <a:gd name="connsiteX26" fmla="*/ 0 w 3897960"/>
              <a:gd name="connsiteY26" fmla="*/ 220003 h 2635284"/>
              <a:gd name="connsiteX0" fmla="*/ 0 w 3897960"/>
              <a:gd name="connsiteY0" fmla="*/ 220003 h 2808089"/>
              <a:gd name="connsiteX1" fmla="*/ 271621 w 3897960"/>
              <a:gd name="connsiteY1" fmla="*/ 115233 h 2808089"/>
              <a:gd name="connsiteX2" fmla="*/ 401747 w 3897960"/>
              <a:gd name="connsiteY2" fmla="*/ 231996 h 2808089"/>
              <a:gd name="connsiteX3" fmla="*/ 505914 w 3897960"/>
              <a:gd name="connsiteY3" fmla="*/ 307799 h 2808089"/>
              <a:gd name="connsiteX4" fmla="*/ 874773 w 3897960"/>
              <a:gd name="connsiteY4" fmla="*/ 933 h 2808089"/>
              <a:gd name="connsiteX5" fmla="*/ 982164 w 3897960"/>
              <a:gd name="connsiteY5" fmla="*/ 98249 h 2808089"/>
              <a:gd name="connsiteX6" fmla="*/ 1325065 w 3897960"/>
              <a:gd name="connsiteY6" fmla="*/ 12524 h 2808089"/>
              <a:gd name="connsiteX7" fmla="*/ 1553665 w 3897960"/>
              <a:gd name="connsiteY7" fmla="*/ 288749 h 2808089"/>
              <a:gd name="connsiteX8" fmla="*/ 2232244 w 3897960"/>
              <a:gd name="connsiteY8" fmla="*/ 928 h 2808089"/>
              <a:gd name="connsiteX9" fmla="*/ 2371111 w 3897960"/>
              <a:gd name="connsiteY9" fmla="*/ 160514 h 2808089"/>
              <a:gd name="connsiteX10" fmla="*/ 2544264 w 3897960"/>
              <a:gd name="connsiteY10" fmla="*/ 164925 h 2808089"/>
              <a:gd name="connsiteX11" fmla="*/ 2782390 w 3897960"/>
              <a:gd name="connsiteY11" fmla="*/ 393525 h 2808089"/>
              <a:gd name="connsiteX12" fmla="*/ 3063223 w 3897960"/>
              <a:gd name="connsiteY12" fmla="*/ 253298 h 2808089"/>
              <a:gd name="connsiteX13" fmla="*/ 3325314 w 3897960"/>
              <a:gd name="connsiteY13" fmla="*/ 460200 h 2808089"/>
              <a:gd name="connsiteX14" fmla="*/ 3859322 w 3897960"/>
              <a:gd name="connsiteY14" fmla="*/ 427077 h 2808089"/>
              <a:gd name="connsiteX15" fmla="*/ 3836271 w 3897960"/>
              <a:gd name="connsiteY15" fmla="*/ 900998 h 2808089"/>
              <a:gd name="connsiteX16" fmla="*/ 3594933 w 3897960"/>
              <a:gd name="connsiteY16" fmla="*/ 1017764 h 2808089"/>
              <a:gd name="connsiteX17" fmla="*/ 3620588 w 3897960"/>
              <a:gd name="connsiteY17" fmla="*/ 1527000 h 2808089"/>
              <a:gd name="connsiteX18" fmla="*/ 3792038 w 3897960"/>
              <a:gd name="connsiteY18" fmla="*/ 1717499 h 2808089"/>
              <a:gd name="connsiteX19" fmla="*/ 3544388 w 3897960"/>
              <a:gd name="connsiteY19" fmla="*/ 1879424 h 2808089"/>
              <a:gd name="connsiteX20" fmla="*/ 3477713 w 3897960"/>
              <a:gd name="connsiteY20" fmla="*/ 2050875 h 2808089"/>
              <a:gd name="connsiteX21" fmla="*/ 3668213 w 3897960"/>
              <a:gd name="connsiteY21" fmla="*/ 2279474 h 2808089"/>
              <a:gd name="connsiteX22" fmla="*/ 3734888 w 3897960"/>
              <a:gd name="connsiteY22" fmla="*/ 2546174 h 2808089"/>
              <a:gd name="connsiteX23" fmla="*/ 3363413 w 3897960"/>
              <a:gd name="connsiteY23" fmla="*/ 2717624 h 2808089"/>
              <a:gd name="connsiteX24" fmla="*/ 1010738 w 3897960"/>
              <a:gd name="connsiteY24" fmla="*/ 898350 h 2808089"/>
              <a:gd name="connsiteX25" fmla="*/ 267788 w 3897960"/>
              <a:gd name="connsiteY25" fmla="*/ 850725 h 2808089"/>
              <a:gd name="connsiteX26" fmla="*/ 0 w 3897960"/>
              <a:gd name="connsiteY26" fmla="*/ 220003 h 2808089"/>
              <a:gd name="connsiteX0" fmla="*/ 0 w 3897960"/>
              <a:gd name="connsiteY0" fmla="*/ 220003 h 2717624"/>
              <a:gd name="connsiteX1" fmla="*/ 271621 w 3897960"/>
              <a:gd name="connsiteY1" fmla="*/ 115233 h 2717624"/>
              <a:gd name="connsiteX2" fmla="*/ 401747 w 3897960"/>
              <a:gd name="connsiteY2" fmla="*/ 231996 h 2717624"/>
              <a:gd name="connsiteX3" fmla="*/ 505914 w 3897960"/>
              <a:gd name="connsiteY3" fmla="*/ 307799 h 2717624"/>
              <a:gd name="connsiteX4" fmla="*/ 874773 w 3897960"/>
              <a:gd name="connsiteY4" fmla="*/ 933 h 2717624"/>
              <a:gd name="connsiteX5" fmla="*/ 982164 w 3897960"/>
              <a:gd name="connsiteY5" fmla="*/ 98249 h 2717624"/>
              <a:gd name="connsiteX6" fmla="*/ 1325065 w 3897960"/>
              <a:gd name="connsiteY6" fmla="*/ 12524 h 2717624"/>
              <a:gd name="connsiteX7" fmla="*/ 1553665 w 3897960"/>
              <a:gd name="connsiteY7" fmla="*/ 288749 h 2717624"/>
              <a:gd name="connsiteX8" fmla="*/ 2232244 w 3897960"/>
              <a:gd name="connsiteY8" fmla="*/ 928 h 2717624"/>
              <a:gd name="connsiteX9" fmla="*/ 2371111 w 3897960"/>
              <a:gd name="connsiteY9" fmla="*/ 160514 h 2717624"/>
              <a:gd name="connsiteX10" fmla="*/ 2544264 w 3897960"/>
              <a:gd name="connsiteY10" fmla="*/ 164925 h 2717624"/>
              <a:gd name="connsiteX11" fmla="*/ 2782390 w 3897960"/>
              <a:gd name="connsiteY11" fmla="*/ 393525 h 2717624"/>
              <a:gd name="connsiteX12" fmla="*/ 3063223 w 3897960"/>
              <a:gd name="connsiteY12" fmla="*/ 253298 h 2717624"/>
              <a:gd name="connsiteX13" fmla="*/ 3325314 w 3897960"/>
              <a:gd name="connsiteY13" fmla="*/ 460200 h 2717624"/>
              <a:gd name="connsiteX14" fmla="*/ 3859322 w 3897960"/>
              <a:gd name="connsiteY14" fmla="*/ 427077 h 2717624"/>
              <a:gd name="connsiteX15" fmla="*/ 3836271 w 3897960"/>
              <a:gd name="connsiteY15" fmla="*/ 900998 h 2717624"/>
              <a:gd name="connsiteX16" fmla="*/ 3594933 w 3897960"/>
              <a:gd name="connsiteY16" fmla="*/ 1017764 h 2717624"/>
              <a:gd name="connsiteX17" fmla="*/ 3620588 w 3897960"/>
              <a:gd name="connsiteY17" fmla="*/ 1527000 h 2717624"/>
              <a:gd name="connsiteX18" fmla="*/ 3792038 w 3897960"/>
              <a:gd name="connsiteY18" fmla="*/ 1717499 h 2717624"/>
              <a:gd name="connsiteX19" fmla="*/ 3544388 w 3897960"/>
              <a:gd name="connsiteY19" fmla="*/ 1879424 h 2717624"/>
              <a:gd name="connsiteX20" fmla="*/ 3477713 w 3897960"/>
              <a:gd name="connsiteY20" fmla="*/ 2050875 h 2717624"/>
              <a:gd name="connsiteX21" fmla="*/ 3668213 w 3897960"/>
              <a:gd name="connsiteY21" fmla="*/ 2279474 h 2717624"/>
              <a:gd name="connsiteX22" fmla="*/ 3734888 w 3897960"/>
              <a:gd name="connsiteY22" fmla="*/ 2546174 h 2717624"/>
              <a:gd name="connsiteX23" fmla="*/ 3363413 w 3897960"/>
              <a:gd name="connsiteY23" fmla="*/ 2717624 h 2717624"/>
              <a:gd name="connsiteX24" fmla="*/ 1010738 w 3897960"/>
              <a:gd name="connsiteY24" fmla="*/ 898350 h 2717624"/>
              <a:gd name="connsiteX25" fmla="*/ 267788 w 3897960"/>
              <a:gd name="connsiteY25" fmla="*/ 850725 h 2717624"/>
              <a:gd name="connsiteX26" fmla="*/ 0 w 3897960"/>
              <a:gd name="connsiteY26" fmla="*/ 220003 h 271762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82295"/>
              <a:gd name="connsiteX1" fmla="*/ 271621 w 3897960"/>
              <a:gd name="connsiteY1" fmla="*/ 115233 h 2782295"/>
              <a:gd name="connsiteX2" fmla="*/ 401747 w 3897960"/>
              <a:gd name="connsiteY2" fmla="*/ 231996 h 2782295"/>
              <a:gd name="connsiteX3" fmla="*/ 505914 w 3897960"/>
              <a:gd name="connsiteY3" fmla="*/ 307799 h 2782295"/>
              <a:gd name="connsiteX4" fmla="*/ 874773 w 3897960"/>
              <a:gd name="connsiteY4" fmla="*/ 933 h 2782295"/>
              <a:gd name="connsiteX5" fmla="*/ 982164 w 3897960"/>
              <a:gd name="connsiteY5" fmla="*/ 98249 h 2782295"/>
              <a:gd name="connsiteX6" fmla="*/ 1325065 w 3897960"/>
              <a:gd name="connsiteY6" fmla="*/ 12524 h 2782295"/>
              <a:gd name="connsiteX7" fmla="*/ 1553665 w 3897960"/>
              <a:gd name="connsiteY7" fmla="*/ 288749 h 2782295"/>
              <a:gd name="connsiteX8" fmla="*/ 2232244 w 3897960"/>
              <a:gd name="connsiteY8" fmla="*/ 928 h 2782295"/>
              <a:gd name="connsiteX9" fmla="*/ 2371111 w 3897960"/>
              <a:gd name="connsiteY9" fmla="*/ 160514 h 2782295"/>
              <a:gd name="connsiteX10" fmla="*/ 2544264 w 3897960"/>
              <a:gd name="connsiteY10" fmla="*/ 164925 h 2782295"/>
              <a:gd name="connsiteX11" fmla="*/ 2782390 w 3897960"/>
              <a:gd name="connsiteY11" fmla="*/ 393525 h 2782295"/>
              <a:gd name="connsiteX12" fmla="*/ 3063223 w 3897960"/>
              <a:gd name="connsiteY12" fmla="*/ 253298 h 2782295"/>
              <a:gd name="connsiteX13" fmla="*/ 3325314 w 3897960"/>
              <a:gd name="connsiteY13" fmla="*/ 460200 h 2782295"/>
              <a:gd name="connsiteX14" fmla="*/ 3859322 w 3897960"/>
              <a:gd name="connsiteY14" fmla="*/ 427077 h 2782295"/>
              <a:gd name="connsiteX15" fmla="*/ 3836271 w 3897960"/>
              <a:gd name="connsiteY15" fmla="*/ 900998 h 2782295"/>
              <a:gd name="connsiteX16" fmla="*/ 3594933 w 3897960"/>
              <a:gd name="connsiteY16" fmla="*/ 1017764 h 2782295"/>
              <a:gd name="connsiteX17" fmla="*/ 3620588 w 3897960"/>
              <a:gd name="connsiteY17" fmla="*/ 1527000 h 2782295"/>
              <a:gd name="connsiteX18" fmla="*/ 3792038 w 3897960"/>
              <a:gd name="connsiteY18" fmla="*/ 1717499 h 2782295"/>
              <a:gd name="connsiteX19" fmla="*/ 3544388 w 3897960"/>
              <a:gd name="connsiteY19" fmla="*/ 1879424 h 2782295"/>
              <a:gd name="connsiteX20" fmla="*/ 3477713 w 3897960"/>
              <a:gd name="connsiteY20" fmla="*/ 2050875 h 2782295"/>
              <a:gd name="connsiteX21" fmla="*/ 3668213 w 3897960"/>
              <a:gd name="connsiteY21" fmla="*/ 2279474 h 2782295"/>
              <a:gd name="connsiteX22" fmla="*/ 3734888 w 3897960"/>
              <a:gd name="connsiteY22" fmla="*/ 2546174 h 2782295"/>
              <a:gd name="connsiteX23" fmla="*/ 3430088 w 3897960"/>
              <a:gd name="connsiteY23" fmla="*/ 2774774 h 2782295"/>
              <a:gd name="connsiteX24" fmla="*/ 2715713 w 3897960"/>
              <a:gd name="connsiteY24" fmla="*/ 2231848 h 2782295"/>
              <a:gd name="connsiteX25" fmla="*/ 1010738 w 3897960"/>
              <a:gd name="connsiteY25" fmla="*/ 898350 h 2782295"/>
              <a:gd name="connsiteX26" fmla="*/ 267788 w 3897960"/>
              <a:gd name="connsiteY26" fmla="*/ 850725 h 2782295"/>
              <a:gd name="connsiteX27" fmla="*/ 0 w 3897960"/>
              <a:gd name="connsiteY27" fmla="*/ 220003 h 2782295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081398"/>
              <a:gd name="connsiteX1" fmla="*/ 271621 w 3897960"/>
              <a:gd name="connsiteY1" fmla="*/ 115233 h 3081398"/>
              <a:gd name="connsiteX2" fmla="*/ 401747 w 3897960"/>
              <a:gd name="connsiteY2" fmla="*/ 231996 h 3081398"/>
              <a:gd name="connsiteX3" fmla="*/ 505914 w 3897960"/>
              <a:gd name="connsiteY3" fmla="*/ 307799 h 3081398"/>
              <a:gd name="connsiteX4" fmla="*/ 874773 w 3897960"/>
              <a:gd name="connsiteY4" fmla="*/ 933 h 3081398"/>
              <a:gd name="connsiteX5" fmla="*/ 982164 w 3897960"/>
              <a:gd name="connsiteY5" fmla="*/ 98249 h 3081398"/>
              <a:gd name="connsiteX6" fmla="*/ 1325065 w 3897960"/>
              <a:gd name="connsiteY6" fmla="*/ 12524 h 3081398"/>
              <a:gd name="connsiteX7" fmla="*/ 1553665 w 3897960"/>
              <a:gd name="connsiteY7" fmla="*/ 288749 h 3081398"/>
              <a:gd name="connsiteX8" fmla="*/ 2232244 w 3897960"/>
              <a:gd name="connsiteY8" fmla="*/ 928 h 3081398"/>
              <a:gd name="connsiteX9" fmla="*/ 2371111 w 3897960"/>
              <a:gd name="connsiteY9" fmla="*/ 160514 h 3081398"/>
              <a:gd name="connsiteX10" fmla="*/ 2544264 w 3897960"/>
              <a:gd name="connsiteY10" fmla="*/ 164925 h 3081398"/>
              <a:gd name="connsiteX11" fmla="*/ 2782390 w 3897960"/>
              <a:gd name="connsiteY11" fmla="*/ 393525 h 3081398"/>
              <a:gd name="connsiteX12" fmla="*/ 3063223 w 3897960"/>
              <a:gd name="connsiteY12" fmla="*/ 253298 h 3081398"/>
              <a:gd name="connsiteX13" fmla="*/ 3325314 w 3897960"/>
              <a:gd name="connsiteY13" fmla="*/ 460200 h 3081398"/>
              <a:gd name="connsiteX14" fmla="*/ 3859322 w 3897960"/>
              <a:gd name="connsiteY14" fmla="*/ 427077 h 3081398"/>
              <a:gd name="connsiteX15" fmla="*/ 3836271 w 3897960"/>
              <a:gd name="connsiteY15" fmla="*/ 900998 h 3081398"/>
              <a:gd name="connsiteX16" fmla="*/ 3594933 w 3897960"/>
              <a:gd name="connsiteY16" fmla="*/ 1017764 h 3081398"/>
              <a:gd name="connsiteX17" fmla="*/ 3620588 w 3897960"/>
              <a:gd name="connsiteY17" fmla="*/ 1527000 h 3081398"/>
              <a:gd name="connsiteX18" fmla="*/ 3792038 w 3897960"/>
              <a:gd name="connsiteY18" fmla="*/ 1717499 h 3081398"/>
              <a:gd name="connsiteX19" fmla="*/ 3544388 w 3897960"/>
              <a:gd name="connsiteY19" fmla="*/ 1879424 h 3081398"/>
              <a:gd name="connsiteX20" fmla="*/ 3477713 w 3897960"/>
              <a:gd name="connsiteY20" fmla="*/ 2050875 h 3081398"/>
              <a:gd name="connsiteX21" fmla="*/ 3668213 w 3897960"/>
              <a:gd name="connsiteY21" fmla="*/ 2279474 h 3081398"/>
              <a:gd name="connsiteX22" fmla="*/ 3734888 w 3897960"/>
              <a:gd name="connsiteY22" fmla="*/ 2546174 h 3081398"/>
              <a:gd name="connsiteX23" fmla="*/ 3430088 w 3897960"/>
              <a:gd name="connsiteY23" fmla="*/ 2774774 h 3081398"/>
              <a:gd name="connsiteX24" fmla="*/ 3582488 w 3897960"/>
              <a:gd name="connsiteY24" fmla="*/ 3079573 h 3081398"/>
              <a:gd name="connsiteX25" fmla="*/ 2906213 w 3897960"/>
              <a:gd name="connsiteY25" fmla="*/ 2631898 h 3081398"/>
              <a:gd name="connsiteX26" fmla="*/ 1010738 w 3897960"/>
              <a:gd name="connsiteY26" fmla="*/ 898350 h 3081398"/>
              <a:gd name="connsiteX27" fmla="*/ 267788 w 3897960"/>
              <a:gd name="connsiteY27" fmla="*/ 850725 h 3081398"/>
              <a:gd name="connsiteX28" fmla="*/ 0 w 3897960"/>
              <a:gd name="connsiteY28" fmla="*/ 220003 h 3081398"/>
              <a:gd name="connsiteX0" fmla="*/ 0 w 3897960"/>
              <a:gd name="connsiteY0" fmla="*/ 220003 h 3405821"/>
              <a:gd name="connsiteX1" fmla="*/ 271621 w 3897960"/>
              <a:gd name="connsiteY1" fmla="*/ 115233 h 3405821"/>
              <a:gd name="connsiteX2" fmla="*/ 401747 w 3897960"/>
              <a:gd name="connsiteY2" fmla="*/ 231996 h 3405821"/>
              <a:gd name="connsiteX3" fmla="*/ 505914 w 3897960"/>
              <a:gd name="connsiteY3" fmla="*/ 307799 h 3405821"/>
              <a:gd name="connsiteX4" fmla="*/ 874773 w 3897960"/>
              <a:gd name="connsiteY4" fmla="*/ 933 h 3405821"/>
              <a:gd name="connsiteX5" fmla="*/ 982164 w 3897960"/>
              <a:gd name="connsiteY5" fmla="*/ 98249 h 3405821"/>
              <a:gd name="connsiteX6" fmla="*/ 1325065 w 3897960"/>
              <a:gd name="connsiteY6" fmla="*/ 12524 h 3405821"/>
              <a:gd name="connsiteX7" fmla="*/ 1553665 w 3897960"/>
              <a:gd name="connsiteY7" fmla="*/ 288749 h 3405821"/>
              <a:gd name="connsiteX8" fmla="*/ 2232244 w 3897960"/>
              <a:gd name="connsiteY8" fmla="*/ 928 h 3405821"/>
              <a:gd name="connsiteX9" fmla="*/ 2371111 w 3897960"/>
              <a:gd name="connsiteY9" fmla="*/ 160514 h 3405821"/>
              <a:gd name="connsiteX10" fmla="*/ 2544264 w 3897960"/>
              <a:gd name="connsiteY10" fmla="*/ 164925 h 3405821"/>
              <a:gd name="connsiteX11" fmla="*/ 2782390 w 3897960"/>
              <a:gd name="connsiteY11" fmla="*/ 393525 h 3405821"/>
              <a:gd name="connsiteX12" fmla="*/ 3063223 w 3897960"/>
              <a:gd name="connsiteY12" fmla="*/ 253298 h 3405821"/>
              <a:gd name="connsiteX13" fmla="*/ 3325314 w 3897960"/>
              <a:gd name="connsiteY13" fmla="*/ 460200 h 3405821"/>
              <a:gd name="connsiteX14" fmla="*/ 3859322 w 3897960"/>
              <a:gd name="connsiteY14" fmla="*/ 427077 h 3405821"/>
              <a:gd name="connsiteX15" fmla="*/ 3836271 w 3897960"/>
              <a:gd name="connsiteY15" fmla="*/ 900998 h 3405821"/>
              <a:gd name="connsiteX16" fmla="*/ 3594933 w 3897960"/>
              <a:gd name="connsiteY16" fmla="*/ 1017764 h 3405821"/>
              <a:gd name="connsiteX17" fmla="*/ 3620588 w 3897960"/>
              <a:gd name="connsiteY17" fmla="*/ 1527000 h 3405821"/>
              <a:gd name="connsiteX18" fmla="*/ 3792038 w 3897960"/>
              <a:gd name="connsiteY18" fmla="*/ 1717499 h 3405821"/>
              <a:gd name="connsiteX19" fmla="*/ 3544388 w 3897960"/>
              <a:gd name="connsiteY19" fmla="*/ 1879424 h 3405821"/>
              <a:gd name="connsiteX20" fmla="*/ 3477713 w 3897960"/>
              <a:gd name="connsiteY20" fmla="*/ 2050875 h 3405821"/>
              <a:gd name="connsiteX21" fmla="*/ 3668213 w 3897960"/>
              <a:gd name="connsiteY21" fmla="*/ 2279474 h 3405821"/>
              <a:gd name="connsiteX22" fmla="*/ 3734888 w 3897960"/>
              <a:gd name="connsiteY22" fmla="*/ 2546174 h 3405821"/>
              <a:gd name="connsiteX23" fmla="*/ 3430088 w 3897960"/>
              <a:gd name="connsiteY23" fmla="*/ 2774774 h 3405821"/>
              <a:gd name="connsiteX24" fmla="*/ 3582488 w 3897960"/>
              <a:gd name="connsiteY24" fmla="*/ 3079573 h 3405821"/>
              <a:gd name="connsiteX25" fmla="*/ 3372938 w 3897960"/>
              <a:gd name="connsiteY25" fmla="*/ 3289123 h 3405821"/>
              <a:gd name="connsiteX26" fmla="*/ 1010738 w 3897960"/>
              <a:gd name="connsiteY26" fmla="*/ 898350 h 3405821"/>
              <a:gd name="connsiteX27" fmla="*/ 267788 w 3897960"/>
              <a:gd name="connsiteY27" fmla="*/ 850725 h 3405821"/>
              <a:gd name="connsiteX28" fmla="*/ 0 w 3897960"/>
              <a:gd name="connsiteY28" fmla="*/ 220003 h 3405821"/>
              <a:gd name="connsiteX0" fmla="*/ 0 w 3897960"/>
              <a:gd name="connsiteY0" fmla="*/ 220003 h 3289123"/>
              <a:gd name="connsiteX1" fmla="*/ 271621 w 3897960"/>
              <a:gd name="connsiteY1" fmla="*/ 115233 h 3289123"/>
              <a:gd name="connsiteX2" fmla="*/ 401747 w 3897960"/>
              <a:gd name="connsiteY2" fmla="*/ 231996 h 3289123"/>
              <a:gd name="connsiteX3" fmla="*/ 505914 w 3897960"/>
              <a:gd name="connsiteY3" fmla="*/ 307799 h 3289123"/>
              <a:gd name="connsiteX4" fmla="*/ 874773 w 3897960"/>
              <a:gd name="connsiteY4" fmla="*/ 933 h 3289123"/>
              <a:gd name="connsiteX5" fmla="*/ 982164 w 3897960"/>
              <a:gd name="connsiteY5" fmla="*/ 98249 h 3289123"/>
              <a:gd name="connsiteX6" fmla="*/ 1325065 w 3897960"/>
              <a:gd name="connsiteY6" fmla="*/ 12524 h 3289123"/>
              <a:gd name="connsiteX7" fmla="*/ 1553665 w 3897960"/>
              <a:gd name="connsiteY7" fmla="*/ 288749 h 3289123"/>
              <a:gd name="connsiteX8" fmla="*/ 2232244 w 3897960"/>
              <a:gd name="connsiteY8" fmla="*/ 928 h 3289123"/>
              <a:gd name="connsiteX9" fmla="*/ 2371111 w 3897960"/>
              <a:gd name="connsiteY9" fmla="*/ 160514 h 3289123"/>
              <a:gd name="connsiteX10" fmla="*/ 2544264 w 3897960"/>
              <a:gd name="connsiteY10" fmla="*/ 164925 h 3289123"/>
              <a:gd name="connsiteX11" fmla="*/ 2782390 w 3897960"/>
              <a:gd name="connsiteY11" fmla="*/ 393525 h 3289123"/>
              <a:gd name="connsiteX12" fmla="*/ 3063223 w 3897960"/>
              <a:gd name="connsiteY12" fmla="*/ 253298 h 3289123"/>
              <a:gd name="connsiteX13" fmla="*/ 3325314 w 3897960"/>
              <a:gd name="connsiteY13" fmla="*/ 460200 h 3289123"/>
              <a:gd name="connsiteX14" fmla="*/ 3859322 w 3897960"/>
              <a:gd name="connsiteY14" fmla="*/ 427077 h 3289123"/>
              <a:gd name="connsiteX15" fmla="*/ 3836271 w 3897960"/>
              <a:gd name="connsiteY15" fmla="*/ 900998 h 3289123"/>
              <a:gd name="connsiteX16" fmla="*/ 3594933 w 3897960"/>
              <a:gd name="connsiteY16" fmla="*/ 1017764 h 3289123"/>
              <a:gd name="connsiteX17" fmla="*/ 3620588 w 3897960"/>
              <a:gd name="connsiteY17" fmla="*/ 1527000 h 3289123"/>
              <a:gd name="connsiteX18" fmla="*/ 3792038 w 3897960"/>
              <a:gd name="connsiteY18" fmla="*/ 1717499 h 3289123"/>
              <a:gd name="connsiteX19" fmla="*/ 3544388 w 3897960"/>
              <a:gd name="connsiteY19" fmla="*/ 1879424 h 3289123"/>
              <a:gd name="connsiteX20" fmla="*/ 3477713 w 3897960"/>
              <a:gd name="connsiteY20" fmla="*/ 2050875 h 3289123"/>
              <a:gd name="connsiteX21" fmla="*/ 3668213 w 3897960"/>
              <a:gd name="connsiteY21" fmla="*/ 2279474 h 3289123"/>
              <a:gd name="connsiteX22" fmla="*/ 3734888 w 3897960"/>
              <a:gd name="connsiteY22" fmla="*/ 2546174 h 3289123"/>
              <a:gd name="connsiteX23" fmla="*/ 3430088 w 3897960"/>
              <a:gd name="connsiteY23" fmla="*/ 2774774 h 3289123"/>
              <a:gd name="connsiteX24" fmla="*/ 3582488 w 3897960"/>
              <a:gd name="connsiteY24" fmla="*/ 3079573 h 3289123"/>
              <a:gd name="connsiteX25" fmla="*/ 3372938 w 3897960"/>
              <a:gd name="connsiteY25" fmla="*/ 3289123 h 3289123"/>
              <a:gd name="connsiteX26" fmla="*/ 1010738 w 3897960"/>
              <a:gd name="connsiteY26" fmla="*/ 898350 h 3289123"/>
              <a:gd name="connsiteX27" fmla="*/ 267788 w 3897960"/>
              <a:gd name="connsiteY27" fmla="*/ 850725 h 3289123"/>
              <a:gd name="connsiteX28" fmla="*/ 0 w 3897960"/>
              <a:gd name="connsiteY28" fmla="*/ 220003 h 3289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2753813 w 3897960"/>
              <a:gd name="connsiteY26" fmla="*/ 271762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410534"/>
              <a:gd name="connsiteX1" fmla="*/ 271621 w 3897960"/>
              <a:gd name="connsiteY1" fmla="*/ 115233 h 3410534"/>
              <a:gd name="connsiteX2" fmla="*/ 401747 w 3897960"/>
              <a:gd name="connsiteY2" fmla="*/ 231996 h 3410534"/>
              <a:gd name="connsiteX3" fmla="*/ 505914 w 3897960"/>
              <a:gd name="connsiteY3" fmla="*/ 307799 h 3410534"/>
              <a:gd name="connsiteX4" fmla="*/ 874773 w 3897960"/>
              <a:gd name="connsiteY4" fmla="*/ 933 h 3410534"/>
              <a:gd name="connsiteX5" fmla="*/ 982164 w 3897960"/>
              <a:gd name="connsiteY5" fmla="*/ 98249 h 3410534"/>
              <a:gd name="connsiteX6" fmla="*/ 1325065 w 3897960"/>
              <a:gd name="connsiteY6" fmla="*/ 12524 h 3410534"/>
              <a:gd name="connsiteX7" fmla="*/ 1553665 w 3897960"/>
              <a:gd name="connsiteY7" fmla="*/ 288749 h 3410534"/>
              <a:gd name="connsiteX8" fmla="*/ 2232244 w 3897960"/>
              <a:gd name="connsiteY8" fmla="*/ 928 h 3410534"/>
              <a:gd name="connsiteX9" fmla="*/ 2371111 w 3897960"/>
              <a:gd name="connsiteY9" fmla="*/ 160514 h 3410534"/>
              <a:gd name="connsiteX10" fmla="*/ 2544264 w 3897960"/>
              <a:gd name="connsiteY10" fmla="*/ 164925 h 3410534"/>
              <a:gd name="connsiteX11" fmla="*/ 2782390 w 3897960"/>
              <a:gd name="connsiteY11" fmla="*/ 393525 h 3410534"/>
              <a:gd name="connsiteX12" fmla="*/ 3063223 w 3897960"/>
              <a:gd name="connsiteY12" fmla="*/ 253298 h 3410534"/>
              <a:gd name="connsiteX13" fmla="*/ 3325314 w 3897960"/>
              <a:gd name="connsiteY13" fmla="*/ 460200 h 3410534"/>
              <a:gd name="connsiteX14" fmla="*/ 3859322 w 3897960"/>
              <a:gd name="connsiteY14" fmla="*/ 427077 h 3410534"/>
              <a:gd name="connsiteX15" fmla="*/ 3836271 w 3897960"/>
              <a:gd name="connsiteY15" fmla="*/ 900998 h 3410534"/>
              <a:gd name="connsiteX16" fmla="*/ 3594933 w 3897960"/>
              <a:gd name="connsiteY16" fmla="*/ 1017764 h 3410534"/>
              <a:gd name="connsiteX17" fmla="*/ 3620588 w 3897960"/>
              <a:gd name="connsiteY17" fmla="*/ 1527000 h 3410534"/>
              <a:gd name="connsiteX18" fmla="*/ 3792038 w 3897960"/>
              <a:gd name="connsiteY18" fmla="*/ 1717499 h 3410534"/>
              <a:gd name="connsiteX19" fmla="*/ 3544388 w 3897960"/>
              <a:gd name="connsiteY19" fmla="*/ 1879424 h 3410534"/>
              <a:gd name="connsiteX20" fmla="*/ 3477713 w 3897960"/>
              <a:gd name="connsiteY20" fmla="*/ 2050875 h 3410534"/>
              <a:gd name="connsiteX21" fmla="*/ 3668213 w 3897960"/>
              <a:gd name="connsiteY21" fmla="*/ 2279474 h 3410534"/>
              <a:gd name="connsiteX22" fmla="*/ 3734888 w 3897960"/>
              <a:gd name="connsiteY22" fmla="*/ 2546174 h 3410534"/>
              <a:gd name="connsiteX23" fmla="*/ 3430088 w 3897960"/>
              <a:gd name="connsiteY23" fmla="*/ 2774774 h 3410534"/>
              <a:gd name="connsiteX24" fmla="*/ 3582488 w 3897960"/>
              <a:gd name="connsiteY24" fmla="*/ 3079573 h 3410534"/>
              <a:gd name="connsiteX25" fmla="*/ 3372938 w 3897960"/>
              <a:gd name="connsiteY25" fmla="*/ 3289123 h 3410534"/>
              <a:gd name="connsiteX26" fmla="*/ 3182438 w 3897960"/>
              <a:gd name="connsiteY26" fmla="*/ 3231973 h 3410534"/>
              <a:gd name="connsiteX27" fmla="*/ 1010738 w 3897960"/>
              <a:gd name="connsiteY27" fmla="*/ 898350 h 3410534"/>
              <a:gd name="connsiteX28" fmla="*/ 267788 w 3897960"/>
              <a:gd name="connsiteY28" fmla="*/ 850725 h 3410534"/>
              <a:gd name="connsiteX29" fmla="*/ 0 w 3897960"/>
              <a:gd name="connsiteY29" fmla="*/ 220003 h 3410534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2477588 w 3897960"/>
              <a:gd name="connsiteY27" fmla="*/ 25842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353763 w 3897960"/>
              <a:gd name="connsiteY28" fmla="*/ 248902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377937"/>
              <a:gd name="connsiteX1" fmla="*/ 271621 w 3897960"/>
              <a:gd name="connsiteY1" fmla="*/ 115233 h 3377937"/>
              <a:gd name="connsiteX2" fmla="*/ 401747 w 3897960"/>
              <a:gd name="connsiteY2" fmla="*/ 231996 h 3377937"/>
              <a:gd name="connsiteX3" fmla="*/ 505914 w 3897960"/>
              <a:gd name="connsiteY3" fmla="*/ 307799 h 3377937"/>
              <a:gd name="connsiteX4" fmla="*/ 874773 w 3897960"/>
              <a:gd name="connsiteY4" fmla="*/ 933 h 3377937"/>
              <a:gd name="connsiteX5" fmla="*/ 982164 w 3897960"/>
              <a:gd name="connsiteY5" fmla="*/ 98249 h 3377937"/>
              <a:gd name="connsiteX6" fmla="*/ 1325065 w 3897960"/>
              <a:gd name="connsiteY6" fmla="*/ 12524 h 3377937"/>
              <a:gd name="connsiteX7" fmla="*/ 1553665 w 3897960"/>
              <a:gd name="connsiteY7" fmla="*/ 288749 h 3377937"/>
              <a:gd name="connsiteX8" fmla="*/ 2232244 w 3897960"/>
              <a:gd name="connsiteY8" fmla="*/ 928 h 3377937"/>
              <a:gd name="connsiteX9" fmla="*/ 2371111 w 3897960"/>
              <a:gd name="connsiteY9" fmla="*/ 160514 h 3377937"/>
              <a:gd name="connsiteX10" fmla="*/ 2544264 w 3897960"/>
              <a:gd name="connsiteY10" fmla="*/ 164925 h 3377937"/>
              <a:gd name="connsiteX11" fmla="*/ 2782390 w 3897960"/>
              <a:gd name="connsiteY11" fmla="*/ 393525 h 3377937"/>
              <a:gd name="connsiteX12" fmla="*/ 3063223 w 3897960"/>
              <a:gd name="connsiteY12" fmla="*/ 253298 h 3377937"/>
              <a:gd name="connsiteX13" fmla="*/ 3325314 w 3897960"/>
              <a:gd name="connsiteY13" fmla="*/ 460200 h 3377937"/>
              <a:gd name="connsiteX14" fmla="*/ 3859322 w 3897960"/>
              <a:gd name="connsiteY14" fmla="*/ 427077 h 3377937"/>
              <a:gd name="connsiteX15" fmla="*/ 3836271 w 3897960"/>
              <a:gd name="connsiteY15" fmla="*/ 900998 h 3377937"/>
              <a:gd name="connsiteX16" fmla="*/ 3594933 w 3897960"/>
              <a:gd name="connsiteY16" fmla="*/ 1017764 h 3377937"/>
              <a:gd name="connsiteX17" fmla="*/ 3620588 w 3897960"/>
              <a:gd name="connsiteY17" fmla="*/ 1527000 h 3377937"/>
              <a:gd name="connsiteX18" fmla="*/ 3792038 w 3897960"/>
              <a:gd name="connsiteY18" fmla="*/ 1717499 h 3377937"/>
              <a:gd name="connsiteX19" fmla="*/ 3544388 w 3897960"/>
              <a:gd name="connsiteY19" fmla="*/ 1879424 h 3377937"/>
              <a:gd name="connsiteX20" fmla="*/ 3477713 w 3897960"/>
              <a:gd name="connsiteY20" fmla="*/ 2050875 h 3377937"/>
              <a:gd name="connsiteX21" fmla="*/ 3668213 w 3897960"/>
              <a:gd name="connsiteY21" fmla="*/ 2279474 h 3377937"/>
              <a:gd name="connsiteX22" fmla="*/ 3734888 w 3897960"/>
              <a:gd name="connsiteY22" fmla="*/ 2546174 h 3377937"/>
              <a:gd name="connsiteX23" fmla="*/ 3430088 w 3897960"/>
              <a:gd name="connsiteY23" fmla="*/ 2774774 h 3377937"/>
              <a:gd name="connsiteX24" fmla="*/ 3582488 w 3897960"/>
              <a:gd name="connsiteY24" fmla="*/ 3079573 h 3377937"/>
              <a:gd name="connsiteX25" fmla="*/ 3372938 w 3897960"/>
              <a:gd name="connsiteY25" fmla="*/ 3289123 h 3377937"/>
              <a:gd name="connsiteX26" fmla="*/ 3182438 w 3897960"/>
              <a:gd name="connsiteY26" fmla="*/ 3231973 h 3377937"/>
              <a:gd name="connsiteX27" fmla="*/ 3020513 w 3897960"/>
              <a:gd name="connsiteY27" fmla="*/ 3079573 h 3377937"/>
              <a:gd name="connsiteX28" fmla="*/ 2839538 w 3897960"/>
              <a:gd name="connsiteY28" fmla="*/ 3270073 h 3377937"/>
              <a:gd name="connsiteX29" fmla="*/ 1010738 w 3897960"/>
              <a:gd name="connsiteY29" fmla="*/ 898350 h 3377937"/>
              <a:gd name="connsiteX30" fmla="*/ 267788 w 3897960"/>
              <a:gd name="connsiteY30" fmla="*/ 850725 h 3377937"/>
              <a:gd name="connsiteX31" fmla="*/ 0 w 3897960"/>
              <a:gd name="connsiteY31" fmla="*/ 220003 h 337793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496638 w 3897960"/>
              <a:gd name="connsiteY29" fmla="*/ 287954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389667"/>
              <a:gd name="connsiteX1" fmla="*/ 271621 w 3897960"/>
              <a:gd name="connsiteY1" fmla="*/ 115233 h 3389667"/>
              <a:gd name="connsiteX2" fmla="*/ 401747 w 3897960"/>
              <a:gd name="connsiteY2" fmla="*/ 231996 h 3389667"/>
              <a:gd name="connsiteX3" fmla="*/ 505914 w 3897960"/>
              <a:gd name="connsiteY3" fmla="*/ 307799 h 3389667"/>
              <a:gd name="connsiteX4" fmla="*/ 874773 w 3897960"/>
              <a:gd name="connsiteY4" fmla="*/ 933 h 3389667"/>
              <a:gd name="connsiteX5" fmla="*/ 982164 w 3897960"/>
              <a:gd name="connsiteY5" fmla="*/ 98249 h 3389667"/>
              <a:gd name="connsiteX6" fmla="*/ 1325065 w 3897960"/>
              <a:gd name="connsiteY6" fmla="*/ 12524 h 3389667"/>
              <a:gd name="connsiteX7" fmla="*/ 1553665 w 3897960"/>
              <a:gd name="connsiteY7" fmla="*/ 288749 h 3389667"/>
              <a:gd name="connsiteX8" fmla="*/ 2232244 w 3897960"/>
              <a:gd name="connsiteY8" fmla="*/ 928 h 3389667"/>
              <a:gd name="connsiteX9" fmla="*/ 2371111 w 3897960"/>
              <a:gd name="connsiteY9" fmla="*/ 160514 h 3389667"/>
              <a:gd name="connsiteX10" fmla="*/ 2544264 w 3897960"/>
              <a:gd name="connsiteY10" fmla="*/ 164925 h 3389667"/>
              <a:gd name="connsiteX11" fmla="*/ 2782390 w 3897960"/>
              <a:gd name="connsiteY11" fmla="*/ 393525 h 3389667"/>
              <a:gd name="connsiteX12" fmla="*/ 3063223 w 3897960"/>
              <a:gd name="connsiteY12" fmla="*/ 253298 h 3389667"/>
              <a:gd name="connsiteX13" fmla="*/ 3325314 w 3897960"/>
              <a:gd name="connsiteY13" fmla="*/ 460200 h 3389667"/>
              <a:gd name="connsiteX14" fmla="*/ 3859322 w 3897960"/>
              <a:gd name="connsiteY14" fmla="*/ 427077 h 3389667"/>
              <a:gd name="connsiteX15" fmla="*/ 3836271 w 3897960"/>
              <a:gd name="connsiteY15" fmla="*/ 900998 h 3389667"/>
              <a:gd name="connsiteX16" fmla="*/ 3594933 w 3897960"/>
              <a:gd name="connsiteY16" fmla="*/ 1017764 h 3389667"/>
              <a:gd name="connsiteX17" fmla="*/ 3620588 w 3897960"/>
              <a:gd name="connsiteY17" fmla="*/ 1527000 h 3389667"/>
              <a:gd name="connsiteX18" fmla="*/ 3792038 w 3897960"/>
              <a:gd name="connsiteY18" fmla="*/ 1717499 h 3389667"/>
              <a:gd name="connsiteX19" fmla="*/ 3544388 w 3897960"/>
              <a:gd name="connsiteY19" fmla="*/ 1879424 h 3389667"/>
              <a:gd name="connsiteX20" fmla="*/ 3477713 w 3897960"/>
              <a:gd name="connsiteY20" fmla="*/ 2050875 h 3389667"/>
              <a:gd name="connsiteX21" fmla="*/ 3668213 w 3897960"/>
              <a:gd name="connsiteY21" fmla="*/ 2279474 h 3389667"/>
              <a:gd name="connsiteX22" fmla="*/ 3734888 w 3897960"/>
              <a:gd name="connsiteY22" fmla="*/ 2546174 h 3389667"/>
              <a:gd name="connsiteX23" fmla="*/ 3430088 w 3897960"/>
              <a:gd name="connsiteY23" fmla="*/ 2774774 h 3389667"/>
              <a:gd name="connsiteX24" fmla="*/ 3582488 w 3897960"/>
              <a:gd name="connsiteY24" fmla="*/ 3079573 h 3389667"/>
              <a:gd name="connsiteX25" fmla="*/ 3372938 w 3897960"/>
              <a:gd name="connsiteY25" fmla="*/ 3289123 h 3389667"/>
              <a:gd name="connsiteX26" fmla="*/ 3182438 w 3897960"/>
              <a:gd name="connsiteY26" fmla="*/ 3231973 h 3389667"/>
              <a:gd name="connsiteX27" fmla="*/ 3020513 w 3897960"/>
              <a:gd name="connsiteY27" fmla="*/ 3079573 h 3389667"/>
              <a:gd name="connsiteX28" fmla="*/ 2839538 w 3897960"/>
              <a:gd name="connsiteY28" fmla="*/ 3270073 h 3389667"/>
              <a:gd name="connsiteX29" fmla="*/ 2706188 w 3897960"/>
              <a:gd name="connsiteY29" fmla="*/ 3203398 h 3389667"/>
              <a:gd name="connsiteX30" fmla="*/ 1010738 w 3897960"/>
              <a:gd name="connsiteY30" fmla="*/ 898350 h 3389667"/>
              <a:gd name="connsiteX31" fmla="*/ 267788 w 3897960"/>
              <a:gd name="connsiteY31" fmla="*/ 850725 h 3389667"/>
              <a:gd name="connsiteX32" fmla="*/ 0 w 3897960"/>
              <a:gd name="connsiteY32" fmla="*/ 220003 h 338966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172788 w 3897960"/>
              <a:gd name="connsiteY30" fmla="*/ 26033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389820"/>
              <a:gd name="connsiteX1" fmla="*/ 271621 w 3897960"/>
              <a:gd name="connsiteY1" fmla="*/ 115233 h 3389820"/>
              <a:gd name="connsiteX2" fmla="*/ 401747 w 3897960"/>
              <a:gd name="connsiteY2" fmla="*/ 231996 h 3389820"/>
              <a:gd name="connsiteX3" fmla="*/ 505914 w 3897960"/>
              <a:gd name="connsiteY3" fmla="*/ 307799 h 3389820"/>
              <a:gd name="connsiteX4" fmla="*/ 874773 w 3897960"/>
              <a:gd name="connsiteY4" fmla="*/ 933 h 3389820"/>
              <a:gd name="connsiteX5" fmla="*/ 982164 w 3897960"/>
              <a:gd name="connsiteY5" fmla="*/ 98249 h 3389820"/>
              <a:gd name="connsiteX6" fmla="*/ 1325065 w 3897960"/>
              <a:gd name="connsiteY6" fmla="*/ 12524 h 3389820"/>
              <a:gd name="connsiteX7" fmla="*/ 1553665 w 3897960"/>
              <a:gd name="connsiteY7" fmla="*/ 288749 h 3389820"/>
              <a:gd name="connsiteX8" fmla="*/ 2232244 w 3897960"/>
              <a:gd name="connsiteY8" fmla="*/ 928 h 3389820"/>
              <a:gd name="connsiteX9" fmla="*/ 2371111 w 3897960"/>
              <a:gd name="connsiteY9" fmla="*/ 160514 h 3389820"/>
              <a:gd name="connsiteX10" fmla="*/ 2544264 w 3897960"/>
              <a:gd name="connsiteY10" fmla="*/ 164925 h 3389820"/>
              <a:gd name="connsiteX11" fmla="*/ 2782390 w 3897960"/>
              <a:gd name="connsiteY11" fmla="*/ 393525 h 3389820"/>
              <a:gd name="connsiteX12" fmla="*/ 3063223 w 3897960"/>
              <a:gd name="connsiteY12" fmla="*/ 253298 h 3389820"/>
              <a:gd name="connsiteX13" fmla="*/ 3325314 w 3897960"/>
              <a:gd name="connsiteY13" fmla="*/ 460200 h 3389820"/>
              <a:gd name="connsiteX14" fmla="*/ 3859322 w 3897960"/>
              <a:gd name="connsiteY14" fmla="*/ 427077 h 3389820"/>
              <a:gd name="connsiteX15" fmla="*/ 3836271 w 3897960"/>
              <a:gd name="connsiteY15" fmla="*/ 900998 h 3389820"/>
              <a:gd name="connsiteX16" fmla="*/ 3594933 w 3897960"/>
              <a:gd name="connsiteY16" fmla="*/ 1017764 h 3389820"/>
              <a:gd name="connsiteX17" fmla="*/ 3620588 w 3897960"/>
              <a:gd name="connsiteY17" fmla="*/ 1527000 h 3389820"/>
              <a:gd name="connsiteX18" fmla="*/ 3792038 w 3897960"/>
              <a:gd name="connsiteY18" fmla="*/ 1717499 h 3389820"/>
              <a:gd name="connsiteX19" fmla="*/ 3544388 w 3897960"/>
              <a:gd name="connsiteY19" fmla="*/ 1879424 h 3389820"/>
              <a:gd name="connsiteX20" fmla="*/ 3477713 w 3897960"/>
              <a:gd name="connsiteY20" fmla="*/ 2050875 h 3389820"/>
              <a:gd name="connsiteX21" fmla="*/ 3668213 w 3897960"/>
              <a:gd name="connsiteY21" fmla="*/ 2279474 h 3389820"/>
              <a:gd name="connsiteX22" fmla="*/ 3734888 w 3897960"/>
              <a:gd name="connsiteY22" fmla="*/ 2546174 h 3389820"/>
              <a:gd name="connsiteX23" fmla="*/ 3430088 w 3897960"/>
              <a:gd name="connsiteY23" fmla="*/ 2774774 h 3389820"/>
              <a:gd name="connsiteX24" fmla="*/ 3582488 w 3897960"/>
              <a:gd name="connsiteY24" fmla="*/ 3079573 h 3389820"/>
              <a:gd name="connsiteX25" fmla="*/ 3372938 w 3897960"/>
              <a:gd name="connsiteY25" fmla="*/ 3289123 h 3389820"/>
              <a:gd name="connsiteX26" fmla="*/ 3182438 w 3897960"/>
              <a:gd name="connsiteY26" fmla="*/ 3231973 h 3389820"/>
              <a:gd name="connsiteX27" fmla="*/ 3020513 w 3897960"/>
              <a:gd name="connsiteY27" fmla="*/ 3079573 h 3389820"/>
              <a:gd name="connsiteX28" fmla="*/ 2839538 w 3897960"/>
              <a:gd name="connsiteY28" fmla="*/ 3270073 h 3389820"/>
              <a:gd name="connsiteX29" fmla="*/ 2706188 w 3897960"/>
              <a:gd name="connsiteY29" fmla="*/ 3203398 h 3389820"/>
              <a:gd name="connsiteX30" fmla="*/ 2458538 w 3897960"/>
              <a:gd name="connsiteY30" fmla="*/ 3251023 h 3389820"/>
              <a:gd name="connsiteX31" fmla="*/ 1010738 w 3897960"/>
              <a:gd name="connsiteY31" fmla="*/ 898350 h 3389820"/>
              <a:gd name="connsiteX32" fmla="*/ 267788 w 3897960"/>
              <a:gd name="connsiteY32" fmla="*/ 850725 h 3389820"/>
              <a:gd name="connsiteX33" fmla="*/ 0 w 3897960"/>
              <a:gd name="connsiteY33" fmla="*/ 220003 h 3389820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867988 w 3897960"/>
              <a:gd name="connsiteY31" fmla="*/ 2469973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67988 w 3897960"/>
              <a:gd name="connsiteY32" fmla="*/ 2431873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9418"/>
              <a:gd name="connsiteX1" fmla="*/ 271621 w 3897960"/>
              <a:gd name="connsiteY1" fmla="*/ 115233 h 3299418"/>
              <a:gd name="connsiteX2" fmla="*/ 401747 w 3897960"/>
              <a:gd name="connsiteY2" fmla="*/ 231996 h 3299418"/>
              <a:gd name="connsiteX3" fmla="*/ 505914 w 3897960"/>
              <a:gd name="connsiteY3" fmla="*/ 307799 h 3299418"/>
              <a:gd name="connsiteX4" fmla="*/ 874773 w 3897960"/>
              <a:gd name="connsiteY4" fmla="*/ 933 h 3299418"/>
              <a:gd name="connsiteX5" fmla="*/ 982164 w 3897960"/>
              <a:gd name="connsiteY5" fmla="*/ 98249 h 3299418"/>
              <a:gd name="connsiteX6" fmla="*/ 1325065 w 3897960"/>
              <a:gd name="connsiteY6" fmla="*/ 12524 h 3299418"/>
              <a:gd name="connsiteX7" fmla="*/ 1553665 w 3897960"/>
              <a:gd name="connsiteY7" fmla="*/ 288749 h 3299418"/>
              <a:gd name="connsiteX8" fmla="*/ 2232244 w 3897960"/>
              <a:gd name="connsiteY8" fmla="*/ 928 h 3299418"/>
              <a:gd name="connsiteX9" fmla="*/ 2371111 w 3897960"/>
              <a:gd name="connsiteY9" fmla="*/ 160514 h 3299418"/>
              <a:gd name="connsiteX10" fmla="*/ 2544264 w 3897960"/>
              <a:gd name="connsiteY10" fmla="*/ 164925 h 3299418"/>
              <a:gd name="connsiteX11" fmla="*/ 2782390 w 3897960"/>
              <a:gd name="connsiteY11" fmla="*/ 393525 h 3299418"/>
              <a:gd name="connsiteX12" fmla="*/ 3063223 w 3897960"/>
              <a:gd name="connsiteY12" fmla="*/ 253298 h 3299418"/>
              <a:gd name="connsiteX13" fmla="*/ 3325314 w 3897960"/>
              <a:gd name="connsiteY13" fmla="*/ 460200 h 3299418"/>
              <a:gd name="connsiteX14" fmla="*/ 3859322 w 3897960"/>
              <a:gd name="connsiteY14" fmla="*/ 427077 h 3299418"/>
              <a:gd name="connsiteX15" fmla="*/ 3836271 w 3897960"/>
              <a:gd name="connsiteY15" fmla="*/ 900998 h 3299418"/>
              <a:gd name="connsiteX16" fmla="*/ 3594933 w 3897960"/>
              <a:gd name="connsiteY16" fmla="*/ 1017764 h 3299418"/>
              <a:gd name="connsiteX17" fmla="*/ 3620588 w 3897960"/>
              <a:gd name="connsiteY17" fmla="*/ 1527000 h 3299418"/>
              <a:gd name="connsiteX18" fmla="*/ 3792038 w 3897960"/>
              <a:gd name="connsiteY18" fmla="*/ 1717499 h 3299418"/>
              <a:gd name="connsiteX19" fmla="*/ 3544388 w 3897960"/>
              <a:gd name="connsiteY19" fmla="*/ 1879424 h 3299418"/>
              <a:gd name="connsiteX20" fmla="*/ 3477713 w 3897960"/>
              <a:gd name="connsiteY20" fmla="*/ 2050875 h 3299418"/>
              <a:gd name="connsiteX21" fmla="*/ 3668213 w 3897960"/>
              <a:gd name="connsiteY21" fmla="*/ 2279474 h 3299418"/>
              <a:gd name="connsiteX22" fmla="*/ 3734888 w 3897960"/>
              <a:gd name="connsiteY22" fmla="*/ 2546174 h 3299418"/>
              <a:gd name="connsiteX23" fmla="*/ 3430088 w 3897960"/>
              <a:gd name="connsiteY23" fmla="*/ 2774774 h 3299418"/>
              <a:gd name="connsiteX24" fmla="*/ 3582488 w 3897960"/>
              <a:gd name="connsiteY24" fmla="*/ 3079573 h 3299418"/>
              <a:gd name="connsiteX25" fmla="*/ 3372938 w 3897960"/>
              <a:gd name="connsiteY25" fmla="*/ 3289123 h 3299418"/>
              <a:gd name="connsiteX26" fmla="*/ 3182438 w 3897960"/>
              <a:gd name="connsiteY26" fmla="*/ 3231973 h 3299418"/>
              <a:gd name="connsiteX27" fmla="*/ 3020513 w 3897960"/>
              <a:gd name="connsiteY27" fmla="*/ 3079573 h 3299418"/>
              <a:gd name="connsiteX28" fmla="*/ 2839538 w 3897960"/>
              <a:gd name="connsiteY28" fmla="*/ 3270073 h 3299418"/>
              <a:gd name="connsiteX29" fmla="*/ 2706188 w 3897960"/>
              <a:gd name="connsiteY29" fmla="*/ 3203398 h 3299418"/>
              <a:gd name="connsiteX30" fmla="*/ 2458538 w 3897960"/>
              <a:gd name="connsiteY30" fmla="*/ 3251023 h 3299418"/>
              <a:gd name="connsiteX31" fmla="*/ 2334713 w 3897960"/>
              <a:gd name="connsiteY31" fmla="*/ 3070048 h 3299418"/>
              <a:gd name="connsiteX32" fmla="*/ 1848938 w 3897960"/>
              <a:gd name="connsiteY32" fmla="*/ 3184348 h 3299418"/>
              <a:gd name="connsiteX33" fmla="*/ 1010738 w 3897960"/>
              <a:gd name="connsiteY33" fmla="*/ 898350 h 3299418"/>
              <a:gd name="connsiteX34" fmla="*/ 267788 w 3897960"/>
              <a:gd name="connsiteY34" fmla="*/ 850725 h 3299418"/>
              <a:gd name="connsiteX35" fmla="*/ 0 w 3897960"/>
              <a:gd name="connsiteY35" fmla="*/ 220003 h 3299418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429838 w 3897960"/>
              <a:gd name="connsiteY33" fmla="*/ 224137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344113 w 3897960"/>
              <a:gd name="connsiteY34" fmla="*/ 2288998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010738 w 3897960"/>
              <a:gd name="connsiteY36" fmla="*/ 898350 h 3297123"/>
              <a:gd name="connsiteX37" fmla="*/ 267788 w 3897960"/>
              <a:gd name="connsiteY37" fmla="*/ 850725 h 3297123"/>
              <a:gd name="connsiteX38" fmla="*/ 0 w 3897960"/>
              <a:gd name="connsiteY38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192481 w 4090441"/>
              <a:gd name="connsiteY0" fmla="*/ 220003 h 3331413"/>
              <a:gd name="connsiteX1" fmla="*/ 464102 w 4090441"/>
              <a:gd name="connsiteY1" fmla="*/ 115233 h 3331413"/>
              <a:gd name="connsiteX2" fmla="*/ 594228 w 4090441"/>
              <a:gd name="connsiteY2" fmla="*/ 231996 h 3331413"/>
              <a:gd name="connsiteX3" fmla="*/ 698395 w 4090441"/>
              <a:gd name="connsiteY3" fmla="*/ 307799 h 3331413"/>
              <a:gd name="connsiteX4" fmla="*/ 1067254 w 4090441"/>
              <a:gd name="connsiteY4" fmla="*/ 933 h 3331413"/>
              <a:gd name="connsiteX5" fmla="*/ 1174645 w 4090441"/>
              <a:gd name="connsiteY5" fmla="*/ 98249 h 3331413"/>
              <a:gd name="connsiteX6" fmla="*/ 1517546 w 4090441"/>
              <a:gd name="connsiteY6" fmla="*/ 12524 h 3331413"/>
              <a:gd name="connsiteX7" fmla="*/ 1746146 w 4090441"/>
              <a:gd name="connsiteY7" fmla="*/ 288749 h 3331413"/>
              <a:gd name="connsiteX8" fmla="*/ 2424725 w 4090441"/>
              <a:gd name="connsiteY8" fmla="*/ 928 h 3331413"/>
              <a:gd name="connsiteX9" fmla="*/ 2563592 w 4090441"/>
              <a:gd name="connsiteY9" fmla="*/ 160514 h 3331413"/>
              <a:gd name="connsiteX10" fmla="*/ 2736745 w 4090441"/>
              <a:gd name="connsiteY10" fmla="*/ 164925 h 3331413"/>
              <a:gd name="connsiteX11" fmla="*/ 2974871 w 4090441"/>
              <a:gd name="connsiteY11" fmla="*/ 393525 h 3331413"/>
              <a:gd name="connsiteX12" fmla="*/ 3255704 w 4090441"/>
              <a:gd name="connsiteY12" fmla="*/ 253298 h 3331413"/>
              <a:gd name="connsiteX13" fmla="*/ 3517795 w 4090441"/>
              <a:gd name="connsiteY13" fmla="*/ 460200 h 3331413"/>
              <a:gd name="connsiteX14" fmla="*/ 4051803 w 4090441"/>
              <a:gd name="connsiteY14" fmla="*/ 427077 h 3331413"/>
              <a:gd name="connsiteX15" fmla="*/ 4028752 w 4090441"/>
              <a:gd name="connsiteY15" fmla="*/ 900998 h 3331413"/>
              <a:gd name="connsiteX16" fmla="*/ 3787414 w 4090441"/>
              <a:gd name="connsiteY16" fmla="*/ 1017764 h 3331413"/>
              <a:gd name="connsiteX17" fmla="*/ 3813069 w 4090441"/>
              <a:gd name="connsiteY17" fmla="*/ 1527000 h 3331413"/>
              <a:gd name="connsiteX18" fmla="*/ 3984519 w 4090441"/>
              <a:gd name="connsiteY18" fmla="*/ 1717499 h 3331413"/>
              <a:gd name="connsiteX19" fmla="*/ 3736869 w 4090441"/>
              <a:gd name="connsiteY19" fmla="*/ 1879424 h 3331413"/>
              <a:gd name="connsiteX20" fmla="*/ 3670194 w 4090441"/>
              <a:gd name="connsiteY20" fmla="*/ 2050875 h 3331413"/>
              <a:gd name="connsiteX21" fmla="*/ 3860694 w 4090441"/>
              <a:gd name="connsiteY21" fmla="*/ 2279474 h 3331413"/>
              <a:gd name="connsiteX22" fmla="*/ 3927369 w 4090441"/>
              <a:gd name="connsiteY22" fmla="*/ 2546174 h 3331413"/>
              <a:gd name="connsiteX23" fmla="*/ 3622569 w 4090441"/>
              <a:gd name="connsiteY23" fmla="*/ 2774774 h 3331413"/>
              <a:gd name="connsiteX24" fmla="*/ 3774969 w 4090441"/>
              <a:gd name="connsiteY24" fmla="*/ 3079573 h 3331413"/>
              <a:gd name="connsiteX25" fmla="*/ 3565419 w 4090441"/>
              <a:gd name="connsiteY25" fmla="*/ 3289123 h 3331413"/>
              <a:gd name="connsiteX26" fmla="*/ 3374919 w 4090441"/>
              <a:gd name="connsiteY26" fmla="*/ 3231973 h 3331413"/>
              <a:gd name="connsiteX27" fmla="*/ 3212994 w 4090441"/>
              <a:gd name="connsiteY27" fmla="*/ 3079573 h 3331413"/>
              <a:gd name="connsiteX28" fmla="*/ 3032019 w 4090441"/>
              <a:gd name="connsiteY28" fmla="*/ 3270073 h 3331413"/>
              <a:gd name="connsiteX29" fmla="*/ 2898669 w 4090441"/>
              <a:gd name="connsiteY29" fmla="*/ 3203398 h 3331413"/>
              <a:gd name="connsiteX30" fmla="*/ 2651019 w 4090441"/>
              <a:gd name="connsiteY30" fmla="*/ 3251023 h 3331413"/>
              <a:gd name="connsiteX31" fmla="*/ 2527194 w 4090441"/>
              <a:gd name="connsiteY31" fmla="*/ 3070048 h 3331413"/>
              <a:gd name="connsiteX32" fmla="*/ 2041419 w 4090441"/>
              <a:gd name="connsiteY32" fmla="*/ 3184348 h 3331413"/>
              <a:gd name="connsiteX33" fmla="*/ 1946169 w 4090441"/>
              <a:gd name="connsiteY33" fmla="*/ 3060523 h 3331413"/>
              <a:gd name="connsiteX34" fmla="*/ 1679469 w 4090441"/>
              <a:gd name="connsiteY34" fmla="*/ 3174823 h 3331413"/>
              <a:gd name="connsiteX35" fmla="*/ 1631844 w 4090441"/>
              <a:gd name="connsiteY35" fmla="*/ 3012898 h 3331413"/>
              <a:gd name="connsiteX36" fmla="*/ 1422294 w 4090441"/>
              <a:gd name="connsiteY36" fmla="*/ 3117673 h 3331413"/>
              <a:gd name="connsiteX37" fmla="*/ 1365144 w 4090441"/>
              <a:gd name="connsiteY37" fmla="*/ 3031948 h 3331413"/>
              <a:gd name="connsiteX38" fmla="*/ 955569 w 4090441"/>
              <a:gd name="connsiteY38" fmla="*/ 3146248 h 3331413"/>
              <a:gd name="connsiteX39" fmla="*/ 831744 w 4090441"/>
              <a:gd name="connsiteY39" fmla="*/ 2965273 h 3331413"/>
              <a:gd name="connsiteX40" fmla="*/ 3069 w 4090441"/>
              <a:gd name="connsiteY40" fmla="*/ 3241498 h 3331413"/>
              <a:gd name="connsiteX41" fmla="*/ 1203219 w 4090441"/>
              <a:gd name="connsiteY41" fmla="*/ 898350 h 3331413"/>
              <a:gd name="connsiteX42" fmla="*/ 460269 w 4090441"/>
              <a:gd name="connsiteY42" fmla="*/ 850725 h 3331413"/>
              <a:gd name="connsiteX43" fmla="*/ 192481 w 4090441"/>
              <a:gd name="connsiteY43" fmla="*/ 220003 h 3331413"/>
              <a:gd name="connsiteX0" fmla="*/ 189412 w 4087372"/>
              <a:gd name="connsiteY0" fmla="*/ 220003 h 3297123"/>
              <a:gd name="connsiteX1" fmla="*/ 461033 w 4087372"/>
              <a:gd name="connsiteY1" fmla="*/ 115233 h 3297123"/>
              <a:gd name="connsiteX2" fmla="*/ 591159 w 4087372"/>
              <a:gd name="connsiteY2" fmla="*/ 231996 h 3297123"/>
              <a:gd name="connsiteX3" fmla="*/ 695326 w 4087372"/>
              <a:gd name="connsiteY3" fmla="*/ 307799 h 3297123"/>
              <a:gd name="connsiteX4" fmla="*/ 1064185 w 4087372"/>
              <a:gd name="connsiteY4" fmla="*/ 933 h 3297123"/>
              <a:gd name="connsiteX5" fmla="*/ 1171576 w 4087372"/>
              <a:gd name="connsiteY5" fmla="*/ 98249 h 3297123"/>
              <a:gd name="connsiteX6" fmla="*/ 1514477 w 4087372"/>
              <a:gd name="connsiteY6" fmla="*/ 12524 h 3297123"/>
              <a:gd name="connsiteX7" fmla="*/ 1743077 w 4087372"/>
              <a:gd name="connsiteY7" fmla="*/ 288749 h 3297123"/>
              <a:gd name="connsiteX8" fmla="*/ 2421656 w 4087372"/>
              <a:gd name="connsiteY8" fmla="*/ 928 h 3297123"/>
              <a:gd name="connsiteX9" fmla="*/ 2560523 w 4087372"/>
              <a:gd name="connsiteY9" fmla="*/ 160514 h 3297123"/>
              <a:gd name="connsiteX10" fmla="*/ 2733676 w 4087372"/>
              <a:gd name="connsiteY10" fmla="*/ 164925 h 3297123"/>
              <a:gd name="connsiteX11" fmla="*/ 2971802 w 4087372"/>
              <a:gd name="connsiteY11" fmla="*/ 393525 h 3297123"/>
              <a:gd name="connsiteX12" fmla="*/ 3252635 w 4087372"/>
              <a:gd name="connsiteY12" fmla="*/ 253298 h 3297123"/>
              <a:gd name="connsiteX13" fmla="*/ 3514726 w 4087372"/>
              <a:gd name="connsiteY13" fmla="*/ 460200 h 3297123"/>
              <a:gd name="connsiteX14" fmla="*/ 4048734 w 4087372"/>
              <a:gd name="connsiteY14" fmla="*/ 427077 h 3297123"/>
              <a:gd name="connsiteX15" fmla="*/ 4025683 w 4087372"/>
              <a:gd name="connsiteY15" fmla="*/ 900998 h 3297123"/>
              <a:gd name="connsiteX16" fmla="*/ 3784345 w 4087372"/>
              <a:gd name="connsiteY16" fmla="*/ 1017764 h 3297123"/>
              <a:gd name="connsiteX17" fmla="*/ 3810000 w 4087372"/>
              <a:gd name="connsiteY17" fmla="*/ 1527000 h 3297123"/>
              <a:gd name="connsiteX18" fmla="*/ 3981450 w 4087372"/>
              <a:gd name="connsiteY18" fmla="*/ 1717499 h 3297123"/>
              <a:gd name="connsiteX19" fmla="*/ 3733800 w 4087372"/>
              <a:gd name="connsiteY19" fmla="*/ 1879424 h 3297123"/>
              <a:gd name="connsiteX20" fmla="*/ 3667125 w 4087372"/>
              <a:gd name="connsiteY20" fmla="*/ 2050875 h 3297123"/>
              <a:gd name="connsiteX21" fmla="*/ 3857625 w 4087372"/>
              <a:gd name="connsiteY21" fmla="*/ 2279474 h 3297123"/>
              <a:gd name="connsiteX22" fmla="*/ 3924300 w 4087372"/>
              <a:gd name="connsiteY22" fmla="*/ 2546174 h 3297123"/>
              <a:gd name="connsiteX23" fmla="*/ 3619500 w 4087372"/>
              <a:gd name="connsiteY23" fmla="*/ 2774774 h 3297123"/>
              <a:gd name="connsiteX24" fmla="*/ 3771900 w 4087372"/>
              <a:gd name="connsiteY24" fmla="*/ 3079573 h 3297123"/>
              <a:gd name="connsiteX25" fmla="*/ 3562350 w 4087372"/>
              <a:gd name="connsiteY25" fmla="*/ 3289123 h 3297123"/>
              <a:gd name="connsiteX26" fmla="*/ 3371850 w 4087372"/>
              <a:gd name="connsiteY26" fmla="*/ 3231973 h 3297123"/>
              <a:gd name="connsiteX27" fmla="*/ 3209925 w 4087372"/>
              <a:gd name="connsiteY27" fmla="*/ 3079573 h 3297123"/>
              <a:gd name="connsiteX28" fmla="*/ 3028950 w 4087372"/>
              <a:gd name="connsiteY28" fmla="*/ 3270073 h 3297123"/>
              <a:gd name="connsiteX29" fmla="*/ 2895600 w 4087372"/>
              <a:gd name="connsiteY29" fmla="*/ 3203398 h 3297123"/>
              <a:gd name="connsiteX30" fmla="*/ 2647950 w 4087372"/>
              <a:gd name="connsiteY30" fmla="*/ 3251023 h 3297123"/>
              <a:gd name="connsiteX31" fmla="*/ 2524125 w 4087372"/>
              <a:gd name="connsiteY31" fmla="*/ 3070048 h 3297123"/>
              <a:gd name="connsiteX32" fmla="*/ 2038350 w 4087372"/>
              <a:gd name="connsiteY32" fmla="*/ 3184348 h 3297123"/>
              <a:gd name="connsiteX33" fmla="*/ 1943100 w 4087372"/>
              <a:gd name="connsiteY33" fmla="*/ 3060523 h 3297123"/>
              <a:gd name="connsiteX34" fmla="*/ 1676400 w 4087372"/>
              <a:gd name="connsiteY34" fmla="*/ 3174823 h 3297123"/>
              <a:gd name="connsiteX35" fmla="*/ 1628775 w 4087372"/>
              <a:gd name="connsiteY35" fmla="*/ 3012898 h 3297123"/>
              <a:gd name="connsiteX36" fmla="*/ 1419225 w 4087372"/>
              <a:gd name="connsiteY36" fmla="*/ 3117673 h 3297123"/>
              <a:gd name="connsiteX37" fmla="*/ 1362075 w 4087372"/>
              <a:gd name="connsiteY37" fmla="*/ 3031948 h 3297123"/>
              <a:gd name="connsiteX38" fmla="*/ 952500 w 4087372"/>
              <a:gd name="connsiteY38" fmla="*/ 3146248 h 3297123"/>
              <a:gd name="connsiteX39" fmla="*/ 828675 w 4087372"/>
              <a:gd name="connsiteY39" fmla="*/ 2965273 h 3297123"/>
              <a:gd name="connsiteX40" fmla="*/ 0 w 4087372"/>
              <a:gd name="connsiteY40" fmla="*/ 3241498 h 3297123"/>
              <a:gd name="connsiteX41" fmla="*/ 1200150 w 4087372"/>
              <a:gd name="connsiteY41" fmla="*/ 898350 h 3297123"/>
              <a:gd name="connsiteX42" fmla="*/ 457200 w 4087372"/>
              <a:gd name="connsiteY42" fmla="*/ 850725 h 3297123"/>
              <a:gd name="connsiteX43" fmla="*/ 189412 w 4087372"/>
              <a:gd name="connsiteY43" fmla="*/ 220003 h 3297123"/>
              <a:gd name="connsiteX0" fmla="*/ 566223 w 4464183"/>
              <a:gd name="connsiteY0" fmla="*/ 220003 h 3297123"/>
              <a:gd name="connsiteX1" fmla="*/ 837844 w 4464183"/>
              <a:gd name="connsiteY1" fmla="*/ 115233 h 3297123"/>
              <a:gd name="connsiteX2" fmla="*/ 967970 w 4464183"/>
              <a:gd name="connsiteY2" fmla="*/ 231996 h 3297123"/>
              <a:gd name="connsiteX3" fmla="*/ 1072137 w 4464183"/>
              <a:gd name="connsiteY3" fmla="*/ 307799 h 3297123"/>
              <a:gd name="connsiteX4" fmla="*/ 1440996 w 4464183"/>
              <a:gd name="connsiteY4" fmla="*/ 933 h 3297123"/>
              <a:gd name="connsiteX5" fmla="*/ 1548387 w 4464183"/>
              <a:gd name="connsiteY5" fmla="*/ 98249 h 3297123"/>
              <a:gd name="connsiteX6" fmla="*/ 1891288 w 4464183"/>
              <a:gd name="connsiteY6" fmla="*/ 12524 h 3297123"/>
              <a:gd name="connsiteX7" fmla="*/ 2119888 w 4464183"/>
              <a:gd name="connsiteY7" fmla="*/ 288749 h 3297123"/>
              <a:gd name="connsiteX8" fmla="*/ 2798467 w 4464183"/>
              <a:gd name="connsiteY8" fmla="*/ 928 h 3297123"/>
              <a:gd name="connsiteX9" fmla="*/ 2937334 w 4464183"/>
              <a:gd name="connsiteY9" fmla="*/ 160514 h 3297123"/>
              <a:gd name="connsiteX10" fmla="*/ 3110487 w 4464183"/>
              <a:gd name="connsiteY10" fmla="*/ 164925 h 3297123"/>
              <a:gd name="connsiteX11" fmla="*/ 3348613 w 4464183"/>
              <a:gd name="connsiteY11" fmla="*/ 393525 h 3297123"/>
              <a:gd name="connsiteX12" fmla="*/ 3629446 w 4464183"/>
              <a:gd name="connsiteY12" fmla="*/ 253298 h 3297123"/>
              <a:gd name="connsiteX13" fmla="*/ 3891537 w 4464183"/>
              <a:gd name="connsiteY13" fmla="*/ 460200 h 3297123"/>
              <a:gd name="connsiteX14" fmla="*/ 4425545 w 4464183"/>
              <a:gd name="connsiteY14" fmla="*/ 427077 h 3297123"/>
              <a:gd name="connsiteX15" fmla="*/ 4402494 w 4464183"/>
              <a:gd name="connsiteY15" fmla="*/ 900998 h 3297123"/>
              <a:gd name="connsiteX16" fmla="*/ 4161156 w 4464183"/>
              <a:gd name="connsiteY16" fmla="*/ 1017764 h 3297123"/>
              <a:gd name="connsiteX17" fmla="*/ 4186811 w 4464183"/>
              <a:gd name="connsiteY17" fmla="*/ 1527000 h 3297123"/>
              <a:gd name="connsiteX18" fmla="*/ 4358261 w 4464183"/>
              <a:gd name="connsiteY18" fmla="*/ 1717499 h 3297123"/>
              <a:gd name="connsiteX19" fmla="*/ 4110611 w 4464183"/>
              <a:gd name="connsiteY19" fmla="*/ 1879424 h 3297123"/>
              <a:gd name="connsiteX20" fmla="*/ 4043936 w 4464183"/>
              <a:gd name="connsiteY20" fmla="*/ 2050875 h 3297123"/>
              <a:gd name="connsiteX21" fmla="*/ 4234436 w 4464183"/>
              <a:gd name="connsiteY21" fmla="*/ 2279474 h 3297123"/>
              <a:gd name="connsiteX22" fmla="*/ 4301111 w 4464183"/>
              <a:gd name="connsiteY22" fmla="*/ 2546174 h 3297123"/>
              <a:gd name="connsiteX23" fmla="*/ 3996311 w 4464183"/>
              <a:gd name="connsiteY23" fmla="*/ 2774774 h 3297123"/>
              <a:gd name="connsiteX24" fmla="*/ 4148711 w 4464183"/>
              <a:gd name="connsiteY24" fmla="*/ 3079573 h 3297123"/>
              <a:gd name="connsiteX25" fmla="*/ 3939161 w 4464183"/>
              <a:gd name="connsiteY25" fmla="*/ 3289123 h 3297123"/>
              <a:gd name="connsiteX26" fmla="*/ 3748661 w 4464183"/>
              <a:gd name="connsiteY26" fmla="*/ 3231973 h 3297123"/>
              <a:gd name="connsiteX27" fmla="*/ 3586736 w 4464183"/>
              <a:gd name="connsiteY27" fmla="*/ 3079573 h 3297123"/>
              <a:gd name="connsiteX28" fmla="*/ 3405761 w 4464183"/>
              <a:gd name="connsiteY28" fmla="*/ 3270073 h 3297123"/>
              <a:gd name="connsiteX29" fmla="*/ 3272411 w 4464183"/>
              <a:gd name="connsiteY29" fmla="*/ 3203398 h 3297123"/>
              <a:gd name="connsiteX30" fmla="*/ 3024761 w 4464183"/>
              <a:gd name="connsiteY30" fmla="*/ 3251023 h 3297123"/>
              <a:gd name="connsiteX31" fmla="*/ 2900936 w 4464183"/>
              <a:gd name="connsiteY31" fmla="*/ 3070048 h 3297123"/>
              <a:gd name="connsiteX32" fmla="*/ 2415161 w 4464183"/>
              <a:gd name="connsiteY32" fmla="*/ 3184348 h 3297123"/>
              <a:gd name="connsiteX33" fmla="*/ 2319911 w 4464183"/>
              <a:gd name="connsiteY33" fmla="*/ 3060523 h 3297123"/>
              <a:gd name="connsiteX34" fmla="*/ 2053211 w 4464183"/>
              <a:gd name="connsiteY34" fmla="*/ 3174823 h 3297123"/>
              <a:gd name="connsiteX35" fmla="*/ 2005586 w 4464183"/>
              <a:gd name="connsiteY35" fmla="*/ 3012898 h 3297123"/>
              <a:gd name="connsiteX36" fmla="*/ 1796036 w 4464183"/>
              <a:gd name="connsiteY36" fmla="*/ 3117673 h 3297123"/>
              <a:gd name="connsiteX37" fmla="*/ 1738886 w 4464183"/>
              <a:gd name="connsiteY37" fmla="*/ 3031948 h 3297123"/>
              <a:gd name="connsiteX38" fmla="*/ 1329311 w 4464183"/>
              <a:gd name="connsiteY38" fmla="*/ 3146248 h 3297123"/>
              <a:gd name="connsiteX39" fmla="*/ 1205486 w 4464183"/>
              <a:gd name="connsiteY39" fmla="*/ 2965273 h 3297123"/>
              <a:gd name="connsiteX40" fmla="*/ 376811 w 4464183"/>
              <a:gd name="connsiteY40" fmla="*/ 3241498 h 3297123"/>
              <a:gd name="connsiteX41" fmla="*/ 52961 w 4464183"/>
              <a:gd name="connsiteY41" fmla="*/ 2889073 h 3297123"/>
              <a:gd name="connsiteX42" fmla="*/ 1576961 w 4464183"/>
              <a:gd name="connsiteY42" fmla="*/ 898350 h 3297123"/>
              <a:gd name="connsiteX43" fmla="*/ 834011 w 4464183"/>
              <a:gd name="connsiteY43" fmla="*/ 850725 h 3297123"/>
              <a:gd name="connsiteX44" fmla="*/ 566223 w 4464183"/>
              <a:gd name="connsiteY44" fmla="*/ 220003 h 3297123"/>
              <a:gd name="connsiteX0" fmla="*/ 513262 w 4411222"/>
              <a:gd name="connsiteY0" fmla="*/ 220003 h 3297123"/>
              <a:gd name="connsiteX1" fmla="*/ 784883 w 4411222"/>
              <a:gd name="connsiteY1" fmla="*/ 115233 h 3297123"/>
              <a:gd name="connsiteX2" fmla="*/ 915009 w 4411222"/>
              <a:gd name="connsiteY2" fmla="*/ 231996 h 3297123"/>
              <a:gd name="connsiteX3" fmla="*/ 1019176 w 4411222"/>
              <a:gd name="connsiteY3" fmla="*/ 307799 h 3297123"/>
              <a:gd name="connsiteX4" fmla="*/ 1388035 w 4411222"/>
              <a:gd name="connsiteY4" fmla="*/ 933 h 3297123"/>
              <a:gd name="connsiteX5" fmla="*/ 1495426 w 4411222"/>
              <a:gd name="connsiteY5" fmla="*/ 98249 h 3297123"/>
              <a:gd name="connsiteX6" fmla="*/ 1838327 w 4411222"/>
              <a:gd name="connsiteY6" fmla="*/ 12524 h 3297123"/>
              <a:gd name="connsiteX7" fmla="*/ 2066927 w 4411222"/>
              <a:gd name="connsiteY7" fmla="*/ 288749 h 3297123"/>
              <a:gd name="connsiteX8" fmla="*/ 2745506 w 4411222"/>
              <a:gd name="connsiteY8" fmla="*/ 928 h 3297123"/>
              <a:gd name="connsiteX9" fmla="*/ 2884373 w 4411222"/>
              <a:gd name="connsiteY9" fmla="*/ 160514 h 3297123"/>
              <a:gd name="connsiteX10" fmla="*/ 3057526 w 4411222"/>
              <a:gd name="connsiteY10" fmla="*/ 164925 h 3297123"/>
              <a:gd name="connsiteX11" fmla="*/ 3295652 w 4411222"/>
              <a:gd name="connsiteY11" fmla="*/ 393525 h 3297123"/>
              <a:gd name="connsiteX12" fmla="*/ 3576485 w 4411222"/>
              <a:gd name="connsiteY12" fmla="*/ 253298 h 3297123"/>
              <a:gd name="connsiteX13" fmla="*/ 3838576 w 4411222"/>
              <a:gd name="connsiteY13" fmla="*/ 460200 h 3297123"/>
              <a:gd name="connsiteX14" fmla="*/ 4372584 w 4411222"/>
              <a:gd name="connsiteY14" fmla="*/ 427077 h 3297123"/>
              <a:gd name="connsiteX15" fmla="*/ 4349533 w 4411222"/>
              <a:gd name="connsiteY15" fmla="*/ 900998 h 3297123"/>
              <a:gd name="connsiteX16" fmla="*/ 4108195 w 4411222"/>
              <a:gd name="connsiteY16" fmla="*/ 1017764 h 3297123"/>
              <a:gd name="connsiteX17" fmla="*/ 4133850 w 4411222"/>
              <a:gd name="connsiteY17" fmla="*/ 1527000 h 3297123"/>
              <a:gd name="connsiteX18" fmla="*/ 4305300 w 4411222"/>
              <a:gd name="connsiteY18" fmla="*/ 1717499 h 3297123"/>
              <a:gd name="connsiteX19" fmla="*/ 4057650 w 4411222"/>
              <a:gd name="connsiteY19" fmla="*/ 1879424 h 3297123"/>
              <a:gd name="connsiteX20" fmla="*/ 3990975 w 4411222"/>
              <a:gd name="connsiteY20" fmla="*/ 2050875 h 3297123"/>
              <a:gd name="connsiteX21" fmla="*/ 4181475 w 4411222"/>
              <a:gd name="connsiteY21" fmla="*/ 2279474 h 3297123"/>
              <a:gd name="connsiteX22" fmla="*/ 4248150 w 4411222"/>
              <a:gd name="connsiteY22" fmla="*/ 2546174 h 3297123"/>
              <a:gd name="connsiteX23" fmla="*/ 3943350 w 4411222"/>
              <a:gd name="connsiteY23" fmla="*/ 2774774 h 3297123"/>
              <a:gd name="connsiteX24" fmla="*/ 4095750 w 4411222"/>
              <a:gd name="connsiteY24" fmla="*/ 3079573 h 3297123"/>
              <a:gd name="connsiteX25" fmla="*/ 3886200 w 4411222"/>
              <a:gd name="connsiteY25" fmla="*/ 3289123 h 3297123"/>
              <a:gd name="connsiteX26" fmla="*/ 3695700 w 4411222"/>
              <a:gd name="connsiteY26" fmla="*/ 3231973 h 3297123"/>
              <a:gd name="connsiteX27" fmla="*/ 3533775 w 4411222"/>
              <a:gd name="connsiteY27" fmla="*/ 3079573 h 3297123"/>
              <a:gd name="connsiteX28" fmla="*/ 3352800 w 4411222"/>
              <a:gd name="connsiteY28" fmla="*/ 3270073 h 3297123"/>
              <a:gd name="connsiteX29" fmla="*/ 3219450 w 4411222"/>
              <a:gd name="connsiteY29" fmla="*/ 3203398 h 3297123"/>
              <a:gd name="connsiteX30" fmla="*/ 2971800 w 4411222"/>
              <a:gd name="connsiteY30" fmla="*/ 3251023 h 3297123"/>
              <a:gd name="connsiteX31" fmla="*/ 2847975 w 4411222"/>
              <a:gd name="connsiteY31" fmla="*/ 3070048 h 3297123"/>
              <a:gd name="connsiteX32" fmla="*/ 2362200 w 4411222"/>
              <a:gd name="connsiteY32" fmla="*/ 3184348 h 3297123"/>
              <a:gd name="connsiteX33" fmla="*/ 2266950 w 4411222"/>
              <a:gd name="connsiteY33" fmla="*/ 3060523 h 3297123"/>
              <a:gd name="connsiteX34" fmla="*/ 2000250 w 4411222"/>
              <a:gd name="connsiteY34" fmla="*/ 3174823 h 3297123"/>
              <a:gd name="connsiteX35" fmla="*/ 1952625 w 4411222"/>
              <a:gd name="connsiteY35" fmla="*/ 3012898 h 3297123"/>
              <a:gd name="connsiteX36" fmla="*/ 1743075 w 4411222"/>
              <a:gd name="connsiteY36" fmla="*/ 3117673 h 3297123"/>
              <a:gd name="connsiteX37" fmla="*/ 1685925 w 4411222"/>
              <a:gd name="connsiteY37" fmla="*/ 3031948 h 3297123"/>
              <a:gd name="connsiteX38" fmla="*/ 1276350 w 4411222"/>
              <a:gd name="connsiteY38" fmla="*/ 3146248 h 3297123"/>
              <a:gd name="connsiteX39" fmla="*/ 1152525 w 4411222"/>
              <a:gd name="connsiteY39" fmla="*/ 2965273 h 3297123"/>
              <a:gd name="connsiteX40" fmla="*/ 323850 w 4411222"/>
              <a:gd name="connsiteY40" fmla="*/ 3241498 h 3297123"/>
              <a:gd name="connsiteX41" fmla="*/ 0 w 4411222"/>
              <a:gd name="connsiteY41" fmla="*/ 2889073 h 3297123"/>
              <a:gd name="connsiteX42" fmla="*/ 1524000 w 4411222"/>
              <a:gd name="connsiteY42" fmla="*/ 898350 h 3297123"/>
              <a:gd name="connsiteX43" fmla="*/ 781050 w 4411222"/>
              <a:gd name="connsiteY43" fmla="*/ 850725 h 3297123"/>
              <a:gd name="connsiteX44" fmla="*/ 513262 w 4411222"/>
              <a:gd name="connsiteY44" fmla="*/ 220003 h 3297123"/>
              <a:gd name="connsiteX0" fmla="*/ 727915 w 4625875"/>
              <a:gd name="connsiteY0" fmla="*/ 220003 h 3297123"/>
              <a:gd name="connsiteX1" fmla="*/ 999536 w 4625875"/>
              <a:gd name="connsiteY1" fmla="*/ 115233 h 3297123"/>
              <a:gd name="connsiteX2" fmla="*/ 1129662 w 4625875"/>
              <a:gd name="connsiteY2" fmla="*/ 231996 h 3297123"/>
              <a:gd name="connsiteX3" fmla="*/ 1233829 w 4625875"/>
              <a:gd name="connsiteY3" fmla="*/ 307799 h 3297123"/>
              <a:gd name="connsiteX4" fmla="*/ 1602688 w 4625875"/>
              <a:gd name="connsiteY4" fmla="*/ 933 h 3297123"/>
              <a:gd name="connsiteX5" fmla="*/ 1710079 w 4625875"/>
              <a:gd name="connsiteY5" fmla="*/ 98249 h 3297123"/>
              <a:gd name="connsiteX6" fmla="*/ 2052980 w 4625875"/>
              <a:gd name="connsiteY6" fmla="*/ 12524 h 3297123"/>
              <a:gd name="connsiteX7" fmla="*/ 2281580 w 4625875"/>
              <a:gd name="connsiteY7" fmla="*/ 288749 h 3297123"/>
              <a:gd name="connsiteX8" fmla="*/ 2960159 w 4625875"/>
              <a:gd name="connsiteY8" fmla="*/ 928 h 3297123"/>
              <a:gd name="connsiteX9" fmla="*/ 3099026 w 4625875"/>
              <a:gd name="connsiteY9" fmla="*/ 160514 h 3297123"/>
              <a:gd name="connsiteX10" fmla="*/ 3272179 w 4625875"/>
              <a:gd name="connsiteY10" fmla="*/ 164925 h 3297123"/>
              <a:gd name="connsiteX11" fmla="*/ 3510305 w 4625875"/>
              <a:gd name="connsiteY11" fmla="*/ 393525 h 3297123"/>
              <a:gd name="connsiteX12" fmla="*/ 3791138 w 4625875"/>
              <a:gd name="connsiteY12" fmla="*/ 253298 h 3297123"/>
              <a:gd name="connsiteX13" fmla="*/ 4053229 w 4625875"/>
              <a:gd name="connsiteY13" fmla="*/ 460200 h 3297123"/>
              <a:gd name="connsiteX14" fmla="*/ 4587237 w 4625875"/>
              <a:gd name="connsiteY14" fmla="*/ 427077 h 3297123"/>
              <a:gd name="connsiteX15" fmla="*/ 4564186 w 4625875"/>
              <a:gd name="connsiteY15" fmla="*/ 900998 h 3297123"/>
              <a:gd name="connsiteX16" fmla="*/ 4322848 w 4625875"/>
              <a:gd name="connsiteY16" fmla="*/ 1017764 h 3297123"/>
              <a:gd name="connsiteX17" fmla="*/ 4348503 w 4625875"/>
              <a:gd name="connsiteY17" fmla="*/ 1527000 h 3297123"/>
              <a:gd name="connsiteX18" fmla="*/ 4519953 w 4625875"/>
              <a:gd name="connsiteY18" fmla="*/ 1717499 h 3297123"/>
              <a:gd name="connsiteX19" fmla="*/ 4272303 w 4625875"/>
              <a:gd name="connsiteY19" fmla="*/ 1879424 h 3297123"/>
              <a:gd name="connsiteX20" fmla="*/ 4205628 w 4625875"/>
              <a:gd name="connsiteY20" fmla="*/ 2050875 h 3297123"/>
              <a:gd name="connsiteX21" fmla="*/ 4396128 w 4625875"/>
              <a:gd name="connsiteY21" fmla="*/ 2279474 h 3297123"/>
              <a:gd name="connsiteX22" fmla="*/ 4462803 w 4625875"/>
              <a:gd name="connsiteY22" fmla="*/ 2546174 h 3297123"/>
              <a:gd name="connsiteX23" fmla="*/ 4158003 w 4625875"/>
              <a:gd name="connsiteY23" fmla="*/ 2774774 h 3297123"/>
              <a:gd name="connsiteX24" fmla="*/ 4310403 w 4625875"/>
              <a:gd name="connsiteY24" fmla="*/ 3079573 h 3297123"/>
              <a:gd name="connsiteX25" fmla="*/ 4100853 w 4625875"/>
              <a:gd name="connsiteY25" fmla="*/ 3289123 h 3297123"/>
              <a:gd name="connsiteX26" fmla="*/ 3910353 w 4625875"/>
              <a:gd name="connsiteY26" fmla="*/ 3231973 h 3297123"/>
              <a:gd name="connsiteX27" fmla="*/ 3748428 w 4625875"/>
              <a:gd name="connsiteY27" fmla="*/ 3079573 h 3297123"/>
              <a:gd name="connsiteX28" fmla="*/ 3567453 w 4625875"/>
              <a:gd name="connsiteY28" fmla="*/ 3270073 h 3297123"/>
              <a:gd name="connsiteX29" fmla="*/ 3434103 w 4625875"/>
              <a:gd name="connsiteY29" fmla="*/ 3203398 h 3297123"/>
              <a:gd name="connsiteX30" fmla="*/ 3186453 w 4625875"/>
              <a:gd name="connsiteY30" fmla="*/ 3251023 h 3297123"/>
              <a:gd name="connsiteX31" fmla="*/ 3062628 w 4625875"/>
              <a:gd name="connsiteY31" fmla="*/ 3070048 h 3297123"/>
              <a:gd name="connsiteX32" fmla="*/ 2576853 w 4625875"/>
              <a:gd name="connsiteY32" fmla="*/ 3184348 h 3297123"/>
              <a:gd name="connsiteX33" fmla="*/ 2481603 w 4625875"/>
              <a:gd name="connsiteY33" fmla="*/ 3060523 h 3297123"/>
              <a:gd name="connsiteX34" fmla="*/ 2214903 w 4625875"/>
              <a:gd name="connsiteY34" fmla="*/ 3174823 h 3297123"/>
              <a:gd name="connsiteX35" fmla="*/ 2167278 w 4625875"/>
              <a:gd name="connsiteY35" fmla="*/ 3012898 h 3297123"/>
              <a:gd name="connsiteX36" fmla="*/ 1957728 w 4625875"/>
              <a:gd name="connsiteY36" fmla="*/ 3117673 h 3297123"/>
              <a:gd name="connsiteX37" fmla="*/ 1900578 w 4625875"/>
              <a:gd name="connsiteY37" fmla="*/ 3031948 h 3297123"/>
              <a:gd name="connsiteX38" fmla="*/ 1491003 w 4625875"/>
              <a:gd name="connsiteY38" fmla="*/ 3146248 h 3297123"/>
              <a:gd name="connsiteX39" fmla="*/ 1367178 w 4625875"/>
              <a:gd name="connsiteY39" fmla="*/ 2965273 h 3297123"/>
              <a:gd name="connsiteX40" fmla="*/ 538503 w 4625875"/>
              <a:gd name="connsiteY40" fmla="*/ 3241498 h 3297123"/>
              <a:gd name="connsiteX41" fmla="*/ 214653 w 4625875"/>
              <a:gd name="connsiteY41" fmla="*/ 2889073 h 3297123"/>
              <a:gd name="connsiteX42" fmla="*/ 90828 w 4625875"/>
              <a:gd name="connsiteY42" fmla="*/ 2631898 h 3297123"/>
              <a:gd name="connsiteX43" fmla="*/ 1738653 w 4625875"/>
              <a:gd name="connsiteY43" fmla="*/ 898350 h 3297123"/>
              <a:gd name="connsiteX44" fmla="*/ 995703 w 4625875"/>
              <a:gd name="connsiteY44" fmla="*/ 850725 h 3297123"/>
              <a:gd name="connsiteX45" fmla="*/ 727915 w 4625875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1647825 w 4535047"/>
              <a:gd name="connsiteY43" fmla="*/ 898350 h 3297123"/>
              <a:gd name="connsiteX44" fmla="*/ 904875 w 4535047"/>
              <a:gd name="connsiteY44" fmla="*/ 850725 h 3297123"/>
              <a:gd name="connsiteX45" fmla="*/ 637087 w 4535047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219076 w 4535047"/>
              <a:gd name="connsiteY43" fmla="*/ 2346148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718705 w 4616665"/>
              <a:gd name="connsiteY0" fmla="*/ 220003 h 3297123"/>
              <a:gd name="connsiteX1" fmla="*/ 990326 w 4616665"/>
              <a:gd name="connsiteY1" fmla="*/ 115233 h 3297123"/>
              <a:gd name="connsiteX2" fmla="*/ 1120452 w 4616665"/>
              <a:gd name="connsiteY2" fmla="*/ 231996 h 3297123"/>
              <a:gd name="connsiteX3" fmla="*/ 1224619 w 4616665"/>
              <a:gd name="connsiteY3" fmla="*/ 307799 h 3297123"/>
              <a:gd name="connsiteX4" fmla="*/ 1593478 w 4616665"/>
              <a:gd name="connsiteY4" fmla="*/ 933 h 3297123"/>
              <a:gd name="connsiteX5" fmla="*/ 1700869 w 4616665"/>
              <a:gd name="connsiteY5" fmla="*/ 98249 h 3297123"/>
              <a:gd name="connsiteX6" fmla="*/ 2043770 w 4616665"/>
              <a:gd name="connsiteY6" fmla="*/ 12524 h 3297123"/>
              <a:gd name="connsiteX7" fmla="*/ 2272370 w 4616665"/>
              <a:gd name="connsiteY7" fmla="*/ 288749 h 3297123"/>
              <a:gd name="connsiteX8" fmla="*/ 2950949 w 4616665"/>
              <a:gd name="connsiteY8" fmla="*/ 928 h 3297123"/>
              <a:gd name="connsiteX9" fmla="*/ 3089816 w 4616665"/>
              <a:gd name="connsiteY9" fmla="*/ 160514 h 3297123"/>
              <a:gd name="connsiteX10" fmla="*/ 3262969 w 4616665"/>
              <a:gd name="connsiteY10" fmla="*/ 164925 h 3297123"/>
              <a:gd name="connsiteX11" fmla="*/ 3501095 w 4616665"/>
              <a:gd name="connsiteY11" fmla="*/ 393525 h 3297123"/>
              <a:gd name="connsiteX12" fmla="*/ 3781928 w 4616665"/>
              <a:gd name="connsiteY12" fmla="*/ 253298 h 3297123"/>
              <a:gd name="connsiteX13" fmla="*/ 4044019 w 4616665"/>
              <a:gd name="connsiteY13" fmla="*/ 460200 h 3297123"/>
              <a:gd name="connsiteX14" fmla="*/ 4578027 w 4616665"/>
              <a:gd name="connsiteY14" fmla="*/ 427077 h 3297123"/>
              <a:gd name="connsiteX15" fmla="*/ 4554976 w 4616665"/>
              <a:gd name="connsiteY15" fmla="*/ 900998 h 3297123"/>
              <a:gd name="connsiteX16" fmla="*/ 4313638 w 4616665"/>
              <a:gd name="connsiteY16" fmla="*/ 1017764 h 3297123"/>
              <a:gd name="connsiteX17" fmla="*/ 4339293 w 4616665"/>
              <a:gd name="connsiteY17" fmla="*/ 1527000 h 3297123"/>
              <a:gd name="connsiteX18" fmla="*/ 4510743 w 4616665"/>
              <a:gd name="connsiteY18" fmla="*/ 1717499 h 3297123"/>
              <a:gd name="connsiteX19" fmla="*/ 4263093 w 4616665"/>
              <a:gd name="connsiteY19" fmla="*/ 1879424 h 3297123"/>
              <a:gd name="connsiteX20" fmla="*/ 4196418 w 4616665"/>
              <a:gd name="connsiteY20" fmla="*/ 2050875 h 3297123"/>
              <a:gd name="connsiteX21" fmla="*/ 4386918 w 4616665"/>
              <a:gd name="connsiteY21" fmla="*/ 2279474 h 3297123"/>
              <a:gd name="connsiteX22" fmla="*/ 4453593 w 4616665"/>
              <a:gd name="connsiteY22" fmla="*/ 2546174 h 3297123"/>
              <a:gd name="connsiteX23" fmla="*/ 4148793 w 4616665"/>
              <a:gd name="connsiteY23" fmla="*/ 2774774 h 3297123"/>
              <a:gd name="connsiteX24" fmla="*/ 4301193 w 4616665"/>
              <a:gd name="connsiteY24" fmla="*/ 3079573 h 3297123"/>
              <a:gd name="connsiteX25" fmla="*/ 4091643 w 4616665"/>
              <a:gd name="connsiteY25" fmla="*/ 3289123 h 3297123"/>
              <a:gd name="connsiteX26" fmla="*/ 3901143 w 4616665"/>
              <a:gd name="connsiteY26" fmla="*/ 3231973 h 3297123"/>
              <a:gd name="connsiteX27" fmla="*/ 3739218 w 4616665"/>
              <a:gd name="connsiteY27" fmla="*/ 3079573 h 3297123"/>
              <a:gd name="connsiteX28" fmla="*/ 3558243 w 4616665"/>
              <a:gd name="connsiteY28" fmla="*/ 3270073 h 3297123"/>
              <a:gd name="connsiteX29" fmla="*/ 3424893 w 4616665"/>
              <a:gd name="connsiteY29" fmla="*/ 3203398 h 3297123"/>
              <a:gd name="connsiteX30" fmla="*/ 3177243 w 4616665"/>
              <a:gd name="connsiteY30" fmla="*/ 3251023 h 3297123"/>
              <a:gd name="connsiteX31" fmla="*/ 3053418 w 4616665"/>
              <a:gd name="connsiteY31" fmla="*/ 3070048 h 3297123"/>
              <a:gd name="connsiteX32" fmla="*/ 2567643 w 4616665"/>
              <a:gd name="connsiteY32" fmla="*/ 3184348 h 3297123"/>
              <a:gd name="connsiteX33" fmla="*/ 2472393 w 4616665"/>
              <a:gd name="connsiteY33" fmla="*/ 3060523 h 3297123"/>
              <a:gd name="connsiteX34" fmla="*/ 2205693 w 4616665"/>
              <a:gd name="connsiteY34" fmla="*/ 3174823 h 3297123"/>
              <a:gd name="connsiteX35" fmla="*/ 2158068 w 4616665"/>
              <a:gd name="connsiteY35" fmla="*/ 3012898 h 3297123"/>
              <a:gd name="connsiteX36" fmla="*/ 1948518 w 4616665"/>
              <a:gd name="connsiteY36" fmla="*/ 3117673 h 3297123"/>
              <a:gd name="connsiteX37" fmla="*/ 1891368 w 4616665"/>
              <a:gd name="connsiteY37" fmla="*/ 3031948 h 3297123"/>
              <a:gd name="connsiteX38" fmla="*/ 1481793 w 4616665"/>
              <a:gd name="connsiteY38" fmla="*/ 3146248 h 3297123"/>
              <a:gd name="connsiteX39" fmla="*/ 1357968 w 4616665"/>
              <a:gd name="connsiteY39" fmla="*/ 2965273 h 3297123"/>
              <a:gd name="connsiteX40" fmla="*/ 529293 w 4616665"/>
              <a:gd name="connsiteY40" fmla="*/ 3241498 h 3297123"/>
              <a:gd name="connsiteX41" fmla="*/ 205443 w 4616665"/>
              <a:gd name="connsiteY41" fmla="*/ 2889073 h 3297123"/>
              <a:gd name="connsiteX42" fmla="*/ 81618 w 4616665"/>
              <a:gd name="connsiteY42" fmla="*/ 2631898 h 3297123"/>
              <a:gd name="connsiteX43" fmla="*/ 129244 w 4616665"/>
              <a:gd name="connsiteY43" fmla="*/ 2527123 h 3297123"/>
              <a:gd name="connsiteX44" fmla="*/ 1729443 w 4616665"/>
              <a:gd name="connsiteY44" fmla="*/ 898350 h 3297123"/>
              <a:gd name="connsiteX45" fmla="*/ 986493 w 4616665"/>
              <a:gd name="connsiteY45" fmla="*/ 850725 h 3297123"/>
              <a:gd name="connsiteX46" fmla="*/ 718705 w 4616665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333376 w 4535047"/>
              <a:gd name="connsiteY44" fmla="*/ 2155648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708637 w 4606597"/>
              <a:gd name="connsiteY0" fmla="*/ 220003 h 3297123"/>
              <a:gd name="connsiteX1" fmla="*/ 980258 w 4606597"/>
              <a:gd name="connsiteY1" fmla="*/ 115233 h 3297123"/>
              <a:gd name="connsiteX2" fmla="*/ 1110384 w 4606597"/>
              <a:gd name="connsiteY2" fmla="*/ 231996 h 3297123"/>
              <a:gd name="connsiteX3" fmla="*/ 1214551 w 4606597"/>
              <a:gd name="connsiteY3" fmla="*/ 307799 h 3297123"/>
              <a:gd name="connsiteX4" fmla="*/ 1583410 w 4606597"/>
              <a:gd name="connsiteY4" fmla="*/ 933 h 3297123"/>
              <a:gd name="connsiteX5" fmla="*/ 1690801 w 4606597"/>
              <a:gd name="connsiteY5" fmla="*/ 98249 h 3297123"/>
              <a:gd name="connsiteX6" fmla="*/ 2033702 w 4606597"/>
              <a:gd name="connsiteY6" fmla="*/ 12524 h 3297123"/>
              <a:gd name="connsiteX7" fmla="*/ 2262302 w 4606597"/>
              <a:gd name="connsiteY7" fmla="*/ 288749 h 3297123"/>
              <a:gd name="connsiteX8" fmla="*/ 2940881 w 4606597"/>
              <a:gd name="connsiteY8" fmla="*/ 928 h 3297123"/>
              <a:gd name="connsiteX9" fmla="*/ 3079748 w 4606597"/>
              <a:gd name="connsiteY9" fmla="*/ 160514 h 3297123"/>
              <a:gd name="connsiteX10" fmla="*/ 3252901 w 4606597"/>
              <a:gd name="connsiteY10" fmla="*/ 164925 h 3297123"/>
              <a:gd name="connsiteX11" fmla="*/ 3491027 w 4606597"/>
              <a:gd name="connsiteY11" fmla="*/ 393525 h 3297123"/>
              <a:gd name="connsiteX12" fmla="*/ 3771860 w 4606597"/>
              <a:gd name="connsiteY12" fmla="*/ 253298 h 3297123"/>
              <a:gd name="connsiteX13" fmla="*/ 4033951 w 4606597"/>
              <a:gd name="connsiteY13" fmla="*/ 460200 h 3297123"/>
              <a:gd name="connsiteX14" fmla="*/ 4567959 w 4606597"/>
              <a:gd name="connsiteY14" fmla="*/ 427077 h 3297123"/>
              <a:gd name="connsiteX15" fmla="*/ 4544908 w 4606597"/>
              <a:gd name="connsiteY15" fmla="*/ 900998 h 3297123"/>
              <a:gd name="connsiteX16" fmla="*/ 4303570 w 4606597"/>
              <a:gd name="connsiteY16" fmla="*/ 1017764 h 3297123"/>
              <a:gd name="connsiteX17" fmla="*/ 4329225 w 4606597"/>
              <a:gd name="connsiteY17" fmla="*/ 1527000 h 3297123"/>
              <a:gd name="connsiteX18" fmla="*/ 4500675 w 4606597"/>
              <a:gd name="connsiteY18" fmla="*/ 1717499 h 3297123"/>
              <a:gd name="connsiteX19" fmla="*/ 4253025 w 4606597"/>
              <a:gd name="connsiteY19" fmla="*/ 1879424 h 3297123"/>
              <a:gd name="connsiteX20" fmla="*/ 4186350 w 4606597"/>
              <a:gd name="connsiteY20" fmla="*/ 2050875 h 3297123"/>
              <a:gd name="connsiteX21" fmla="*/ 4376850 w 4606597"/>
              <a:gd name="connsiteY21" fmla="*/ 2279474 h 3297123"/>
              <a:gd name="connsiteX22" fmla="*/ 4443525 w 4606597"/>
              <a:gd name="connsiteY22" fmla="*/ 2546174 h 3297123"/>
              <a:gd name="connsiteX23" fmla="*/ 4138725 w 4606597"/>
              <a:gd name="connsiteY23" fmla="*/ 2774774 h 3297123"/>
              <a:gd name="connsiteX24" fmla="*/ 4291125 w 4606597"/>
              <a:gd name="connsiteY24" fmla="*/ 3079573 h 3297123"/>
              <a:gd name="connsiteX25" fmla="*/ 4081575 w 4606597"/>
              <a:gd name="connsiteY25" fmla="*/ 3289123 h 3297123"/>
              <a:gd name="connsiteX26" fmla="*/ 3891075 w 4606597"/>
              <a:gd name="connsiteY26" fmla="*/ 3231973 h 3297123"/>
              <a:gd name="connsiteX27" fmla="*/ 3729150 w 4606597"/>
              <a:gd name="connsiteY27" fmla="*/ 3079573 h 3297123"/>
              <a:gd name="connsiteX28" fmla="*/ 3548175 w 4606597"/>
              <a:gd name="connsiteY28" fmla="*/ 3270073 h 3297123"/>
              <a:gd name="connsiteX29" fmla="*/ 3414825 w 4606597"/>
              <a:gd name="connsiteY29" fmla="*/ 3203398 h 3297123"/>
              <a:gd name="connsiteX30" fmla="*/ 3167175 w 4606597"/>
              <a:gd name="connsiteY30" fmla="*/ 3251023 h 3297123"/>
              <a:gd name="connsiteX31" fmla="*/ 3043350 w 4606597"/>
              <a:gd name="connsiteY31" fmla="*/ 3070048 h 3297123"/>
              <a:gd name="connsiteX32" fmla="*/ 2557575 w 4606597"/>
              <a:gd name="connsiteY32" fmla="*/ 3184348 h 3297123"/>
              <a:gd name="connsiteX33" fmla="*/ 2462325 w 4606597"/>
              <a:gd name="connsiteY33" fmla="*/ 3060523 h 3297123"/>
              <a:gd name="connsiteX34" fmla="*/ 2195625 w 4606597"/>
              <a:gd name="connsiteY34" fmla="*/ 3174823 h 3297123"/>
              <a:gd name="connsiteX35" fmla="*/ 2148000 w 4606597"/>
              <a:gd name="connsiteY35" fmla="*/ 3012898 h 3297123"/>
              <a:gd name="connsiteX36" fmla="*/ 1938450 w 4606597"/>
              <a:gd name="connsiteY36" fmla="*/ 3117673 h 3297123"/>
              <a:gd name="connsiteX37" fmla="*/ 1881300 w 4606597"/>
              <a:gd name="connsiteY37" fmla="*/ 3031948 h 3297123"/>
              <a:gd name="connsiteX38" fmla="*/ 1471725 w 4606597"/>
              <a:gd name="connsiteY38" fmla="*/ 3146248 h 3297123"/>
              <a:gd name="connsiteX39" fmla="*/ 1347900 w 4606597"/>
              <a:gd name="connsiteY39" fmla="*/ 2965273 h 3297123"/>
              <a:gd name="connsiteX40" fmla="*/ 519225 w 4606597"/>
              <a:gd name="connsiteY40" fmla="*/ 3241498 h 3297123"/>
              <a:gd name="connsiteX41" fmla="*/ 195375 w 4606597"/>
              <a:gd name="connsiteY41" fmla="*/ 2889073 h 3297123"/>
              <a:gd name="connsiteX42" fmla="*/ 71550 w 4606597"/>
              <a:gd name="connsiteY42" fmla="*/ 2631898 h 3297123"/>
              <a:gd name="connsiteX43" fmla="*/ 119176 w 4606597"/>
              <a:gd name="connsiteY43" fmla="*/ 2527123 h 3297123"/>
              <a:gd name="connsiteX44" fmla="*/ 100126 w 4606597"/>
              <a:gd name="connsiteY44" fmla="*/ 2393773 h 3297123"/>
              <a:gd name="connsiteX45" fmla="*/ 1719375 w 4606597"/>
              <a:gd name="connsiteY45" fmla="*/ 898350 h 3297123"/>
              <a:gd name="connsiteX46" fmla="*/ 976425 w 4606597"/>
              <a:gd name="connsiteY46" fmla="*/ 850725 h 3297123"/>
              <a:gd name="connsiteX47" fmla="*/ 708637 w 4606597"/>
              <a:gd name="connsiteY47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663298 w 4561258"/>
              <a:gd name="connsiteY0" fmla="*/ 220003 h 3297123"/>
              <a:gd name="connsiteX1" fmla="*/ 934919 w 4561258"/>
              <a:gd name="connsiteY1" fmla="*/ 115233 h 3297123"/>
              <a:gd name="connsiteX2" fmla="*/ 1065045 w 4561258"/>
              <a:gd name="connsiteY2" fmla="*/ 231996 h 3297123"/>
              <a:gd name="connsiteX3" fmla="*/ 1169212 w 4561258"/>
              <a:gd name="connsiteY3" fmla="*/ 307799 h 3297123"/>
              <a:gd name="connsiteX4" fmla="*/ 1538071 w 4561258"/>
              <a:gd name="connsiteY4" fmla="*/ 933 h 3297123"/>
              <a:gd name="connsiteX5" fmla="*/ 1645462 w 4561258"/>
              <a:gd name="connsiteY5" fmla="*/ 98249 h 3297123"/>
              <a:gd name="connsiteX6" fmla="*/ 1988363 w 4561258"/>
              <a:gd name="connsiteY6" fmla="*/ 12524 h 3297123"/>
              <a:gd name="connsiteX7" fmla="*/ 2216963 w 4561258"/>
              <a:gd name="connsiteY7" fmla="*/ 288749 h 3297123"/>
              <a:gd name="connsiteX8" fmla="*/ 2895542 w 4561258"/>
              <a:gd name="connsiteY8" fmla="*/ 928 h 3297123"/>
              <a:gd name="connsiteX9" fmla="*/ 3034409 w 4561258"/>
              <a:gd name="connsiteY9" fmla="*/ 160514 h 3297123"/>
              <a:gd name="connsiteX10" fmla="*/ 3207562 w 4561258"/>
              <a:gd name="connsiteY10" fmla="*/ 164925 h 3297123"/>
              <a:gd name="connsiteX11" fmla="*/ 3445688 w 4561258"/>
              <a:gd name="connsiteY11" fmla="*/ 393525 h 3297123"/>
              <a:gd name="connsiteX12" fmla="*/ 3726521 w 4561258"/>
              <a:gd name="connsiteY12" fmla="*/ 253298 h 3297123"/>
              <a:gd name="connsiteX13" fmla="*/ 3988612 w 4561258"/>
              <a:gd name="connsiteY13" fmla="*/ 460200 h 3297123"/>
              <a:gd name="connsiteX14" fmla="*/ 4522620 w 4561258"/>
              <a:gd name="connsiteY14" fmla="*/ 427077 h 3297123"/>
              <a:gd name="connsiteX15" fmla="*/ 4499569 w 4561258"/>
              <a:gd name="connsiteY15" fmla="*/ 900998 h 3297123"/>
              <a:gd name="connsiteX16" fmla="*/ 4258231 w 4561258"/>
              <a:gd name="connsiteY16" fmla="*/ 1017764 h 3297123"/>
              <a:gd name="connsiteX17" fmla="*/ 4283886 w 4561258"/>
              <a:gd name="connsiteY17" fmla="*/ 1527000 h 3297123"/>
              <a:gd name="connsiteX18" fmla="*/ 4455336 w 4561258"/>
              <a:gd name="connsiteY18" fmla="*/ 1717499 h 3297123"/>
              <a:gd name="connsiteX19" fmla="*/ 4207686 w 4561258"/>
              <a:gd name="connsiteY19" fmla="*/ 1879424 h 3297123"/>
              <a:gd name="connsiteX20" fmla="*/ 4141011 w 4561258"/>
              <a:gd name="connsiteY20" fmla="*/ 2050875 h 3297123"/>
              <a:gd name="connsiteX21" fmla="*/ 4331511 w 4561258"/>
              <a:gd name="connsiteY21" fmla="*/ 2279474 h 3297123"/>
              <a:gd name="connsiteX22" fmla="*/ 4398186 w 4561258"/>
              <a:gd name="connsiteY22" fmla="*/ 2546174 h 3297123"/>
              <a:gd name="connsiteX23" fmla="*/ 4093386 w 4561258"/>
              <a:gd name="connsiteY23" fmla="*/ 2774774 h 3297123"/>
              <a:gd name="connsiteX24" fmla="*/ 4245786 w 4561258"/>
              <a:gd name="connsiteY24" fmla="*/ 3079573 h 3297123"/>
              <a:gd name="connsiteX25" fmla="*/ 4036236 w 4561258"/>
              <a:gd name="connsiteY25" fmla="*/ 3289123 h 3297123"/>
              <a:gd name="connsiteX26" fmla="*/ 3845736 w 4561258"/>
              <a:gd name="connsiteY26" fmla="*/ 3231973 h 3297123"/>
              <a:gd name="connsiteX27" fmla="*/ 3683811 w 4561258"/>
              <a:gd name="connsiteY27" fmla="*/ 3079573 h 3297123"/>
              <a:gd name="connsiteX28" fmla="*/ 3502836 w 4561258"/>
              <a:gd name="connsiteY28" fmla="*/ 3270073 h 3297123"/>
              <a:gd name="connsiteX29" fmla="*/ 3369486 w 4561258"/>
              <a:gd name="connsiteY29" fmla="*/ 3203398 h 3297123"/>
              <a:gd name="connsiteX30" fmla="*/ 3121836 w 4561258"/>
              <a:gd name="connsiteY30" fmla="*/ 3251023 h 3297123"/>
              <a:gd name="connsiteX31" fmla="*/ 2998011 w 4561258"/>
              <a:gd name="connsiteY31" fmla="*/ 3070048 h 3297123"/>
              <a:gd name="connsiteX32" fmla="*/ 2512236 w 4561258"/>
              <a:gd name="connsiteY32" fmla="*/ 3184348 h 3297123"/>
              <a:gd name="connsiteX33" fmla="*/ 2416986 w 4561258"/>
              <a:gd name="connsiteY33" fmla="*/ 3060523 h 3297123"/>
              <a:gd name="connsiteX34" fmla="*/ 2150286 w 4561258"/>
              <a:gd name="connsiteY34" fmla="*/ 3174823 h 3297123"/>
              <a:gd name="connsiteX35" fmla="*/ 2102661 w 4561258"/>
              <a:gd name="connsiteY35" fmla="*/ 3012898 h 3297123"/>
              <a:gd name="connsiteX36" fmla="*/ 1893111 w 4561258"/>
              <a:gd name="connsiteY36" fmla="*/ 3117673 h 3297123"/>
              <a:gd name="connsiteX37" fmla="*/ 1835961 w 4561258"/>
              <a:gd name="connsiteY37" fmla="*/ 3031948 h 3297123"/>
              <a:gd name="connsiteX38" fmla="*/ 1426386 w 4561258"/>
              <a:gd name="connsiteY38" fmla="*/ 3146248 h 3297123"/>
              <a:gd name="connsiteX39" fmla="*/ 1302561 w 4561258"/>
              <a:gd name="connsiteY39" fmla="*/ 2965273 h 3297123"/>
              <a:gd name="connsiteX40" fmla="*/ 473886 w 4561258"/>
              <a:gd name="connsiteY40" fmla="*/ 3241498 h 3297123"/>
              <a:gd name="connsiteX41" fmla="*/ 150036 w 4561258"/>
              <a:gd name="connsiteY41" fmla="*/ 2889073 h 3297123"/>
              <a:gd name="connsiteX42" fmla="*/ 26211 w 4561258"/>
              <a:gd name="connsiteY42" fmla="*/ 2631898 h 3297123"/>
              <a:gd name="connsiteX43" fmla="*/ 73837 w 4561258"/>
              <a:gd name="connsiteY43" fmla="*/ 2527123 h 3297123"/>
              <a:gd name="connsiteX44" fmla="*/ 54787 w 4561258"/>
              <a:gd name="connsiteY44" fmla="*/ 2393773 h 3297123"/>
              <a:gd name="connsiteX45" fmla="*/ 130987 w 4561258"/>
              <a:gd name="connsiteY45" fmla="*/ 2317573 h 3297123"/>
              <a:gd name="connsiteX46" fmla="*/ 1674036 w 4561258"/>
              <a:gd name="connsiteY46" fmla="*/ 898350 h 3297123"/>
              <a:gd name="connsiteX47" fmla="*/ 931086 w 4561258"/>
              <a:gd name="connsiteY47" fmla="*/ 850725 h 3297123"/>
              <a:gd name="connsiteX48" fmla="*/ 663298 w 4561258"/>
              <a:gd name="connsiteY48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647825 w 4535047"/>
              <a:gd name="connsiteY46" fmla="*/ 898350 h 3297123"/>
              <a:gd name="connsiteX47" fmla="*/ 904875 w 4535047"/>
              <a:gd name="connsiteY47" fmla="*/ 850725 h 3297123"/>
              <a:gd name="connsiteX48" fmla="*/ 637087 w 4535047"/>
              <a:gd name="connsiteY48" fmla="*/ 220003 h 3297123"/>
              <a:gd name="connsiteX0" fmla="*/ 702329 w 4600289"/>
              <a:gd name="connsiteY0" fmla="*/ 220003 h 3297123"/>
              <a:gd name="connsiteX1" fmla="*/ 973950 w 4600289"/>
              <a:gd name="connsiteY1" fmla="*/ 115233 h 3297123"/>
              <a:gd name="connsiteX2" fmla="*/ 1104076 w 4600289"/>
              <a:gd name="connsiteY2" fmla="*/ 231996 h 3297123"/>
              <a:gd name="connsiteX3" fmla="*/ 1208243 w 4600289"/>
              <a:gd name="connsiteY3" fmla="*/ 307799 h 3297123"/>
              <a:gd name="connsiteX4" fmla="*/ 1577102 w 4600289"/>
              <a:gd name="connsiteY4" fmla="*/ 933 h 3297123"/>
              <a:gd name="connsiteX5" fmla="*/ 1684493 w 4600289"/>
              <a:gd name="connsiteY5" fmla="*/ 98249 h 3297123"/>
              <a:gd name="connsiteX6" fmla="*/ 2027394 w 4600289"/>
              <a:gd name="connsiteY6" fmla="*/ 12524 h 3297123"/>
              <a:gd name="connsiteX7" fmla="*/ 2255994 w 4600289"/>
              <a:gd name="connsiteY7" fmla="*/ 288749 h 3297123"/>
              <a:gd name="connsiteX8" fmla="*/ 2934573 w 4600289"/>
              <a:gd name="connsiteY8" fmla="*/ 928 h 3297123"/>
              <a:gd name="connsiteX9" fmla="*/ 3073440 w 4600289"/>
              <a:gd name="connsiteY9" fmla="*/ 160514 h 3297123"/>
              <a:gd name="connsiteX10" fmla="*/ 3246593 w 4600289"/>
              <a:gd name="connsiteY10" fmla="*/ 164925 h 3297123"/>
              <a:gd name="connsiteX11" fmla="*/ 3484719 w 4600289"/>
              <a:gd name="connsiteY11" fmla="*/ 393525 h 3297123"/>
              <a:gd name="connsiteX12" fmla="*/ 3765552 w 4600289"/>
              <a:gd name="connsiteY12" fmla="*/ 253298 h 3297123"/>
              <a:gd name="connsiteX13" fmla="*/ 4027643 w 4600289"/>
              <a:gd name="connsiteY13" fmla="*/ 460200 h 3297123"/>
              <a:gd name="connsiteX14" fmla="*/ 4561651 w 4600289"/>
              <a:gd name="connsiteY14" fmla="*/ 427077 h 3297123"/>
              <a:gd name="connsiteX15" fmla="*/ 4538600 w 4600289"/>
              <a:gd name="connsiteY15" fmla="*/ 900998 h 3297123"/>
              <a:gd name="connsiteX16" fmla="*/ 4297262 w 4600289"/>
              <a:gd name="connsiteY16" fmla="*/ 1017764 h 3297123"/>
              <a:gd name="connsiteX17" fmla="*/ 4322917 w 4600289"/>
              <a:gd name="connsiteY17" fmla="*/ 1527000 h 3297123"/>
              <a:gd name="connsiteX18" fmla="*/ 4494367 w 4600289"/>
              <a:gd name="connsiteY18" fmla="*/ 1717499 h 3297123"/>
              <a:gd name="connsiteX19" fmla="*/ 4246717 w 4600289"/>
              <a:gd name="connsiteY19" fmla="*/ 1879424 h 3297123"/>
              <a:gd name="connsiteX20" fmla="*/ 4180042 w 4600289"/>
              <a:gd name="connsiteY20" fmla="*/ 2050875 h 3297123"/>
              <a:gd name="connsiteX21" fmla="*/ 4370542 w 4600289"/>
              <a:gd name="connsiteY21" fmla="*/ 2279474 h 3297123"/>
              <a:gd name="connsiteX22" fmla="*/ 4437217 w 4600289"/>
              <a:gd name="connsiteY22" fmla="*/ 2546174 h 3297123"/>
              <a:gd name="connsiteX23" fmla="*/ 4132417 w 4600289"/>
              <a:gd name="connsiteY23" fmla="*/ 2774774 h 3297123"/>
              <a:gd name="connsiteX24" fmla="*/ 4284817 w 4600289"/>
              <a:gd name="connsiteY24" fmla="*/ 3079573 h 3297123"/>
              <a:gd name="connsiteX25" fmla="*/ 4075267 w 4600289"/>
              <a:gd name="connsiteY25" fmla="*/ 3289123 h 3297123"/>
              <a:gd name="connsiteX26" fmla="*/ 3884767 w 4600289"/>
              <a:gd name="connsiteY26" fmla="*/ 3231973 h 3297123"/>
              <a:gd name="connsiteX27" fmla="*/ 3722842 w 4600289"/>
              <a:gd name="connsiteY27" fmla="*/ 3079573 h 3297123"/>
              <a:gd name="connsiteX28" fmla="*/ 3541867 w 4600289"/>
              <a:gd name="connsiteY28" fmla="*/ 3270073 h 3297123"/>
              <a:gd name="connsiteX29" fmla="*/ 3408517 w 4600289"/>
              <a:gd name="connsiteY29" fmla="*/ 3203398 h 3297123"/>
              <a:gd name="connsiteX30" fmla="*/ 3160867 w 4600289"/>
              <a:gd name="connsiteY30" fmla="*/ 3251023 h 3297123"/>
              <a:gd name="connsiteX31" fmla="*/ 3037042 w 4600289"/>
              <a:gd name="connsiteY31" fmla="*/ 3070048 h 3297123"/>
              <a:gd name="connsiteX32" fmla="*/ 2551267 w 4600289"/>
              <a:gd name="connsiteY32" fmla="*/ 3184348 h 3297123"/>
              <a:gd name="connsiteX33" fmla="*/ 2456017 w 4600289"/>
              <a:gd name="connsiteY33" fmla="*/ 3060523 h 3297123"/>
              <a:gd name="connsiteX34" fmla="*/ 2189317 w 4600289"/>
              <a:gd name="connsiteY34" fmla="*/ 3174823 h 3297123"/>
              <a:gd name="connsiteX35" fmla="*/ 2141692 w 4600289"/>
              <a:gd name="connsiteY35" fmla="*/ 3012898 h 3297123"/>
              <a:gd name="connsiteX36" fmla="*/ 1932142 w 4600289"/>
              <a:gd name="connsiteY36" fmla="*/ 3117673 h 3297123"/>
              <a:gd name="connsiteX37" fmla="*/ 1874992 w 4600289"/>
              <a:gd name="connsiteY37" fmla="*/ 3031948 h 3297123"/>
              <a:gd name="connsiteX38" fmla="*/ 1465417 w 4600289"/>
              <a:gd name="connsiteY38" fmla="*/ 3146248 h 3297123"/>
              <a:gd name="connsiteX39" fmla="*/ 1341592 w 4600289"/>
              <a:gd name="connsiteY39" fmla="*/ 2965273 h 3297123"/>
              <a:gd name="connsiteX40" fmla="*/ 512917 w 4600289"/>
              <a:gd name="connsiteY40" fmla="*/ 3241498 h 3297123"/>
              <a:gd name="connsiteX41" fmla="*/ 189067 w 4600289"/>
              <a:gd name="connsiteY41" fmla="*/ 2889073 h 3297123"/>
              <a:gd name="connsiteX42" fmla="*/ 65242 w 4600289"/>
              <a:gd name="connsiteY42" fmla="*/ 2631898 h 3297123"/>
              <a:gd name="connsiteX43" fmla="*/ 112868 w 4600289"/>
              <a:gd name="connsiteY43" fmla="*/ 2527123 h 3297123"/>
              <a:gd name="connsiteX44" fmla="*/ 93818 w 4600289"/>
              <a:gd name="connsiteY44" fmla="*/ 2393773 h 3297123"/>
              <a:gd name="connsiteX45" fmla="*/ 170018 w 4600289"/>
              <a:gd name="connsiteY45" fmla="*/ 2317573 h 3297123"/>
              <a:gd name="connsiteX46" fmla="*/ 84293 w 4600289"/>
              <a:gd name="connsiteY46" fmla="*/ 2041348 h 3297123"/>
              <a:gd name="connsiteX47" fmla="*/ 1713067 w 4600289"/>
              <a:gd name="connsiteY47" fmla="*/ 898350 h 3297123"/>
              <a:gd name="connsiteX48" fmla="*/ 970117 w 4600289"/>
              <a:gd name="connsiteY48" fmla="*/ 850725 h 3297123"/>
              <a:gd name="connsiteX49" fmla="*/ 702329 w 4600289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1647825 w 4535047"/>
              <a:gd name="connsiteY47" fmla="*/ 898350 h 3297123"/>
              <a:gd name="connsiteX48" fmla="*/ 904875 w 4535047"/>
              <a:gd name="connsiteY48" fmla="*/ 850725 h 3297123"/>
              <a:gd name="connsiteX49" fmla="*/ 637087 w 4535047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1647825 w 4535047"/>
              <a:gd name="connsiteY48" fmla="*/ 898350 h 3297123"/>
              <a:gd name="connsiteX49" fmla="*/ 904875 w 4535047"/>
              <a:gd name="connsiteY49" fmla="*/ 850725 h 3297123"/>
              <a:gd name="connsiteX50" fmla="*/ 637087 w 4535047"/>
              <a:gd name="connsiteY50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1647825 w 4535047"/>
              <a:gd name="connsiteY49" fmla="*/ 898350 h 3297123"/>
              <a:gd name="connsiteX50" fmla="*/ 904875 w 4535047"/>
              <a:gd name="connsiteY50" fmla="*/ 850725 h 3297123"/>
              <a:gd name="connsiteX51" fmla="*/ 637087 w 4535047"/>
              <a:gd name="connsiteY51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52377 w 4550337"/>
              <a:gd name="connsiteY0" fmla="*/ 220003 h 3297123"/>
              <a:gd name="connsiteX1" fmla="*/ 923998 w 4550337"/>
              <a:gd name="connsiteY1" fmla="*/ 115233 h 3297123"/>
              <a:gd name="connsiteX2" fmla="*/ 1054124 w 4550337"/>
              <a:gd name="connsiteY2" fmla="*/ 231996 h 3297123"/>
              <a:gd name="connsiteX3" fmla="*/ 1158291 w 4550337"/>
              <a:gd name="connsiteY3" fmla="*/ 307799 h 3297123"/>
              <a:gd name="connsiteX4" fmla="*/ 1527150 w 4550337"/>
              <a:gd name="connsiteY4" fmla="*/ 933 h 3297123"/>
              <a:gd name="connsiteX5" fmla="*/ 1634541 w 4550337"/>
              <a:gd name="connsiteY5" fmla="*/ 98249 h 3297123"/>
              <a:gd name="connsiteX6" fmla="*/ 1977442 w 4550337"/>
              <a:gd name="connsiteY6" fmla="*/ 12524 h 3297123"/>
              <a:gd name="connsiteX7" fmla="*/ 2206042 w 4550337"/>
              <a:gd name="connsiteY7" fmla="*/ 288749 h 3297123"/>
              <a:gd name="connsiteX8" fmla="*/ 2884621 w 4550337"/>
              <a:gd name="connsiteY8" fmla="*/ 928 h 3297123"/>
              <a:gd name="connsiteX9" fmla="*/ 3023488 w 4550337"/>
              <a:gd name="connsiteY9" fmla="*/ 160514 h 3297123"/>
              <a:gd name="connsiteX10" fmla="*/ 3196641 w 4550337"/>
              <a:gd name="connsiteY10" fmla="*/ 164925 h 3297123"/>
              <a:gd name="connsiteX11" fmla="*/ 3434767 w 4550337"/>
              <a:gd name="connsiteY11" fmla="*/ 393525 h 3297123"/>
              <a:gd name="connsiteX12" fmla="*/ 3715600 w 4550337"/>
              <a:gd name="connsiteY12" fmla="*/ 253298 h 3297123"/>
              <a:gd name="connsiteX13" fmla="*/ 3977691 w 4550337"/>
              <a:gd name="connsiteY13" fmla="*/ 460200 h 3297123"/>
              <a:gd name="connsiteX14" fmla="*/ 4511699 w 4550337"/>
              <a:gd name="connsiteY14" fmla="*/ 427077 h 3297123"/>
              <a:gd name="connsiteX15" fmla="*/ 4488648 w 4550337"/>
              <a:gd name="connsiteY15" fmla="*/ 900998 h 3297123"/>
              <a:gd name="connsiteX16" fmla="*/ 4247310 w 4550337"/>
              <a:gd name="connsiteY16" fmla="*/ 1017764 h 3297123"/>
              <a:gd name="connsiteX17" fmla="*/ 4272965 w 4550337"/>
              <a:gd name="connsiteY17" fmla="*/ 1527000 h 3297123"/>
              <a:gd name="connsiteX18" fmla="*/ 4444415 w 4550337"/>
              <a:gd name="connsiteY18" fmla="*/ 1717499 h 3297123"/>
              <a:gd name="connsiteX19" fmla="*/ 4196765 w 4550337"/>
              <a:gd name="connsiteY19" fmla="*/ 1879424 h 3297123"/>
              <a:gd name="connsiteX20" fmla="*/ 4130090 w 4550337"/>
              <a:gd name="connsiteY20" fmla="*/ 2050875 h 3297123"/>
              <a:gd name="connsiteX21" fmla="*/ 4320590 w 4550337"/>
              <a:gd name="connsiteY21" fmla="*/ 2279474 h 3297123"/>
              <a:gd name="connsiteX22" fmla="*/ 4387265 w 4550337"/>
              <a:gd name="connsiteY22" fmla="*/ 2546174 h 3297123"/>
              <a:gd name="connsiteX23" fmla="*/ 4082465 w 4550337"/>
              <a:gd name="connsiteY23" fmla="*/ 2774774 h 3297123"/>
              <a:gd name="connsiteX24" fmla="*/ 4234865 w 4550337"/>
              <a:gd name="connsiteY24" fmla="*/ 3079573 h 3297123"/>
              <a:gd name="connsiteX25" fmla="*/ 4025315 w 4550337"/>
              <a:gd name="connsiteY25" fmla="*/ 3289123 h 3297123"/>
              <a:gd name="connsiteX26" fmla="*/ 3834815 w 4550337"/>
              <a:gd name="connsiteY26" fmla="*/ 3231973 h 3297123"/>
              <a:gd name="connsiteX27" fmla="*/ 3672890 w 4550337"/>
              <a:gd name="connsiteY27" fmla="*/ 3079573 h 3297123"/>
              <a:gd name="connsiteX28" fmla="*/ 3491915 w 4550337"/>
              <a:gd name="connsiteY28" fmla="*/ 3270073 h 3297123"/>
              <a:gd name="connsiteX29" fmla="*/ 3358565 w 4550337"/>
              <a:gd name="connsiteY29" fmla="*/ 3203398 h 3297123"/>
              <a:gd name="connsiteX30" fmla="*/ 3110915 w 4550337"/>
              <a:gd name="connsiteY30" fmla="*/ 3251023 h 3297123"/>
              <a:gd name="connsiteX31" fmla="*/ 2987090 w 4550337"/>
              <a:gd name="connsiteY31" fmla="*/ 3070048 h 3297123"/>
              <a:gd name="connsiteX32" fmla="*/ 2501315 w 4550337"/>
              <a:gd name="connsiteY32" fmla="*/ 3184348 h 3297123"/>
              <a:gd name="connsiteX33" fmla="*/ 2406065 w 4550337"/>
              <a:gd name="connsiteY33" fmla="*/ 3060523 h 3297123"/>
              <a:gd name="connsiteX34" fmla="*/ 2139365 w 4550337"/>
              <a:gd name="connsiteY34" fmla="*/ 3174823 h 3297123"/>
              <a:gd name="connsiteX35" fmla="*/ 2091740 w 4550337"/>
              <a:gd name="connsiteY35" fmla="*/ 3012898 h 3297123"/>
              <a:gd name="connsiteX36" fmla="*/ 1882190 w 4550337"/>
              <a:gd name="connsiteY36" fmla="*/ 3117673 h 3297123"/>
              <a:gd name="connsiteX37" fmla="*/ 1825040 w 4550337"/>
              <a:gd name="connsiteY37" fmla="*/ 3031948 h 3297123"/>
              <a:gd name="connsiteX38" fmla="*/ 1415465 w 4550337"/>
              <a:gd name="connsiteY38" fmla="*/ 3146248 h 3297123"/>
              <a:gd name="connsiteX39" fmla="*/ 1291640 w 4550337"/>
              <a:gd name="connsiteY39" fmla="*/ 2965273 h 3297123"/>
              <a:gd name="connsiteX40" fmla="*/ 462965 w 4550337"/>
              <a:gd name="connsiteY40" fmla="*/ 3241498 h 3297123"/>
              <a:gd name="connsiteX41" fmla="*/ 139115 w 4550337"/>
              <a:gd name="connsiteY41" fmla="*/ 2889073 h 3297123"/>
              <a:gd name="connsiteX42" fmla="*/ 15290 w 4550337"/>
              <a:gd name="connsiteY42" fmla="*/ 2631898 h 3297123"/>
              <a:gd name="connsiteX43" fmla="*/ 62916 w 4550337"/>
              <a:gd name="connsiteY43" fmla="*/ 2527123 h 3297123"/>
              <a:gd name="connsiteX44" fmla="*/ 43866 w 4550337"/>
              <a:gd name="connsiteY44" fmla="*/ 2393773 h 3297123"/>
              <a:gd name="connsiteX45" fmla="*/ 120066 w 4550337"/>
              <a:gd name="connsiteY45" fmla="*/ 2317573 h 3297123"/>
              <a:gd name="connsiteX46" fmla="*/ 34341 w 4550337"/>
              <a:gd name="connsiteY46" fmla="*/ 2041348 h 3297123"/>
              <a:gd name="connsiteX47" fmla="*/ 367716 w 4550337"/>
              <a:gd name="connsiteY47" fmla="*/ 1755598 h 3297123"/>
              <a:gd name="connsiteX48" fmla="*/ 367716 w 4550337"/>
              <a:gd name="connsiteY48" fmla="*/ 1688923 h 3297123"/>
              <a:gd name="connsiteX49" fmla="*/ 215316 w 4550337"/>
              <a:gd name="connsiteY49" fmla="*/ 1727023 h 3297123"/>
              <a:gd name="connsiteX50" fmla="*/ 120066 w 4550337"/>
              <a:gd name="connsiteY50" fmla="*/ 1307923 h 3297123"/>
              <a:gd name="connsiteX51" fmla="*/ 224841 w 4550337"/>
              <a:gd name="connsiteY51" fmla="*/ 1241248 h 3297123"/>
              <a:gd name="connsiteX52" fmla="*/ 62916 w 4550337"/>
              <a:gd name="connsiteY52" fmla="*/ 907873 h 3297123"/>
              <a:gd name="connsiteX53" fmla="*/ 1663115 w 4550337"/>
              <a:gd name="connsiteY53" fmla="*/ 898350 h 3297123"/>
              <a:gd name="connsiteX54" fmla="*/ 920165 w 4550337"/>
              <a:gd name="connsiteY54" fmla="*/ 850725 h 3297123"/>
              <a:gd name="connsiteX55" fmla="*/ 652377 w 455033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14300 w 4535047"/>
              <a:gd name="connsiteY54" fmla="*/ 30780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35047" h="3303648">
                <a:moveTo>
                  <a:pt x="637087" y="226528"/>
                </a:moveTo>
                <a:lnTo>
                  <a:pt x="908708" y="121758"/>
                </a:lnTo>
                <a:cubicBezTo>
                  <a:pt x="1015583" y="182904"/>
                  <a:pt x="979584" y="177375"/>
                  <a:pt x="1038834" y="238521"/>
                </a:cubicBezTo>
                <a:cubicBezTo>
                  <a:pt x="1048156" y="251089"/>
                  <a:pt x="1133679" y="301756"/>
                  <a:pt x="1143001" y="314324"/>
                </a:cubicBezTo>
                <a:lnTo>
                  <a:pt x="1511860" y="7458"/>
                </a:lnTo>
                <a:cubicBezTo>
                  <a:pt x="1674657" y="151022"/>
                  <a:pt x="1561229" y="56460"/>
                  <a:pt x="1619251" y="104774"/>
                </a:cubicBezTo>
                <a:cubicBezTo>
                  <a:pt x="1635562" y="128931"/>
                  <a:pt x="1757364" y="57149"/>
                  <a:pt x="1962152" y="19049"/>
                </a:cubicBezTo>
                <a:cubicBezTo>
                  <a:pt x="1919290" y="-57151"/>
                  <a:pt x="2120518" y="236882"/>
                  <a:pt x="2190752" y="295274"/>
                </a:cubicBezTo>
                <a:cubicBezTo>
                  <a:pt x="2426470" y="208859"/>
                  <a:pt x="2652663" y="46243"/>
                  <a:pt x="2869331" y="7453"/>
                </a:cubicBezTo>
                <a:cubicBezTo>
                  <a:pt x="2928320" y="16198"/>
                  <a:pt x="2911109" y="43994"/>
                  <a:pt x="3008198" y="167039"/>
                </a:cubicBezTo>
                <a:cubicBezTo>
                  <a:pt x="3076076" y="197547"/>
                  <a:pt x="3127092" y="161190"/>
                  <a:pt x="3181351" y="171450"/>
                </a:cubicBezTo>
                <a:cubicBezTo>
                  <a:pt x="3235610" y="181710"/>
                  <a:pt x="3317109" y="247209"/>
                  <a:pt x="3419477" y="400050"/>
                </a:cubicBezTo>
                <a:cubicBezTo>
                  <a:pt x="3614688" y="493008"/>
                  <a:pt x="3543199" y="338315"/>
                  <a:pt x="3700310" y="259823"/>
                </a:cubicBezTo>
                <a:cubicBezTo>
                  <a:pt x="3744760" y="275698"/>
                  <a:pt x="3913855" y="437762"/>
                  <a:pt x="3962401" y="466725"/>
                </a:cubicBezTo>
                <a:cubicBezTo>
                  <a:pt x="4010947" y="495688"/>
                  <a:pt x="4225512" y="388711"/>
                  <a:pt x="4496409" y="433602"/>
                </a:cubicBezTo>
                <a:cubicBezTo>
                  <a:pt x="4215675" y="1105926"/>
                  <a:pt x="4439767" y="625724"/>
                  <a:pt x="4473358" y="907523"/>
                </a:cubicBezTo>
                <a:cubicBezTo>
                  <a:pt x="4678662" y="1070270"/>
                  <a:pt x="4312466" y="966317"/>
                  <a:pt x="4232020" y="1024289"/>
                </a:cubicBezTo>
                <a:cubicBezTo>
                  <a:pt x="4142147" y="1000359"/>
                  <a:pt x="4309448" y="1386005"/>
                  <a:pt x="4257675" y="1533525"/>
                </a:cubicBezTo>
                <a:cubicBezTo>
                  <a:pt x="4434988" y="1670785"/>
                  <a:pt x="4479925" y="1671637"/>
                  <a:pt x="4429125" y="1724024"/>
                </a:cubicBezTo>
                <a:cubicBezTo>
                  <a:pt x="4383088" y="1779586"/>
                  <a:pt x="4260850" y="1865311"/>
                  <a:pt x="4181475" y="1885949"/>
                </a:cubicBezTo>
                <a:cubicBezTo>
                  <a:pt x="4102100" y="1906587"/>
                  <a:pt x="4219575" y="2065338"/>
                  <a:pt x="4114800" y="2057400"/>
                </a:cubicBezTo>
                <a:cubicBezTo>
                  <a:pt x="4010025" y="2049463"/>
                  <a:pt x="4402137" y="2327274"/>
                  <a:pt x="4305300" y="2285999"/>
                </a:cubicBezTo>
                <a:cubicBezTo>
                  <a:pt x="4208463" y="2244724"/>
                  <a:pt x="4465637" y="2554286"/>
                  <a:pt x="4371975" y="2552699"/>
                </a:cubicBezTo>
                <a:cubicBezTo>
                  <a:pt x="4278313" y="2551112"/>
                  <a:pt x="4238625" y="2838449"/>
                  <a:pt x="4067175" y="2781299"/>
                </a:cubicBezTo>
                <a:cubicBezTo>
                  <a:pt x="3895725" y="2724149"/>
                  <a:pt x="4291012" y="3117848"/>
                  <a:pt x="4219575" y="3086098"/>
                </a:cubicBezTo>
                <a:cubicBezTo>
                  <a:pt x="4148138" y="3054348"/>
                  <a:pt x="4140200" y="3355973"/>
                  <a:pt x="4010025" y="3295648"/>
                </a:cubicBezTo>
                <a:cubicBezTo>
                  <a:pt x="3879850" y="3235323"/>
                  <a:pt x="3956050" y="3359148"/>
                  <a:pt x="3819525" y="3238498"/>
                </a:cubicBezTo>
                <a:cubicBezTo>
                  <a:pt x="3683000" y="3117848"/>
                  <a:pt x="3775075" y="3214686"/>
                  <a:pt x="3657600" y="3086098"/>
                </a:cubicBezTo>
                <a:cubicBezTo>
                  <a:pt x="3549650" y="3167061"/>
                  <a:pt x="3668712" y="3068635"/>
                  <a:pt x="3476625" y="3276598"/>
                </a:cubicBezTo>
                <a:cubicBezTo>
                  <a:pt x="3398838" y="3243261"/>
                  <a:pt x="3476625" y="3281360"/>
                  <a:pt x="3343275" y="3209923"/>
                </a:cubicBezTo>
                <a:cubicBezTo>
                  <a:pt x="3248025" y="3094036"/>
                  <a:pt x="3387725" y="3184523"/>
                  <a:pt x="3095625" y="3257548"/>
                </a:cubicBezTo>
                <a:cubicBezTo>
                  <a:pt x="2971800" y="3125786"/>
                  <a:pt x="3213100" y="3468685"/>
                  <a:pt x="2971800" y="3076573"/>
                </a:cubicBezTo>
                <a:cubicBezTo>
                  <a:pt x="2884487" y="2932110"/>
                  <a:pt x="2954338" y="3047998"/>
                  <a:pt x="2486025" y="3190873"/>
                </a:cubicBezTo>
                <a:cubicBezTo>
                  <a:pt x="2347912" y="3049585"/>
                  <a:pt x="2530475" y="3448048"/>
                  <a:pt x="2390775" y="3067048"/>
                </a:cubicBezTo>
                <a:cubicBezTo>
                  <a:pt x="2232025" y="3103561"/>
                  <a:pt x="2390775" y="3055935"/>
                  <a:pt x="2124075" y="3181348"/>
                </a:cubicBezTo>
                <a:cubicBezTo>
                  <a:pt x="2054225" y="3051173"/>
                  <a:pt x="2155825" y="3398835"/>
                  <a:pt x="2076450" y="3019423"/>
                </a:cubicBezTo>
                <a:cubicBezTo>
                  <a:pt x="2049463" y="2878136"/>
                  <a:pt x="2081213" y="3047998"/>
                  <a:pt x="1866900" y="3124198"/>
                </a:cubicBezTo>
                <a:cubicBezTo>
                  <a:pt x="1822450" y="3024186"/>
                  <a:pt x="1893888" y="3103560"/>
                  <a:pt x="1809750" y="3038473"/>
                </a:cubicBezTo>
                <a:cubicBezTo>
                  <a:pt x="1624013" y="3119436"/>
                  <a:pt x="1760538" y="3070223"/>
                  <a:pt x="1400175" y="3152773"/>
                </a:cubicBezTo>
                <a:cubicBezTo>
                  <a:pt x="1341438" y="3078161"/>
                  <a:pt x="1358900" y="3127372"/>
                  <a:pt x="1276350" y="2971798"/>
                </a:cubicBezTo>
                <a:cubicBezTo>
                  <a:pt x="1281112" y="2825748"/>
                  <a:pt x="976312" y="3030535"/>
                  <a:pt x="447675" y="3248023"/>
                </a:cubicBezTo>
                <a:cubicBezTo>
                  <a:pt x="347663" y="3214686"/>
                  <a:pt x="428625" y="3286123"/>
                  <a:pt x="123825" y="2895598"/>
                </a:cubicBezTo>
                <a:cubicBezTo>
                  <a:pt x="103188" y="2790823"/>
                  <a:pt x="98425" y="2903535"/>
                  <a:pt x="0" y="2638423"/>
                </a:cubicBezTo>
                <a:cubicBezTo>
                  <a:pt x="25400" y="2549523"/>
                  <a:pt x="-36511" y="2613023"/>
                  <a:pt x="47626" y="2533648"/>
                </a:cubicBezTo>
                <a:cubicBezTo>
                  <a:pt x="120651" y="2452686"/>
                  <a:pt x="95251" y="2566985"/>
                  <a:pt x="28576" y="2400298"/>
                </a:cubicBezTo>
                <a:cubicBezTo>
                  <a:pt x="73026" y="2333623"/>
                  <a:pt x="25401" y="2382835"/>
                  <a:pt x="104776" y="2324098"/>
                </a:cubicBezTo>
                <a:cubicBezTo>
                  <a:pt x="182563" y="2255836"/>
                  <a:pt x="114301" y="2332035"/>
                  <a:pt x="19051" y="2047873"/>
                </a:cubicBezTo>
                <a:cubicBezTo>
                  <a:pt x="80963" y="1951036"/>
                  <a:pt x="80964" y="1952623"/>
                  <a:pt x="352426" y="1762123"/>
                </a:cubicBezTo>
                <a:cubicBezTo>
                  <a:pt x="433388" y="1700211"/>
                  <a:pt x="136526" y="1838323"/>
                  <a:pt x="352426" y="1695448"/>
                </a:cubicBezTo>
                <a:cubicBezTo>
                  <a:pt x="393701" y="1662111"/>
                  <a:pt x="327026" y="1712910"/>
                  <a:pt x="200026" y="1733548"/>
                </a:cubicBezTo>
                <a:cubicBezTo>
                  <a:pt x="252413" y="1697036"/>
                  <a:pt x="25401" y="1490660"/>
                  <a:pt x="104776" y="1314448"/>
                </a:cubicBezTo>
                <a:cubicBezTo>
                  <a:pt x="195264" y="1214436"/>
                  <a:pt x="95251" y="1344610"/>
                  <a:pt x="209551" y="1247773"/>
                </a:cubicBezTo>
                <a:cubicBezTo>
                  <a:pt x="92076" y="1127123"/>
                  <a:pt x="17464" y="1162048"/>
                  <a:pt x="47626" y="914398"/>
                </a:cubicBezTo>
                <a:cubicBezTo>
                  <a:pt x="103189" y="854073"/>
                  <a:pt x="57151" y="915985"/>
                  <a:pt x="247651" y="704848"/>
                </a:cubicBezTo>
                <a:cubicBezTo>
                  <a:pt x="104776" y="446086"/>
                  <a:pt x="73025" y="309562"/>
                  <a:pt x="133350" y="304800"/>
                </a:cubicBezTo>
                <a:cubicBezTo>
                  <a:pt x="-25400" y="200025"/>
                  <a:pt x="225425" y="219075"/>
                  <a:pt x="552450" y="0"/>
                </a:cubicBezTo>
                <a:cubicBezTo>
                  <a:pt x="669562" y="177109"/>
                  <a:pt x="596175" y="125619"/>
                  <a:pt x="637087" y="226528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09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5536" y="5111316"/>
            <a:ext cx="799288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E" sz="2400" dirty="0" smtClean="0"/>
              <a:t>For </a:t>
            </a:r>
            <a:r>
              <a:rPr lang="en-IE" sz="2400" dirty="0"/>
              <a:t>example, red meat contains iron, which the body needs to make blood.</a:t>
            </a:r>
            <a:endParaRPr lang="en-IE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9557" y="1465620"/>
            <a:ext cx="748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cs typeface="Rockwell"/>
              </a:rPr>
              <a:t>Proteins</a:t>
            </a:r>
            <a:endParaRPr lang="en-IE" sz="2800" b="1" dirty="0">
              <a:cs typeface="Rockwell"/>
            </a:endParaRPr>
          </a:p>
        </p:txBody>
      </p:sp>
      <p:sp>
        <p:nvSpPr>
          <p:cNvPr id="5" name="5-Point Star 2"/>
          <p:cNvSpPr/>
          <p:nvPr/>
        </p:nvSpPr>
        <p:spPr>
          <a:xfrm>
            <a:off x="2196100" y="1988840"/>
            <a:ext cx="4391760" cy="3093825"/>
          </a:xfrm>
          <a:custGeom>
            <a:avLst/>
            <a:gdLst>
              <a:gd name="connsiteX0" fmla="*/ 2 w 2232248"/>
              <a:gd name="connsiteY0" fmla="*/ 797632 h 2088232"/>
              <a:gd name="connsiteX1" fmla="*/ 852648 w 2232248"/>
              <a:gd name="connsiteY1" fmla="*/ 797637 h 2088232"/>
              <a:gd name="connsiteX2" fmla="*/ 1116124 w 2232248"/>
              <a:gd name="connsiteY2" fmla="*/ 0 h 2088232"/>
              <a:gd name="connsiteX3" fmla="*/ 1379600 w 2232248"/>
              <a:gd name="connsiteY3" fmla="*/ 797637 h 2088232"/>
              <a:gd name="connsiteX4" fmla="*/ 2232246 w 2232248"/>
              <a:gd name="connsiteY4" fmla="*/ 797632 h 2088232"/>
              <a:gd name="connsiteX5" fmla="*/ 1542438 w 2232248"/>
              <a:gd name="connsiteY5" fmla="*/ 1290593 h 2088232"/>
              <a:gd name="connsiteX6" fmla="*/ 1805925 w 2232248"/>
              <a:gd name="connsiteY6" fmla="*/ 2088227 h 2088232"/>
              <a:gd name="connsiteX7" fmla="*/ 1116124 w 2232248"/>
              <a:gd name="connsiteY7" fmla="*/ 1595256 h 2088232"/>
              <a:gd name="connsiteX8" fmla="*/ 426323 w 2232248"/>
              <a:gd name="connsiteY8" fmla="*/ 2088227 h 2088232"/>
              <a:gd name="connsiteX9" fmla="*/ 689810 w 2232248"/>
              <a:gd name="connsiteY9" fmla="*/ 1290593 h 2088232"/>
              <a:gd name="connsiteX10" fmla="*/ 2 w 2232248"/>
              <a:gd name="connsiteY10" fmla="*/ 797632 h 2088232"/>
              <a:gd name="connsiteX0" fmla="*/ 0 w 2346544"/>
              <a:gd name="connsiteY0" fmla="*/ 0 h 2319295"/>
              <a:gd name="connsiteX1" fmla="*/ 966946 w 2346544"/>
              <a:gd name="connsiteY1" fmla="*/ 10287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46544"/>
              <a:gd name="connsiteY0" fmla="*/ 0 h 2319295"/>
              <a:gd name="connsiteX1" fmla="*/ 328771 w 2346544"/>
              <a:gd name="connsiteY1" fmla="*/ 2286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08444"/>
              <a:gd name="connsiteY0" fmla="*/ 0 h 2252620"/>
              <a:gd name="connsiteX1" fmla="*/ 290671 w 2308444"/>
              <a:gd name="connsiteY1" fmla="*/ 161930 h 2252620"/>
              <a:gd name="connsiteX2" fmla="*/ 1192322 w 2308444"/>
              <a:gd name="connsiteY2" fmla="*/ 164393 h 2252620"/>
              <a:gd name="connsiteX3" fmla="*/ 1455798 w 2308444"/>
              <a:gd name="connsiteY3" fmla="*/ 962030 h 2252620"/>
              <a:gd name="connsiteX4" fmla="*/ 2308444 w 2308444"/>
              <a:gd name="connsiteY4" fmla="*/ 962025 h 2252620"/>
              <a:gd name="connsiteX5" fmla="*/ 1618636 w 2308444"/>
              <a:gd name="connsiteY5" fmla="*/ 1454986 h 2252620"/>
              <a:gd name="connsiteX6" fmla="*/ 1882123 w 2308444"/>
              <a:gd name="connsiteY6" fmla="*/ 2252620 h 2252620"/>
              <a:gd name="connsiteX7" fmla="*/ 1192322 w 2308444"/>
              <a:gd name="connsiteY7" fmla="*/ 1759649 h 2252620"/>
              <a:gd name="connsiteX8" fmla="*/ 502521 w 2308444"/>
              <a:gd name="connsiteY8" fmla="*/ 2252620 h 2252620"/>
              <a:gd name="connsiteX9" fmla="*/ 766008 w 2308444"/>
              <a:gd name="connsiteY9" fmla="*/ 1454986 h 2252620"/>
              <a:gd name="connsiteX10" fmla="*/ 0 w 2308444"/>
              <a:gd name="connsiteY10" fmla="*/ 0 h 225262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20797 w 2308444"/>
              <a:gd name="connsiteY2" fmla="*/ 164388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112898 w 2308444"/>
              <a:gd name="connsiteY4" fmla="*/ 2667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2308444 w 2308444"/>
              <a:gd name="connsiteY5" fmla="*/ 1181095 h 2471690"/>
              <a:gd name="connsiteX6" fmla="*/ 1618636 w 2308444"/>
              <a:gd name="connsiteY6" fmla="*/ 1674056 h 2471690"/>
              <a:gd name="connsiteX7" fmla="*/ 1882123 w 2308444"/>
              <a:gd name="connsiteY7" fmla="*/ 2471690 h 2471690"/>
              <a:gd name="connsiteX8" fmla="*/ 1192322 w 2308444"/>
              <a:gd name="connsiteY8" fmla="*/ 1978719 h 2471690"/>
              <a:gd name="connsiteX9" fmla="*/ 502521 w 2308444"/>
              <a:gd name="connsiteY9" fmla="*/ 2471690 h 2471690"/>
              <a:gd name="connsiteX10" fmla="*/ 766008 w 2308444"/>
              <a:gd name="connsiteY10" fmla="*/ 1674056 h 2471690"/>
              <a:gd name="connsiteX11" fmla="*/ 0 w 2308444"/>
              <a:gd name="connsiteY11" fmla="*/ 219070 h 24716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1058364 w 2308444"/>
              <a:gd name="connsiteY5" fmla="*/ 249716 h 2471690"/>
              <a:gd name="connsiteX6" fmla="*/ 2308444 w 2308444"/>
              <a:gd name="connsiteY6" fmla="*/ 1181095 h 2471690"/>
              <a:gd name="connsiteX7" fmla="*/ 1618636 w 2308444"/>
              <a:gd name="connsiteY7" fmla="*/ 1674056 h 2471690"/>
              <a:gd name="connsiteX8" fmla="*/ 1882123 w 2308444"/>
              <a:gd name="connsiteY8" fmla="*/ 2471690 h 2471690"/>
              <a:gd name="connsiteX9" fmla="*/ 1192322 w 2308444"/>
              <a:gd name="connsiteY9" fmla="*/ 1978719 h 2471690"/>
              <a:gd name="connsiteX10" fmla="*/ 502521 w 2308444"/>
              <a:gd name="connsiteY10" fmla="*/ 2471690 h 2471690"/>
              <a:gd name="connsiteX11" fmla="*/ 766008 w 2308444"/>
              <a:gd name="connsiteY11" fmla="*/ 1674056 h 2471690"/>
              <a:gd name="connsiteX12" fmla="*/ 0 w 2308444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322362 h 2574982"/>
              <a:gd name="connsiteX1" fmla="*/ 271621 w 1882123"/>
              <a:gd name="connsiteY1" fmla="*/ 217592 h 2574982"/>
              <a:gd name="connsiteX2" fmla="*/ 401747 w 1882123"/>
              <a:gd name="connsiteY2" fmla="*/ 334355 h 2574982"/>
              <a:gd name="connsiteX3" fmla="*/ 420189 w 1882123"/>
              <a:gd name="connsiteY3" fmla="*/ 438733 h 2574982"/>
              <a:gd name="connsiteX4" fmla="*/ 874773 w 1882123"/>
              <a:gd name="connsiteY4" fmla="*/ 103292 h 2574982"/>
              <a:gd name="connsiteX5" fmla="*/ 1058364 w 1882123"/>
              <a:gd name="connsiteY5" fmla="*/ 353008 h 2574982"/>
              <a:gd name="connsiteX6" fmla="*/ 955894 w 1882123"/>
              <a:gd name="connsiteY6" fmla="*/ 179487 h 2574982"/>
              <a:gd name="connsiteX7" fmla="*/ 1723411 w 1882123"/>
              <a:gd name="connsiteY7" fmla="*/ 119998 h 2574982"/>
              <a:gd name="connsiteX8" fmla="*/ 1882123 w 1882123"/>
              <a:gd name="connsiteY8" fmla="*/ 2574982 h 2574982"/>
              <a:gd name="connsiteX9" fmla="*/ 1192322 w 1882123"/>
              <a:gd name="connsiteY9" fmla="*/ 2082011 h 2574982"/>
              <a:gd name="connsiteX10" fmla="*/ 502521 w 1882123"/>
              <a:gd name="connsiteY10" fmla="*/ 2574982 h 2574982"/>
              <a:gd name="connsiteX11" fmla="*/ 766008 w 1882123"/>
              <a:gd name="connsiteY11" fmla="*/ 1777348 h 2574982"/>
              <a:gd name="connsiteX12" fmla="*/ 0 w 1882123"/>
              <a:gd name="connsiteY12" fmla="*/ 322362 h 2574982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1622644 w 1882123"/>
              <a:gd name="connsiteY6" fmla="*/ 20954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3590 w 1882123"/>
              <a:gd name="connsiteY6" fmla="*/ 87791 h 2471690"/>
              <a:gd name="connsiteX7" fmla="*/ 1622644 w 1882123"/>
              <a:gd name="connsiteY7" fmla="*/ 209545 h 2471690"/>
              <a:gd name="connsiteX8" fmla="*/ 1723411 w 1882123"/>
              <a:gd name="connsiteY8" fmla="*/ 16706 h 2471690"/>
              <a:gd name="connsiteX9" fmla="*/ 1882123 w 1882123"/>
              <a:gd name="connsiteY9" fmla="*/ 2471690 h 2471690"/>
              <a:gd name="connsiteX10" fmla="*/ 1192322 w 1882123"/>
              <a:gd name="connsiteY10" fmla="*/ 1978719 h 2471690"/>
              <a:gd name="connsiteX11" fmla="*/ 502521 w 1882123"/>
              <a:gd name="connsiteY11" fmla="*/ 2471690 h 2471690"/>
              <a:gd name="connsiteX12" fmla="*/ 766008 w 1882123"/>
              <a:gd name="connsiteY12" fmla="*/ 1674056 h 2471690"/>
              <a:gd name="connsiteX13" fmla="*/ 0 w 1882123"/>
              <a:gd name="connsiteY13" fmla="*/ 219070 h 2471690"/>
              <a:gd name="connsiteX0" fmla="*/ 0 w 2050507"/>
              <a:gd name="connsiteY0" fmla="*/ 219070 h 2471690"/>
              <a:gd name="connsiteX1" fmla="*/ 271621 w 2050507"/>
              <a:gd name="connsiteY1" fmla="*/ 114300 h 2471690"/>
              <a:gd name="connsiteX2" fmla="*/ 401747 w 2050507"/>
              <a:gd name="connsiteY2" fmla="*/ 231063 h 2471690"/>
              <a:gd name="connsiteX3" fmla="*/ 420189 w 2050507"/>
              <a:gd name="connsiteY3" fmla="*/ 335441 h 2471690"/>
              <a:gd name="connsiteX4" fmla="*/ 874773 w 2050507"/>
              <a:gd name="connsiteY4" fmla="*/ 0 h 2471690"/>
              <a:gd name="connsiteX5" fmla="*/ 1210764 w 2050507"/>
              <a:gd name="connsiteY5" fmla="*/ 544991 h 2471690"/>
              <a:gd name="connsiteX6" fmla="*/ 2048965 w 2050507"/>
              <a:gd name="connsiteY6" fmla="*/ 564041 h 2471690"/>
              <a:gd name="connsiteX7" fmla="*/ 953590 w 2050507"/>
              <a:gd name="connsiteY7" fmla="*/ 87791 h 2471690"/>
              <a:gd name="connsiteX8" fmla="*/ 1622644 w 2050507"/>
              <a:gd name="connsiteY8" fmla="*/ 209545 h 2471690"/>
              <a:gd name="connsiteX9" fmla="*/ 1723411 w 2050507"/>
              <a:gd name="connsiteY9" fmla="*/ 16706 h 2471690"/>
              <a:gd name="connsiteX10" fmla="*/ 1882123 w 2050507"/>
              <a:gd name="connsiteY10" fmla="*/ 2471690 h 2471690"/>
              <a:gd name="connsiteX11" fmla="*/ 1192322 w 2050507"/>
              <a:gd name="connsiteY11" fmla="*/ 1978719 h 2471690"/>
              <a:gd name="connsiteX12" fmla="*/ 502521 w 2050507"/>
              <a:gd name="connsiteY12" fmla="*/ 2471690 h 2471690"/>
              <a:gd name="connsiteX13" fmla="*/ 766008 w 2050507"/>
              <a:gd name="connsiteY13" fmla="*/ 1674056 h 2471690"/>
              <a:gd name="connsiteX14" fmla="*/ 0 w 2050507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1210764 w 2306140"/>
              <a:gd name="connsiteY5" fmla="*/ 544991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28457 h 2481077"/>
              <a:gd name="connsiteX1" fmla="*/ 271621 w 2306140"/>
              <a:gd name="connsiteY1" fmla="*/ 123687 h 2481077"/>
              <a:gd name="connsiteX2" fmla="*/ 401747 w 2306140"/>
              <a:gd name="connsiteY2" fmla="*/ 240450 h 2481077"/>
              <a:gd name="connsiteX3" fmla="*/ 420189 w 2306140"/>
              <a:gd name="connsiteY3" fmla="*/ 344828 h 2481077"/>
              <a:gd name="connsiteX4" fmla="*/ 874773 w 2306140"/>
              <a:gd name="connsiteY4" fmla="*/ 9387 h 2481077"/>
              <a:gd name="connsiteX5" fmla="*/ 982164 w 2306140"/>
              <a:gd name="connsiteY5" fmla="*/ 106703 h 2481077"/>
              <a:gd name="connsiteX6" fmla="*/ 1353640 w 2306140"/>
              <a:gd name="connsiteY6" fmla="*/ 11453 h 2481077"/>
              <a:gd name="connsiteX7" fmla="*/ 2306140 w 2306140"/>
              <a:gd name="connsiteY7" fmla="*/ 306728 h 2481077"/>
              <a:gd name="connsiteX8" fmla="*/ 1622644 w 2306140"/>
              <a:gd name="connsiteY8" fmla="*/ 218932 h 2481077"/>
              <a:gd name="connsiteX9" fmla="*/ 1723411 w 2306140"/>
              <a:gd name="connsiteY9" fmla="*/ 26093 h 2481077"/>
              <a:gd name="connsiteX10" fmla="*/ 1882123 w 2306140"/>
              <a:gd name="connsiteY10" fmla="*/ 2481077 h 2481077"/>
              <a:gd name="connsiteX11" fmla="*/ 1192322 w 2306140"/>
              <a:gd name="connsiteY11" fmla="*/ 1988106 h 2481077"/>
              <a:gd name="connsiteX12" fmla="*/ 502521 w 2306140"/>
              <a:gd name="connsiteY12" fmla="*/ 2481077 h 2481077"/>
              <a:gd name="connsiteX13" fmla="*/ 766008 w 2306140"/>
              <a:gd name="connsiteY13" fmla="*/ 1683443 h 2481077"/>
              <a:gd name="connsiteX14" fmla="*/ 0 w 2306140"/>
              <a:gd name="connsiteY14" fmla="*/ 228457 h 2481077"/>
              <a:gd name="connsiteX0" fmla="*/ 0 w 2306140"/>
              <a:gd name="connsiteY0" fmla="*/ 219469 h 2472089"/>
              <a:gd name="connsiteX1" fmla="*/ 271621 w 2306140"/>
              <a:gd name="connsiteY1" fmla="*/ 114699 h 2472089"/>
              <a:gd name="connsiteX2" fmla="*/ 401747 w 2306140"/>
              <a:gd name="connsiteY2" fmla="*/ 231462 h 2472089"/>
              <a:gd name="connsiteX3" fmla="*/ 420189 w 2306140"/>
              <a:gd name="connsiteY3" fmla="*/ 335840 h 2472089"/>
              <a:gd name="connsiteX4" fmla="*/ 874773 w 2306140"/>
              <a:gd name="connsiteY4" fmla="*/ 399 h 2472089"/>
              <a:gd name="connsiteX5" fmla="*/ 982164 w 2306140"/>
              <a:gd name="connsiteY5" fmla="*/ 97715 h 2472089"/>
              <a:gd name="connsiteX6" fmla="*/ 1325065 w 2306140"/>
              <a:gd name="connsiteY6" fmla="*/ 11990 h 2472089"/>
              <a:gd name="connsiteX7" fmla="*/ 2306140 w 2306140"/>
              <a:gd name="connsiteY7" fmla="*/ 297740 h 2472089"/>
              <a:gd name="connsiteX8" fmla="*/ 1622644 w 2306140"/>
              <a:gd name="connsiteY8" fmla="*/ 209944 h 2472089"/>
              <a:gd name="connsiteX9" fmla="*/ 1723411 w 2306140"/>
              <a:gd name="connsiteY9" fmla="*/ 17105 h 2472089"/>
              <a:gd name="connsiteX10" fmla="*/ 1882123 w 2306140"/>
              <a:gd name="connsiteY10" fmla="*/ 2472089 h 2472089"/>
              <a:gd name="connsiteX11" fmla="*/ 1192322 w 2306140"/>
              <a:gd name="connsiteY11" fmla="*/ 1979118 h 2472089"/>
              <a:gd name="connsiteX12" fmla="*/ 502521 w 2306140"/>
              <a:gd name="connsiteY12" fmla="*/ 2472089 h 2472089"/>
              <a:gd name="connsiteX13" fmla="*/ 766008 w 2306140"/>
              <a:gd name="connsiteY13" fmla="*/ 1674455 h 2472089"/>
              <a:gd name="connsiteX14" fmla="*/ 0 w 2306140"/>
              <a:gd name="connsiteY14" fmla="*/ 219469 h 2472089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25065 w 2306140"/>
              <a:gd name="connsiteY6" fmla="*/ 1159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723411 w 2460844"/>
              <a:gd name="connsiteY9" fmla="*/ 1670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220290 w 2460844"/>
              <a:gd name="connsiteY7" fmla="*/ 46879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553665 w 2460844"/>
              <a:gd name="connsiteY7" fmla="*/ 287816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20002 h 2472622"/>
              <a:gd name="connsiteX1" fmla="*/ 271621 w 2460844"/>
              <a:gd name="connsiteY1" fmla="*/ 115232 h 2472622"/>
              <a:gd name="connsiteX2" fmla="*/ 401747 w 2460844"/>
              <a:gd name="connsiteY2" fmla="*/ 231995 h 2472622"/>
              <a:gd name="connsiteX3" fmla="*/ 420189 w 2460844"/>
              <a:gd name="connsiteY3" fmla="*/ 336373 h 2472622"/>
              <a:gd name="connsiteX4" fmla="*/ 874773 w 2460844"/>
              <a:gd name="connsiteY4" fmla="*/ 932 h 2472622"/>
              <a:gd name="connsiteX5" fmla="*/ 982164 w 2460844"/>
              <a:gd name="connsiteY5" fmla="*/ 98248 h 2472622"/>
              <a:gd name="connsiteX6" fmla="*/ 1325065 w 2460844"/>
              <a:gd name="connsiteY6" fmla="*/ 12523 h 2472622"/>
              <a:gd name="connsiteX7" fmla="*/ 1553665 w 2460844"/>
              <a:gd name="connsiteY7" fmla="*/ 288748 h 2472622"/>
              <a:gd name="connsiteX8" fmla="*/ 2460844 w 2460844"/>
              <a:gd name="connsiteY8" fmla="*/ 762927 h 2472622"/>
              <a:gd name="connsiteX9" fmla="*/ 1551961 w 2460844"/>
              <a:gd name="connsiteY9" fmla="*/ 951088 h 2472622"/>
              <a:gd name="connsiteX10" fmla="*/ 1882123 w 2460844"/>
              <a:gd name="connsiteY10" fmla="*/ 2472622 h 2472622"/>
              <a:gd name="connsiteX11" fmla="*/ 1192322 w 2460844"/>
              <a:gd name="connsiteY11" fmla="*/ 1979651 h 2472622"/>
              <a:gd name="connsiteX12" fmla="*/ 502521 w 2460844"/>
              <a:gd name="connsiteY12" fmla="*/ 2472622 h 2472622"/>
              <a:gd name="connsiteX13" fmla="*/ 766008 w 2460844"/>
              <a:gd name="connsiteY13" fmla="*/ 1674988 h 2472622"/>
              <a:gd name="connsiteX14" fmla="*/ 0 w 2460844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32244"/>
              <a:gd name="connsiteY0" fmla="*/ 223053 h 2475673"/>
              <a:gd name="connsiteX1" fmla="*/ 271621 w 2232244"/>
              <a:gd name="connsiteY1" fmla="*/ 118283 h 2475673"/>
              <a:gd name="connsiteX2" fmla="*/ 401747 w 2232244"/>
              <a:gd name="connsiteY2" fmla="*/ 235046 h 2475673"/>
              <a:gd name="connsiteX3" fmla="*/ 420189 w 2232244"/>
              <a:gd name="connsiteY3" fmla="*/ 339424 h 2475673"/>
              <a:gd name="connsiteX4" fmla="*/ 874773 w 2232244"/>
              <a:gd name="connsiteY4" fmla="*/ 3983 h 2475673"/>
              <a:gd name="connsiteX5" fmla="*/ 982164 w 2232244"/>
              <a:gd name="connsiteY5" fmla="*/ 101299 h 2475673"/>
              <a:gd name="connsiteX6" fmla="*/ 1325065 w 2232244"/>
              <a:gd name="connsiteY6" fmla="*/ 15574 h 2475673"/>
              <a:gd name="connsiteX7" fmla="*/ 1553665 w 2232244"/>
              <a:gd name="connsiteY7" fmla="*/ 291799 h 2475673"/>
              <a:gd name="connsiteX8" fmla="*/ 2232244 w 2232244"/>
              <a:gd name="connsiteY8" fmla="*/ 3978 h 2475673"/>
              <a:gd name="connsiteX9" fmla="*/ 1551961 w 2232244"/>
              <a:gd name="connsiteY9" fmla="*/ 954139 h 2475673"/>
              <a:gd name="connsiteX10" fmla="*/ 1882123 w 2232244"/>
              <a:gd name="connsiteY10" fmla="*/ 2475673 h 2475673"/>
              <a:gd name="connsiteX11" fmla="*/ 1192322 w 2232244"/>
              <a:gd name="connsiteY11" fmla="*/ 1982702 h 2475673"/>
              <a:gd name="connsiteX12" fmla="*/ 502521 w 2232244"/>
              <a:gd name="connsiteY12" fmla="*/ 2475673 h 2475673"/>
              <a:gd name="connsiteX13" fmla="*/ 766008 w 2232244"/>
              <a:gd name="connsiteY13" fmla="*/ 1678039 h 2475673"/>
              <a:gd name="connsiteX14" fmla="*/ 0 w 2232244"/>
              <a:gd name="connsiteY14" fmla="*/ 223053 h 2475673"/>
              <a:gd name="connsiteX0" fmla="*/ 0 w 2234326"/>
              <a:gd name="connsiteY0" fmla="*/ 220003 h 2472623"/>
              <a:gd name="connsiteX1" fmla="*/ 271621 w 2234326"/>
              <a:gd name="connsiteY1" fmla="*/ 115233 h 2472623"/>
              <a:gd name="connsiteX2" fmla="*/ 401747 w 2234326"/>
              <a:gd name="connsiteY2" fmla="*/ 231996 h 2472623"/>
              <a:gd name="connsiteX3" fmla="*/ 420189 w 2234326"/>
              <a:gd name="connsiteY3" fmla="*/ 336374 h 2472623"/>
              <a:gd name="connsiteX4" fmla="*/ 874773 w 2234326"/>
              <a:gd name="connsiteY4" fmla="*/ 933 h 2472623"/>
              <a:gd name="connsiteX5" fmla="*/ 982164 w 2234326"/>
              <a:gd name="connsiteY5" fmla="*/ 98249 h 2472623"/>
              <a:gd name="connsiteX6" fmla="*/ 1325065 w 2234326"/>
              <a:gd name="connsiteY6" fmla="*/ 12524 h 2472623"/>
              <a:gd name="connsiteX7" fmla="*/ 1553665 w 2234326"/>
              <a:gd name="connsiteY7" fmla="*/ 288749 h 2472623"/>
              <a:gd name="connsiteX8" fmla="*/ 2232244 w 2234326"/>
              <a:gd name="connsiteY8" fmla="*/ 928 h 2472623"/>
              <a:gd name="connsiteX9" fmla="*/ 1551961 w 2234326"/>
              <a:gd name="connsiteY9" fmla="*/ 951089 h 2472623"/>
              <a:gd name="connsiteX10" fmla="*/ 1882123 w 2234326"/>
              <a:gd name="connsiteY10" fmla="*/ 2472623 h 2472623"/>
              <a:gd name="connsiteX11" fmla="*/ 1192322 w 2234326"/>
              <a:gd name="connsiteY11" fmla="*/ 1979652 h 2472623"/>
              <a:gd name="connsiteX12" fmla="*/ 502521 w 2234326"/>
              <a:gd name="connsiteY12" fmla="*/ 2472623 h 2472623"/>
              <a:gd name="connsiteX13" fmla="*/ 766008 w 2234326"/>
              <a:gd name="connsiteY13" fmla="*/ 1674989 h 2472623"/>
              <a:gd name="connsiteX14" fmla="*/ 0 w 2234326"/>
              <a:gd name="connsiteY14" fmla="*/ 220003 h 2472623"/>
              <a:gd name="connsiteX0" fmla="*/ 0 w 2468070"/>
              <a:gd name="connsiteY0" fmla="*/ 220003 h 2472623"/>
              <a:gd name="connsiteX1" fmla="*/ 271621 w 2468070"/>
              <a:gd name="connsiteY1" fmla="*/ 115233 h 2472623"/>
              <a:gd name="connsiteX2" fmla="*/ 401747 w 2468070"/>
              <a:gd name="connsiteY2" fmla="*/ 231996 h 2472623"/>
              <a:gd name="connsiteX3" fmla="*/ 420189 w 2468070"/>
              <a:gd name="connsiteY3" fmla="*/ 336374 h 2472623"/>
              <a:gd name="connsiteX4" fmla="*/ 874773 w 2468070"/>
              <a:gd name="connsiteY4" fmla="*/ 933 h 2472623"/>
              <a:gd name="connsiteX5" fmla="*/ 982164 w 2468070"/>
              <a:gd name="connsiteY5" fmla="*/ 98249 h 2472623"/>
              <a:gd name="connsiteX6" fmla="*/ 1325065 w 2468070"/>
              <a:gd name="connsiteY6" fmla="*/ 12524 h 2472623"/>
              <a:gd name="connsiteX7" fmla="*/ 1553665 w 2468070"/>
              <a:gd name="connsiteY7" fmla="*/ 288749 h 2472623"/>
              <a:gd name="connsiteX8" fmla="*/ 2232244 w 2468070"/>
              <a:gd name="connsiteY8" fmla="*/ 928 h 2472623"/>
              <a:gd name="connsiteX9" fmla="*/ 1551961 w 2468070"/>
              <a:gd name="connsiteY9" fmla="*/ 951089 h 2472623"/>
              <a:gd name="connsiteX10" fmla="*/ 2468065 w 2468070"/>
              <a:gd name="connsiteY10" fmla="*/ 212550 h 2472623"/>
              <a:gd name="connsiteX11" fmla="*/ 1882123 w 2468070"/>
              <a:gd name="connsiteY11" fmla="*/ 2472623 h 2472623"/>
              <a:gd name="connsiteX12" fmla="*/ 1192322 w 2468070"/>
              <a:gd name="connsiteY12" fmla="*/ 1979652 h 2472623"/>
              <a:gd name="connsiteX13" fmla="*/ 502521 w 2468070"/>
              <a:gd name="connsiteY13" fmla="*/ 2472623 h 2472623"/>
              <a:gd name="connsiteX14" fmla="*/ 766008 w 2468070"/>
              <a:gd name="connsiteY14" fmla="*/ 1674989 h 2472623"/>
              <a:gd name="connsiteX15" fmla="*/ 0 w 2468070"/>
              <a:gd name="connsiteY15" fmla="*/ 220003 h 2472623"/>
              <a:gd name="connsiteX0" fmla="*/ 0 w 2410920"/>
              <a:gd name="connsiteY0" fmla="*/ 220003 h 2472623"/>
              <a:gd name="connsiteX1" fmla="*/ 271621 w 2410920"/>
              <a:gd name="connsiteY1" fmla="*/ 115233 h 2472623"/>
              <a:gd name="connsiteX2" fmla="*/ 401747 w 2410920"/>
              <a:gd name="connsiteY2" fmla="*/ 231996 h 2472623"/>
              <a:gd name="connsiteX3" fmla="*/ 420189 w 2410920"/>
              <a:gd name="connsiteY3" fmla="*/ 336374 h 2472623"/>
              <a:gd name="connsiteX4" fmla="*/ 874773 w 2410920"/>
              <a:gd name="connsiteY4" fmla="*/ 933 h 2472623"/>
              <a:gd name="connsiteX5" fmla="*/ 982164 w 2410920"/>
              <a:gd name="connsiteY5" fmla="*/ 98249 h 2472623"/>
              <a:gd name="connsiteX6" fmla="*/ 1325065 w 2410920"/>
              <a:gd name="connsiteY6" fmla="*/ 12524 h 2472623"/>
              <a:gd name="connsiteX7" fmla="*/ 1553665 w 2410920"/>
              <a:gd name="connsiteY7" fmla="*/ 288749 h 2472623"/>
              <a:gd name="connsiteX8" fmla="*/ 2232244 w 2410920"/>
              <a:gd name="connsiteY8" fmla="*/ 928 h 2472623"/>
              <a:gd name="connsiteX9" fmla="*/ 1551961 w 2410920"/>
              <a:gd name="connsiteY9" fmla="*/ 951089 h 2472623"/>
              <a:gd name="connsiteX10" fmla="*/ 2410915 w 2410920"/>
              <a:gd name="connsiteY10" fmla="*/ 136350 h 2472623"/>
              <a:gd name="connsiteX11" fmla="*/ 1882123 w 2410920"/>
              <a:gd name="connsiteY11" fmla="*/ 2472623 h 2472623"/>
              <a:gd name="connsiteX12" fmla="*/ 1192322 w 2410920"/>
              <a:gd name="connsiteY12" fmla="*/ 1979652 h 2472623"/>
              <a:gd name="connsiteX13" fmla="*/ 502521 w 2410920"/>
              <a:gd name="connsiteY13" fmla="*/ 2472623 h 2472623"/>
              <a:gd name="connsiteX14" fmla="*/ 766008 w 2410920"/>
              <a:gd name="connsiteY14" fmla="*/ 1674989 h 2472623"/>
              <a:gd name="connsiteX15" fmla="*/ 0 w 2410920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799736"/>
              <a:gd name="connsiteY0" fmla="*/ 220003 h 2472623"/>
              <a:gd name="connsiteX1" fmla="*/ 271621 w 2799736"/>
              <a:gd name="connsiteY1" fmla="*/ 115233 h 2472623"/>
              <a:gd name="connsiteX2" fmla="*/ 401747 w 2799736"/>
              <a:gd name="connsiteY2" fmla="*/ 231996 h 2472623"/>
              <a:gd name="connsiteX3" fmla="*/ 420189 w 2799736"/>
              <a:gd name="connsiteY3" fmla="*/ 336374 h 2472623"/>
              <a:gd name="connsiteX4" fmla="*/ 874773 w 2799736"/>
              <a:gd name="connsiteY4" fmla="*/ 933 h 2472623"/>
              <a:gd name="connsiteX5" fmla="*/ 982164 w 2799736"/>
              <a:gd name="connsiteY5" fmla="*/ 98249 h 2472623"/>
              <a:gd name="connsiteX6" fmla="*/ 1325065 w 2799736"/>
              <a:gd name="connsiteY6" fmla="*/ 12524 h 2472623"/>
              <a:gd name="connsiteX7" fmla="*/ 1553665 w 2799736"/>
              <a:gd name="connsiteY7" fmla="*/ 288749 h 2472623"/>
              <a:gd name="connsiteX8" fmla="*/ 2232244 w 2799736"/>
              <a:gd name="connsiteY8" fmla="*/ 928 h 2472623"/>
              <a:gd name="connsiteX9" fmla="*/ 2799736 w 2799736"/>
              <a:gd name="connsiteY9" fmla="*/ 865364 h 2472623"/>
              <a:gd name="connsiteX10" fmla="*/ 2410915 w 2799736"/>
              <a:gd name="connsiteY10" fmla="*/ 136350 h 2472623"/>
              <a:gd name="connsiteX11" fmla="*/ 1882123 w 2799736"/>
              <a:gd name="connsiteY11" fmla="*/ 2472623 h 2472623"/>
              <a:gd name="connsiteX12" fmla="*/ 1192322 w 2799736"/>
              <a:gd name="connsiteY12" fmla="*/ 1979652 h 2472623"/>
              <a:gd name="connsiteX13" fmla="*/ 502521 w 2799736"/>
              <a:gd name="connsiteY13" fmla="*/ 2472623 h 2472623"/>
              <a:gd name="connsiteX14" fmla="*/ 766008 w 2799736"/>
              <a:gd name="connsiteY14" fmla="*/ 1674989 h 2472623"/>
              <a:gd name="connsiteX15" fmla="*/ 0 w 2799736"/>
              <a:gd name="connsiteY15" fmla="*/ 220003 h 2472623"/>
              <a:gd name="connsiteX0" fmla="*/ 0 w 3134829"/>
              <a:gd name="connsiteY0" fmla="*/ 220003 h 2472623"/>
              <a:gd name="connsiteX1" fmla="*/ 271621 w 3134829"/>
              <a:gd name="connsiteY1" fmla="*/ 115233 h 2472623"/>
              <a:gd name="connsiteX2" fmla="*/ 401747 w 3134829"/>
              <a:gd name="connsiteY2" fmla="*/ 231996 h 2472623"/>
              <a:gd name="connsiteX3" fmla="*/ 420189 w 3134829"/>
              <a:gd name="connsiteY3" fmla="*/ 336374 h 2472623"/>
              <a:gd name="connsiteX4" fmla="*/ 874773 w 3134829"/>
              <a:gd name="connsiteY4" fmla="*/ 933 h 2472623"/>
              <a:gd name="connsiteX5" fmla="*/ 982164 w 3134829"/>
              <a:gd name="connsiteY5" fmla="*/ 98249 h 2472623"/>
              <a:gd name="connsiteX6" fmla="*/ 1325065 w 3134829"/>
              <a:gd name="connsiteY6" fmla="*/ 12524 h 2472623"/>
              <a:gd name="connsiteX7" fmla="*/ 1553665 w 3134829"/>
              <a:gd name="connsiteY7" fmla="*/ 288749 h 2472623"/>
              <a:gd name="connsiteX8" fmla="*/ 2232244 w 3134829"/>
              <a:gd name="connsiteY8" fmla="*/ 928 h 2472623"/>
              <a:gd name="connsiteX9" fmla="*/ 2799736 w 3134829"/>
              <a:gd name="connsiteY9" fmla="*/ 865364 h 2472623"/>
              <a:gd name="connsiteX10" fmla="*/ 3134815 w 3134829"/>
              <a:gd name="connsiteY10" fmla="*/ 412575 h 2472623"/>
              <a:gd name="connsiteX11" fmla="*/ 1882123 w 3134829"/>
              <a:gd name="connsiteY11" fmla="*/ 2472623 h 2472623"/>
              <a:gd name="connsiteX12" fmla="*/ 1192322 w 3134829"/>
              <a:gd name="connsiteY12" fmla="*/ 1979652 h 2472623"/>
              <a:gd name="connsiteX13" fmla="*/ 502521 w 3134829"/>
              <a:gd name="connsiteY13" fmla="*/ 2472623 h 2472623"/>
              <a:gd name="connsiteX14" fmla="*/ 766008 w 3134829"/>
              <a:gd name="connsiteY14" fmla="*/ 1674989 h 2472623"/>
              <a:gd name="connsiteX15" fmla="*/ 0 w 3134829"/>
              <a:gd name="connsiteY15" fmla="*/ 220003 h 2472623"/>
              <a:gd name="connsiteX0" fmla="*/ 0 w 3134821"/>
              <a:gd name="connsiteY0" fmla="*/ 220003 h 2472623"/>
              <a:gd name="connsiteX1" fmla="*/ 271621 w 3134821"/>
              <a:gd name="connsiteY1" fmla="*/ 115233 h 2472623"/>
              <a:gd name="connsiteX2" fmla="*/ 401747 w 3134821"/>
              <a:gd name="connsiteY2" fmla="*/ 231996 h 2472623"/>
              <a:gd name="connsiteX3" fmla="*/ 420189 w 3134821"/>
              <a:gd name="connsiteY3" fmla="*/ 336374 h 2472623"/>
              <a:gd name="connsiteX4" fmla="*/ 874773 w 3134821"/>
              <a:gd name="connsiteY4" fmla="*/ 933 h 2472623"/>
              <a:gd name="connsiteX5" fmla="*/ 982164 w 3134821"/>
              <a:gd name="connsiteY5" fmla="*/ 98249 h 2472623"/>
              <a:gd name="connsiteX6" fmla="*/ 1325065 w 3134821"/>
              <a:gd name="connsiteY6" fmla="*/ 12524 h 2472623"/>
              <a:gd name="connsiteX7" fmla="*/ 1553665 w 3134821"/>
              <a:gd name="connsiteY7" fmla="*/ 288749 h 2472623"/>
              <a:gd name="connsiteX8" fmla="*/ 2232244 w 3134821"/>
              <a:gd name="connsiteY8" fmla="*/ 928 h 2472623"/>
              <a:gd name="connsiteX9" fmla="*/ 2371111 w 3134821"/>
              <a:gd name="connsiteY9" fmla="*/ 160514 h 2472623"/>
              <a:gd name="connsiteX10" fmla="*/ 3134815 w 3134821"/>
              <a:gd name="connsiteY10" fmla="*/ 412575 h 2472623"/>
              <a:gd name="connsiteX11" fmla="*/ 1882123 w 3134821"/>
              <a:gd name="connsiteY11" fmla="*/ 2472623 h 2472623"/>
              <a:gd name="connsiteX12" fmla="*/ 1192322 w 3134821"/>
              <a:gd name="connsiteY12" fmla="*/ 1979652 h 2472623"/>
              <a:gd name="connsiteX13" fmla="*/ 502521 w 3134821"/>
              <a:gd name="connsiteY13" fmla="*/ 2472623 h 2472623"/>
              <a:gd name="connsiteX14" fmla="*/ 766008 w 3134821"/>
              <a:gd name="connsiteY14" fmla="*/ 1674989 h 2472623"/>
              <a:gd name="connsiteX15" fmla="*/ 0 w 3134821"/>
              <a:gd name="connsiteY15" fmla="*/ 220003 h 2472623"/>
              <a:gd name="connsiteX0" fmla="*/ 0 w 2696680"/>
              <a:gd name="connsiteY0" fmla="*/ 220003 h 2472623"/>
              <a:gd name="connsiteX1" fmla="*/ 271621 w 2696680"/>
              <a:gd name="connsiteY1" fmla="*/ 115233 h 2472623"/>
              <a:gd name="connsiteX2" fmla="*/ 401747 w 2696680"/>
              <a:gd name="connsiteY2" fmla="*/ 231996 h 2472623"/>
              <a:gd name="connsiteX3" fmla="*/ 420189 w 2696680"/>
              <a:gd name="connsiteY3" fmla="*/ 336374 h 2472623"/>
              <a:gd name="connsiteX4" fmla="*/ 874773 w 2696680"/>
              <a:gd name="connsiteY4" fmla="*/ 933 h 2472623"/>
              <a:gd name="connsiteX5" fmla="*/ 982164 w 2696680"/>
              <a:gd name="connsiteY5" fmla="*/ 98249 h 2472623"/>
              <a:gd name="connsiteX6" fmla="*/ 1325065 w 2696680"/>
              <a:gd name="connsiteY6" fmla="*/ 12524 h 2472623"/>
              <a:gd name="connsiteX7" fmla="*/ 1553665 w 2696680"/>
              <a:gd name="connsiteY7" fmla="*/ 288749 h 2472623"/>
              <a:gd name="connsiteX8" fmla="*/ 2232244 w 2696680"/>
              <a:gd name="connsiteY8" fmla="*/ 928 h 2472623"/>
              <a:gd name="connsiteX9" fmla="*/ 2371111 w 2696680"/>
              <a:gd name="connsiteY9" fmla="*/ 160514 h 2472623"/>
              <a:gd name="connsiteX10" fmla="*/ 2696665 w 2696680"/>
              <a:gd name="connsiteY10" fmla="*/ 222075 h 2472623"/>
              <a:gd name="connsiteX11" fmla="*/ 1882123 w 2696680"/>
              <a:gd name="connsiteY11" fmla="*/ 2472623 h 2472623"/>
              <a:gd name="connsiteX12" fmla="*/ 1192322 w 2696680"/>
              <a:gd name="connsiteY12" fmla="*/ 1979652 h 2472623"/>
              <a:gd name="connsiteX13" fmla="*/ 502521 w 2696680"/>
              <a:gd name="connsiteY13" fmla="*/ 2472623 h 2472623"/>
              <a:gd name="connsiteX14" fmla="*/ 766008 w 2696680"/>
              <a:gd name="connsiteY14" fmla="*/ 1674989 h 2472623"/>
              <a:gd name="connsiteX15" fmla="*/ 0 w 2696680"/>
              <a:gd name="connsiteY15" fmla="*/ 220003 h 2472623"/>
              <a:gd name="connsiteX0" fmla="*/ 0 w 2744447"/>
              <a:gd name="connsiteY0" fmla="*/ 220003 h 2472623"/>
              <a:gd name="connsiteX1" fmla="*/ 271621 w 2744447"/>
              <a:gd name="connsiteY1" fmla="*/ 115233 h 2472623"/>
              <a:gd name="connsiteX2" fmla="*/ 401747 w 2744447"/>
              <a:gd name="connsiteY2" fmla="*/ 231996 h 2472623"/>
              <a:gd name="connsiteX3" fmla="*/ 420189 w 2744447"/>
              <a:gd name="connsiteY3" fmla="*/ 336374 h 2472623"/>
              <a:gd name="connsiteX4" fmla="*/ 874773 w 2744447"/>
              <a:gd name="connsiteY4" fmla="*/ 933 h 2472623"/>
              <a:gd name="connsiteX5" fmla="*/ 982164 w 2744447"/>
              <a:gd name="connsiteY5" fmla="*/ 98249 h 2472623"/>
              <a:gd name="connsiteX6" fmla="*/ 1325065 w 2744447"/>
              <a:gd name="connsiteY6" fmla="*/ 12524 h 2472623"/>
              <a:gd name="connsiteX7" fmla="*/ 1553665 w 2744447"/>
              <a:gd name="connsiteY7" fmla="*/ 288749 h 2472623"/>
              <a:gd name="connsiteX8" fmla="*/ 2232244 w 2744447"/>
              <a:gd name="connsiteY8" fmla="*/ 928 h 2472623"/>
              <a:gd name="connsiteX9" fmla="*/ 2371111 w 2744447"/>
              <a:gd name="connsiteY9" fmla="*/ 160514 h 2472623"/>
              <a:gd name="connsiteX10" fmla="*/ 2610939 w 2744447"/>
              <a:gd name="connsiteY10" fmla="*/ 164925 h 2472623"/>
              <a:gd name="connsiteX11" fmla="*/ 2696665 w 2744447"/>
              <a:gd name="connsiteY11" fmla="*/ 222075 h 2472623"/>
              <a:gd name="connsiteX12" fmla="*/ 1882123 w 2744447"/>
              <a:gd name="connsiteY12" fmla="*/ 2472623 h 2472623"/>
              <a:gd name="connsiteX13" fmla="*/ 1192322 w 2744447"/>
              <a:gd name="connsiteY13" fmla="*/ 1979652 h 2472623"/>
              <a:gd name="connsiteX14" fmla="*/ 502521 w 2744447"/>
              <a:gd name="connsiteY14" fmla="*/ 2472623 h 2472623"/>
              <a:gd name="connsiteX15" fmla="*/ 766008 w 2744447"/>
              <a:gd name="connsiteY15" fmla="*/ 1674989 h 2472623"/>
              <a:gd name="connsiteX16" fmla="*/ 0 w 2744447"/>
              <a:gd name="connsiteY16" fmla="*/ 220003 h 2472623"/>
              <a:gd name="connsiteX0" fmla="*/ 0 w 3461138"/>
              <a:gd name="connsiteY0" fmla="*/ 220003 h 2472623"/>
              <a:gd name="connsiteX1" fmla="*/ 271621 w 3461138"/>
              <a:gd name="connsiteY1" fmla="*/ 115233 h 2472623"/>
              <a:gd name="connsiteX2" fmla="*/ 401747 w 3461138"/>
              <a:gd name="connsiteY2" fmla="*/ 231996 h 2472623"/>
              <a:gd name="connsiteX3" fmla="*/ 420189 w 3461138"/>
              <a:gd name="connsiteY3" fmla="*/ 336374 h 2472623"/>
              <a:gd name="connsiteX4" fmla="*/ 874773 w 3461138"/>
              <a:gd name="connsiteY4" fmla="*/ 933 h 2472623"/>
              <a:gd name="connsiteX5" fmla="*/ 982164 w 3461138"/>
              <a:gd name="connsiteY5" fmla="*/ 98249 h 2472623"/>
              <a:gd name="connsiteX6" fmla="*/ 1325065 w 3461138"/>
              <a:gd name="connsiteY6" fmla="*/ 12524 h 2472623"/>
              <a:gd name="connsiteX7" fmla="*/ 1553665 w 3461138"/>
              <a:gd name="connsiteY7" fmla="*/ 288749 h 2472623"/>
              <a:gd name="connsiteX8" fmla="*/ 2232244 w 3461138"/>
              <a:gd name="connsiteY8" fmla="*/ 928 h 2472623"/>
              <a:gd name="connsiteX9" fmla="*/ 2371111 w 3461138"/>
              <a:gd name="connsiteY9" fmla="*/ 160514 h 2472623"/>
              <a:gd name="connsiteX10" fmla="*/ 2610939 w 3461138"/>
              <a:gd name="connsiteY10" fmla="*/ 164925 h 2472623"/>
              <a:gd name="connsiteX11" fmla="*/ 3449140 w 3461138"/>
              <a:gd name="connsiteY11" fmla="*/ 869775 h 2472623"/>
              <a:gd name="connsiteX12" fmla="*/ 1882123 w 3461138"/>
              <a:gd name="connsiteY12" fmla="*/ 2472623 h 2472623"/>
              <a:gd name="connsiteX13" fmla="*/ 1192322 w 3461138"/>
              <a:gd name="connsiteY13" fmla="*/ 1979652 h 2472623"/>
              <a:gd name="connsiteX14" fmla="*/ 502521 w 3461138"/>
              <a:gd name="connsiteY14" fmla="*/ 2472623 h 2472623"/>
              <a:gd name="connsiteX15" fmla="*/ 766008 w 3461138"/>
              <a:gd name="connsiteY15" fmla="*/ 1674989 h 2472623"/>
              <a:gd name="connsiteX16" fmla="*/ 0 w 3461138"/>
              <a:gd name="connsiteY16" fmla="*/ 220003 h 2472623"/>
              <a:gd name="connsiteX0" fmla="*/ 0 w 3460697"/>
              <a:gd name="connsiteY0" fmla="*/ 220003 h 2472623"/>
              <a:gd name="connsiteX1" fmla="*/ 271621 w 3460697"/>
              <a:gd name="connsiteY1" fmla="*/ 115233 h 2472623"/>
              <a:gd name="connsiteX2" fmla="*/ 401747 w 3460697"/>
              <a:gd name="connsiteY2" fmla="*/ 231996 h 2472623"/>
              <a:gd name="connsiteX3" fmla="*/ 420189 w 3460697"/>
              <a:gd name="connsiteY3" fmla="*/ 336374 h 2472623"/>
              <a:gd name="connsiteX4" fmla="*/ 874773 w 3460697"/>
              <a:gd name="connsiteY4" fmla="*/ 933 h 2472623"/>
              <a:gd name="connsiteX5" fmla="*/ 982164 w 3460697"/>
              <a:gd name="connsiteY5" fmla="*/ 98249 h 2472623"/>
              <a:gd name="connsiteX6" fmla="*/ 1325065 w 3460697"/>
              <a:gd name="connsiteY6" fmla="*/ 12524 h 2472623"/>
              <a:gd name="connsiteX7" fmla="*/ 1553665 w 3460697"/>
              <a:gd name="connsiteY7" fmla="*/ 288749 h 2472623"/>
              <a:gd name="connsiteX8" fmla="*/ 2232244 w 3460697"/>
              <a:gd name="connsiteY8" fmla="*/ 928 h 2472623"/>
              <a:gd name="connsiteX9" fmla="*/ 2371111 w 3460697"/>
              <a:gd name="connsiteY9" fmla="*/ 160514 h 2472623"/>
              <a:gd name="connsiteX10" fmla="*/ 2572839 w 3460697"/>
              <a:gd name="connsiteY10" fmla="*/ 164925 h 2472623"/>
              <a:gd name="connsiteX11" fmla="*/ 3449140 w 3460697"/>
              <a:gd name="connsiteY11" fmla="*/ 869775 h 2472623"/>
              <a:gd name="connsiteX12" fmla="*/ 1882123 w 3460697"/>
              <a:gd name="connsiteY12" fmla="*/ 2472623 h 2472623"/>
              <a:gd name="connsiteX13" fmla="*/ 1192322 w 3460697"/>
              <a:gd name="connsiteY13" fmla="*/ 1979652 h 2472623"/>
              <a:gd name="connsiteX14" fmla="*/ 502521 w 3460697"/>
              <a:gd name="connsiteY14" fmla="*/ 2472623 h 2472623"/>
              <a:gd name="connsiteX15" fmla="*/ 766008 w 3460697"/>
              <a:gd name="connsiteY15" fmla="*/ 1674989 h 2472623"/>
              <a:gd name="connsiteX16" fmla="*/ 0 w 3460697"/>
              <a:gd name="connsiteY16" fmla="*/ 220003 h 2472623"/>
              <a:gd name="connsiteX0" fmla="*/ 0 w 3460387"/>
              <a:gd name="connsiteY0" fmla="*/ 220003 h 2472623"/>
              <a:gd name="connsiteX1" fmla="*/ 271621 w 3460387"/>
              <a:gd name="connsiteY1" fmla="*/ 115233 h 2472623"/>
              <a:gd name="connsiteX2" fmla="*/ 401747 w 3460387"/>
              <a:gd name="connsiteY2" fmla="*/ 231996 h 2472623"/>
              <a:gd name="connsiteX3" fmla="*/ 420189 w 3460387"/>
              <a:gd name="connsiteY3" fmla="*/ 336374 h 2472623"/>
              <a:gd name="connsiteX4" fmla="*/ 874773 w 3460387"/>
              <a:gd name="connsiteY4" fmla="*/ 933 h 2472623"/>
              <a:gd name="connsiteX5" fmla="*/ 982164 w 3460387"/>
              <a:gd name="connsiteY5" fmla="*/ 98249 h 2472623"/>
              <a:gd name="connsiteX6" fmla="*/ 1325065 w 3460387"/>
              <a:gd name="connsiteY6" fmla="*/ 12524 h 2472623"/>
              <a:gd name="connsiteX7" fmla="*/ 1553665 w 3460387"/>
              <a:gd name="connsiteY7" fmla="*/ 288749 h 2472623"/>
              <a:gd name="connsiteX8" fmla="*/ 2232244 w 3460387"/>
              <a:gd name="connsiteY8" fmla="*/ 928 h 2472623"/>
              <a:gd name="connsiteX9" fmla="*/ 2371111 w 3460387"/>
              <a:gd name="connsiteY9" fmla="*/ 160514 h 2472623"/>
              <a:gd name="connsiteX10" fmla="*/ 2544264 w 3460387"/>
              <a:gd name="connsiteY10" fmla="*/ 164925 h 2472623"/>
              <a:gd name="connsiteX11" fmla="*/ 3449140 w 3460387"/>
              <a:gd name="connsiteY11" fmla="*/ 869775 h 2472623"/>
              <a:gd name="connsiteX12" fmla="*/ 1882123 w 3460387"/>
              <a:gd name="connsiteY12" fmla="*/ 2472623 h 2472623"/>
              <a:gd name="connsiteX13" fmla="*/ 1192322 w 3460387"/>
              <a:gd name="connsiteY13" fmla="*/ 1979652 h 2472623"/>
              <a:gd name="connsiteX14" fmla="*/ 502521 w 3460387"/>
              <a:gd name="connsiteY14" fmla="*/ 2472623 h 2472623"/>
              <a:gd name="connsiteX15" fmla="*/ 766008 w 3460387"/>
              <a:gd name="connsiteY15" fmla="*/ 1674989 h 2472623"/>
              <a:gd name="connsiteX16" fmla="*/ 0 w 3460387"/>
              <a:gd name="connsiteY16" fmla="*/ 220003 h 2472623"/>
              <a:gd name="connsiteX0" fmla="*/ 0 w 2717971"/>
              <a:gd name="connsiteY0" fmla="*/ 220003 h 2472623"/>
              <a:gd name="connsiteX1" fmla="*/ 271621 w 2717971"/>
              <a:gd name="connsiteY1" fmla="*/ 115233 h 2472623"/>
              <a:gd name="connsiteX2" fmla="*/ 401747 w 2717971"/>
              <a:gd name="connsiteY2" fmla="*/ 231996 h 2472623"/>
              <a:gd name="connsiteX3" fmla="*/ 420189 w 2717971"/>
              <a:gd name="connsiteY3" fmla="*/ 336374 h 2472623"/>
              <a:gd name="connsiteX4" fmla="*/ 874773 w 2717971"/>
              <a:gd name="connsiteY4" fmla="*/ 933 h 2472623"/>
              <a:gd name="connsiteX5" fmla="*/ 982164 w 2717971"/>
              <a:gd name="connsiteY5" fmla="*/ 98249 h 2472623"/>
              <a:gd name="connsiteX6" fmla="*/ 1325065 w 2717971"/>
              <a:gd name="connsiteY6" fmla="*/ 12524 h 2472623"/>
              <a:gd name="connsiteX7" fmla="*/ 1553665 w 2717971"/>
              <a:gd name="connsiteY7" fmla="*/ 288749 h 2472623"/>
              <a:gd name="connsiteX8" fmla="*/ 2232244 w 2717971"/>
              <a:gd name="connsiteY8" fmla="*/ 928 h 2472623"/>
              <a:gd name="connsiteX9" fmla="*/ 2371111 w 2717971"/>
              <a:gd name="connsiteY9" fmla="*/ 160514 h 2472623"/>
              <a:gd name="connsiteX10" fmla="*/ 2544264 w 2717971"/>
              <a:gd name="connsiteY10" fmla="*/ 164925 h 2472623"/>
              <a:gd name="connsiteX11" fmla="*/ 2677615 w 2717971"/>
              <a:gd name="connsiteY11" fmla="*/ 517350 h 2472623"/>
              <a:gd name="connsiteX12" fmla="*/ 1882123 w 2717971"/>
              <a:gd name="connsiteY12" fmla="*/ 2472623 h 2472623"/>
              <a:gd name="connsiteX13" fmla="*/ 1192322 w 2717971"/>
              <a:gd name="connsiteY13" fmla="*/ 1979652 h 2472623"/>
              <a:gd name="connsiteX14" fmla="*/ 502521 w 2717971"/>
              <a:gd name="connsiteY14" fmla="*/ 2472623 h 2472623"/>
              <a:gd name="connsiteX15" fmla="*/ 766008 w 2717971"/>
              <a:gd name="connsiteY15" fmla="*/ 1674989 h 2472623"/>
              <a:gd name="connsiteX16" fmla="*/ 0 w 2717971"/>
              <a:gd name="connsiteY16" fmla="*/ 220003 h 2472623"/>
              <a:gd name="connsiteX0" fmla="*/ 0 w 2812349"/>
              <a:gd name="connsiteY0" fmla="*/ 220003 h 2472623"/>
              <a:gd name="connsiteX1" fmla="*/ 271621 w 2812349"/>
              <a:gd name="connsiteY1" fmla="*/ 115233 h 2472623"/>
              <a:gd name="connsiteX2" fmla="*/ 401747 w 2812349"/>
              <a:gd name="connsiteY2" fmla="*/ 231996 h 2472623"/>
              <a:gd name="connsiteX3" fmla="*/ 420189 w 2812349"/>
              <a:gd name="connsiteY3" fmla="*/ 336374 h 2472623"/>
              <a:gd name="connsiteX4" fmla="*/ 874773 w 2812349"/>
              <a:gd name="connsiteY4" fmla="*/ 933 h 2472623"/>
              <a:gd name="connsiteX5" fmla="*/ 982164 w 2812349"/>
              <a:gd name="connsiteY5" fmla="*/ 98249 h 2472623"/>
              <a:gd name="connsiteX6" fmla="*/ 1325065 w 2812349"/>
              <a:gd name="connsiteY6" fmla="*/ 12524 h 2472623"/>
              <a:gd name="connsiteX7" fmla="*/ 1553665 w 2812349"/>
              <a:gd name="connsiteY7" fmla="*/ 288749 h 2472623"/>
              <a:gd name="connsiteX8" fmla="*/ 2232244 w 2812349"/>
              <a:gd name="connsiteY8" fmla="*/ 928 h 2472623"/>
              <a:gd name="connsiteX9" fmla="*/ 2371111 w 2812349"/>
              <a:gd name="connsiteY9" fmla="*/ 160514 h 2472623"/>
              <a:gd name="connsiteX10" fmla="*/ 2544264 w 2812349"/>
              <a:gd name="connsiteY10" fmla="*/ 164925 h 2472623"/>
              <a:gd name="connsiteX11" fmla="*/ 2782390 w 2812349"/>
              <a:gd name="connsiteY11" fmla="*/ 393525 h 2472623"/>
              <a:gd name="connsiteX12" fmla="*/ 1882123 w 2812349"/>
              <a:gd name="connsiteY12" fmla="*/ 2472623 h 2472623"/>
              <a:gd name="connsiteX13" fmla="*/ 1192322 w 2812349"/>
              <a:gd name="connsiteY13" fmla="*/ 1979652 h 2472623"/>
              <a:gd name="connsiteX14" fmla="*/ 502521 w 2812349"/>
              <a:gd name="connsiteY14" fmla="*/ 2472623 h 2472623"/>
              <a:gd name="connsiteX15" fmla="*/ 766008 w 2812349"/>
              <a:gd name="connsiteY15" fmla="*/ 1674989 h 2472623"/>
              <a:gd name="connsiteX16" fmla="*/ 0 w 2812349"/>
              <a:gd name="connsiteY16" fmla="*/ 220003 h 2472623"/>
              <a:gd name="connsiteX0" fmla="*/ 0 w 2782390"/>
              <a:gd name="connsiteY0" fmla="*/ 220003 h 2472623"/>
              <a:gd name="connsiteX1" fmla="*/ 271621 w 2782390"/>
              <a:gd name="connsiteY1" fmla="*/ 115233 h 2472623"/>
              <a:gd name="connsiteX2" fmla="*/ 401747 w 2782390"/>
              <a:gd name="connsiteY2" fmla="*/ 231996 h 2472623"/>
              <a:gd name="connsiteX3" fmla="*/ 420189 w 2782390"/>
              <a:gd name="connsiteY3" fmla="*/ 336374 h 2472623"/>
              <a:gd name="connsiteX4" fmla="*/ 874773 w 2782390"/>
              <a:gd name="connsiteY4" fmla="*/ 933 h 2472623"/>
              <a:gd name="connsiteX5" fmla="*/ 982164 w 2782390"/>
              <a:gd name="connsiteY5" fmla="*/ 98249 h 2472623"/>
              <a:gd name="connsiteX6" fmla="*/ 1325065 w 2782390"/>
              <a:gd name="connsiteY6" fmla="*/ 12524 h 2472623"/>
              <a:gd name="connsiteX7" fmla="*/ 1553665 w 2782390"/>
              <a:gd name="connsiteY7" fmla="*/ 288749 h 2472623"/>
              <a:gd name="connsiteX8" fmla="*/ 2232244 w 2782390"/>
              <a:gd name="connsiteY8" fmla="*/ 928 h 2472623"/>
              <a:gd name="connsiteX9" fmla="*/ 2371111 w 2782390"/>
              <a:gd name="connsiteY9" fmla="*/ 160514 h 2472623"/>
              <a:gd name="connsiteX10" fmla="*/ 2544264 w 2782390"/>
              <a:gd name="connsiteY10" fmla="*/ 164925 h 2472623"/>
              <a:gd name="connsiteX11" fmla="*/ 2782390 w 2782390"/>
              <a:gd name="connsiteY11" fmla="*/ 393525 h 2472623"/>
              <a:gd name="connsiteX12" fmla="*/ 1882123 w 2782390"/>
              <a:gd name="connsiteY12" fmla="*/ 2472623 h 2472623"/>
              <a:gd name="connsiteX13" fmla="*/ 1192322 w 2782390"/>
              <a:gd name="connsiteY13" fmla="*/ 1979652 h 2472623"/>
              <a:gd name="connsiteX14" fmla="*/ 502521 w 2782390"/>
              <a:gd name="connsiteY14" fmla="*/ 2472623 h 2472623"/>
              <a:gd name="connsiteX15" fmla="*/ 766008 w 2782390"/>
              <a:gd name="connsiteY15" fmla="*/ 1674989 h 2472623"/>
              <a:gd name="connsiteX16" fmla="*/ 0 w 2782390"/>
              <a:gd name="connsiteY16" fmla="*/ 220003 h 2472623"/>
              <a:gd name="connsiteX0" fmla="*/ 0 w 2812848"/>
              <a:gd name="connsiteY0" fmla="*/ 220003 h 2472623"/>
              <a:gd name="connsiteX1" fmla="*/ 271621 w 2812848"/>
              <a:gd name="connsiteY1" fmla="*/ 115233 h 2472623"/>
              <a:gd name="connsiteX2" fmla="*/ 401747 w 2812848"/>
              <a:gd name="connsiteY2" fmla="*/ 231996 h 2472623"/>
              <a:gd name="connsiteX3" fmla="*/ 420189 w 2812848"/>
              <a:gd name="connsiteY3" fmla="*/ 336374 h 2472623"/>
              <a:gd name="connsiteX4" fmla="*/ 874773 w 2812848"/>
              <a:gd name="connsiteY4" fmla="*/ 933 h 2472623"/>
              <a:gd name="connsiteX5" fmla="*/ 982164 w 2812848"/>
              <a:gd name="connsiteY5" fmla="*/ 98249 h 2472623"/>
              <a:gd name="connsiteX6" fmla="*/ 1325065 w 2812848"/>
              <a:gd name="connsiteY6" fmla="*/ 12524 h 2472623"/>
              <a:gd name="connsiteX7" fmla="*/ 1553665 w 2812848"/>
              <a:gd name="connsiteY7" fmla="*/ 288749 h 2472623"/>
              <a:gd name="connsiteX8" fmla="*/ 2232244 w 2812848"/>
              <a:gd name="connsiteY8" fmla="*/ 928 h 2472623"/>
              <a:gd name="connsiteX9" fmla="*/ 2371111 w 2812848"/>
              <a:gd name="connsiteY9" fmla="*/ 160514 h 2472623"/>
              <a:gd name="connsiteX10" fmla="*/ 2544264 w 2812848"/>
              <a:gd name="connsiteY10" fmla="*/ 164925 h 2472623"/>
              <a:gd name="connsiteX11" fmla="*/ 2782390 w 2812848"/>
              <a:gd name="connsiteY11" fmla="*/ 393525 h 2472623"/>
              <a:gd name="connsiteX12" fmla="*/ 1882123 w 2812848"/>
              <a:gd name="connsiteY12" fmla="*/ 2472623 h 2472623"/>
              <a:gd name="connsiteX13" fmla="*/ 1192322 w 2812848"/>
              <a:gd name="connsiteY13" fmla="*/ 1979652 h 2472623"/>
              <a:gd name="connsiteX14" fmla="*/ 502521 w 2812848"/>
              <a:gd name="connsiteY14" fmla="*/ 2472623 h 2472623"/>
              <a:gd name="connsiteX15" fmla="*/ 766008 w 2812848"/>
              <a:gd name="connsiteY15" fmla="*/ 1674989 h 2472623"/>
              <a:gd name="connsiteX16" fmla="*/ 0 w 2812848"/>
              <a:gd name="connsiteY16" fmla="*/ 220003 h 2472623"/>
              <a:gd name="connsiteX0" fmla="*/ 0 w 3068390"/>
              <a:gd name="connsiteY0" fmla="*/ 220003 h 2472623"/>
              <a:gd name="connsiteX1" fmla="*/ 271621 w 3068390"/>
              <a:gd name="connsiteY1" fmla="*/ 115233 h 2472623"/>
              <a:gd name="connsiteX2" fmla="*/ 401747 w 3068390"/>
              <a:gd name="connsiteY2" fmla="*/ 231996 h 2472623"/>
              <a:gd name="connsiteX3" fmla="*/ 420189 w 3068390"/>
              <a:gd name="connsiteY3" fmla="*/ 336374 h 2472623"/>
              <a:gd name="connsiteX4" fmla="*/ 874773 w 3068390"/>
              <a:gd name="connsiteY4" fmla="*/ 933 h 2472623"/>
              <a:gd name="connsiteX5" fmla="*/ 982164 w 3068390"/>
              <a:gd name="connsiteY5" fmla="*/ 98249 h 2472623"/>
              <a:gd name="connsiteX6" fmla="*/ 1325065 w 3068390"/>
              <a:gd name="connsiteY6" fmla="*/ 12524 h 2472623"/>
              <a:gd name="connsiteX7" fmla="*/ 1553665 w 3068390"/>
              <a:gd name="connsiteY7" fmla="*/ 288749 h 2472623"/>
              <a:gd name="connsiteX8" fmla="*/ 2232244 w 3068390"/>
              <a:gd name="connsiteY8" fmla="*/ 928 h 2472623"/>
              <a:gd name="connsiteX9" fmla="*/ 2371111 w 3068390"/>
              <a:gd name="connsiteY9" fmla="*/ 160514 h 2472623"/>
              <a:gd name="connsiteX10" fmla="*/ 2544264 w 3068390"/>
              <a:gd name="connsiteY10" fmla="*/ 164925 h 2472623"/>
              <a:gd name="connsiteX11" fmla="*/ 2782390 w 3068390"/>
              <a:gd name="connsiteY11" fmla="*/ 393525 h 2472623"/>
              <a:gd name="connsiteX12" fmla="*/ 2929873 w 3068390"/>
              <a:gd name="connsiteY12" fmla="*/ 1043873 h 2472623"/>
              <a:gd name="connsiteX13" fmla="*/ 1192322 w 3068390"/>
              <a:gd name="connsiteY13" fmla="*/ 1979652 h 2472623"/>
              <a:gd name="connsiteX14" fmla="*/ 502521 w 3068390"/>
              <a:gd name="connsiteY14" fmla="*/ 2472623 h 2472623"/>
              <a:gd name="connsiteX15" fmla="*/ 766008 w 3068390"/>
              <a:gd name="connsiteY15" fmla="*/ 1674989 h 2472623"/>
              <a:gd name="connsiteX16" fmla="*/ 0 w 3068390"/>
              <a:gd name="connsiteY16" fmla="*/ 220003 h 2472623"/>
              <a:gd name="connsiteX0" fmla="*/ 0 w 3173626"/>
              <a:gd name="connsiteY0" fmla="*/ 225963 h 2478583"/>
              <a:gd name="connsiteX1" fmla="*/ 271621 w 3173626"/>
              <a:gd name="connsiteY1" fmla="*/ 121193 h 2478583"/>
              <a:gd name="connsiteX2" fmla="*/ 401747 w 3173626"/>
              <a:gd name="connsiteY2" fmla="*/ 237956 h 2478583"/>
              <a:gd name="connsiteX3" fmla="*/ 420189 w 3173626"/>
              <a:gd name="connsiteY3" fmla="*/ 342334 h 2478583"/>
              <a:gd name="connsiteX4" fmla="*/ 874773 w 3173626"/>
              <a:gd name="connsiteY4" fmla="*/ 6893 h 2478583"/>
              <a:gd name="connsiteX5" fmla="*/ 982164 w 3173626"/>
              <a:gd name="connsiteY5" fmla="*/ 104209 h 2478583"/>
              <a:gd name="connsiteX6" fmla="*/ 1325065 w 3173626"/>
              <a:gd name="connsiteY6" fmla="*/ 18484 h 2478583"/>
              <a:gd name="connsiteX7" fmla="*/ 1553665 w 3173626"/>
              <a:gd name="connsiteY7" fmla="*/ 294709 h 2478583"/>
              <a:gd name="connsiteX8" fmla="*/ 2232244 w 3173626"/>
              <a:gd name="connsiteY8" fmla="*/ 6888 h 2478583"/>
              <a:gd name="connsiteX9" fmla="*/ 2371111 w 3173626"/>
              <a:gd name="connsiteY9" fmla="*/ 166474 h 2478583"/>
              <a:gd name="connsiteX10" fmla="*/ 2544264 w 3173626"/>
              <a:gd name="connsiteY10" fmla="*/ 170885 h 2478583"/>
              <a:gd name="connsiteX11" fmla="*/ 2782390 w 3173626"/>
              <a:gd name="connsiteY11" fmla="*/ 399485 h 2478583"/>
              <a:gd name="connsiteX12" fmla="*/ 3063223 w 3173626"/>
              <a:gd name="connsiteY12" fmla="*/ 259258 h 2478583"/>
              <a:gd name="connsiteX13" fmla="*/ 1192322 w 3173626"/>
              <a:gd name="connsiteY13" fmla="*/ 1985612 h 2478583"/>
              <a:gd name="connsiteX14" fmla="*/ 502521 w 3173626"/>
              <a:gd name="connsiteY14" fmla="*/ 2478583 h 2478583"/>
              <a:gd name="connsiteX15" fmla="*/ 766008 w 3173626"/>
              <a:gd name="connsiteY15" fmla="*/ 1680949 h 2478583"/>
              <a:gd name="connsiteX16" fmla="*/ 0 w 3173626"/>
              <a:gd name="connsiteY16" fmla="*/ 225963 h 2478583"/>
              <a:gd name="connsiteX0" fmla="*/ 0 w 3063223"/>
              <a:gd name="connsiteY0" fmla="*/ 220003 h 2472623"/>
              <a:gd name="connsiteX1" fmla="*/ 271621 w 3063223"/>
              <a:gd name="connsiteY1" fmla="*/ 115233 h 2472623"/>
              <a:gd name="connsiteX2" fmla="*/ 401747 w 3063223"/>
              <a:gd name="connsiteY2" fmla="*/ 231996 h 2472623"/>
              <a:gd name="connsiteX3" fmla="*/ 420189 w 3063223"/>
              <a:gd name="connsiteY3" fmla="*/ 336374 h 2472623"/>
              <a:gd name="connsiteX4" fmla="*/ 874773 w 3063223"/>
              <a:gd name="connsiteY4" fmla="*/ 933 h 2472623"/>
              <a:gd name="connsiteX5" fmla="*/ 982164 w 3063223"/>
              <a:gd name="connsiteY5" fmla="*/ 98249 h 2472623"/>
              <a:gd name="connsiteX6" fmla="*/ 1325065 w 3063223"/>
              <a:gd name="connsiteY6" fmla="*/ 12524 h 2472623"/>
              <a:gd name="connsiteX7" fmla="*/ 1553665 w 3063223"/>
              <a:gd name="connsiteY7" fmla="*/ 288749 h 2472623"/>
              <a:gd name="connsiteX8" fmla="*/ 2232244 w 3063223"/>
              <a:gd name="connsiteY8" fmla="*/ 928 h 2472623"/>
              <a:gd name="connsiteX9" fmla="*/ 2371111 w 3063223"/>
              <a:gd name="connsiteY9" fmla="*/ 160514 h 2472623"/>
              <a:gd name="connsiteX10" fmla="*/ 2544264 w 3063223"/>
              <a:gd name="connsiteY10" fmla="*/ 164925 h 2472623"/>
              <a:gd name="connsiteX11" fmla="*/ 2782390 w 3063223"/>
              <a:gd name="connsiteY11" fmla="*/ 393525 h 2472623"/>
              <a:gd name="connsiteX12" fmla="*/ 3063223 w 3063223"/>
              <a:gd name="connsiteY12" fmla="*/ 253298 h 2472623"/>
              <a:gd name="connsiteX13" fmla="*/ 1192322 w 3063223"/>
              <a:gd name="connsiteY13" fmla="*/ 1979652 h 2472623"/>
              <a:gd name="connsiteX14" fmla="*/ 502521 w 3063223"/>
              <a:gd name="connsiteY14" fmla="*/ 2472623 h 2472623"/>
              <a:gd name="connsiteX15" fmla="*/ 766008 w 3063223"/>
              <a:gd name="connsiteY15" fmla="*/ 1674989 h 2472623"/>
              <a:gd name="connsiteX16" fmla="*/ 0 w 3063223"/>
              <a:gd name="connsiteY16" fmla="*/ 220003 h 2472623"/>
              <a:gd name="connsiteX0" fmla="*/ 0 w 3063870"/>
              <a:gd name="connsiteY0" fmla="*/ 220003 h 2472623"/>
              <a:gd name="connsiteX1" fmla="*/ 271621 w 3063870"/>
              <a:gd name="connsiteY1" fmla="*/ 115233 h 2472623"/>
              <a:gd name="connsiteX2" fmla="*/ 401747 w 3063870"/>
              <a:gd name="connsiteY2" fmla="*/ 231996 h 2472623"/>
              <a:gd name="connsiteX3" fmla="*/ 420189 w 3063870"/>
              <a:gd name="connsiteY3" fmla="*/ 336374 h 2472623"/>
              <a:gd name="connsiteX4" fmla="*/ 874773 w 3063870"/>
              <a:gd name="connsiteY4" fmla="*/ 933 h 2472623"/>
              <a:gd name="connsiteX5" fmla="*/ 982164 w 3063870"/>
              <a:gd name="connsiteY5" fmla="*/ 98249 h 2472623"/>
              <a:gd name="connsiteX6" fmla="*/ 1325065 w 3063870"/>
              <a:gd name="connsiteY6" fmla="*/ 12524 h 2472623"/>
              <a:gd name="connsiteX7" fmla="*/ 1553665 w 3063870"/>
              <a:gd name="connsiteY7" fmla="*/ 288749 h 2472623"/>
              <a:gd name="connsiteX8" fmla="*/ 2232244 w 3063870"/>
              <a:gd name="connsiteY8" fmla="*/ 928 h 2472623"/>
              <a:gd name="connsiteX9" fmla="*/ 2371111 w 3063870"/>
              <a:gd name="connsiteY9" fmla="*/ 160514 h 2472623"/>
              <a:gd name="connsiteX10" fmla="*/ 2544264 w 3063870"/>
              <a:gd name="connsiteY10" fmla="*/ 164925 h 2472623"/>
              <a:gd name="connsiteX11" fmla="*/ 2782390 w 3063870"/>
              <a:gd name="connsiteY11" fmla="*/ 393525 h 2472623"/>
              <a:gd name="connsiteX12" fmla="*/ 3063223 w 3063870"/>
              <a:gd name="connsiteY12" fmla="*/ 253298 h 2472623"/>
              <a:gd name="connsiteX13" fmla="*/ 1192322 w 3063870"/>
              <a:gd name="connsiteY13" fmla="*/ 1979652 h 2472623"/>
              <a:gd name="connsiteX14" fmla="*/ 502521 w 3063870"/>
              <a:gd name="connsiteY14" fmla="*/ 2472623 h 2472623"/>
              <a:gd name="connsiteX15" fmla="*/ 766008 w 3063870"/>
              <a:gd name="connsiteY15" fmla="*/ 1674989 h 2472623"/>
              <a:gd name="connsiteX16" fmla="*/ 0 w 3063870"/>
              <a:gd name="connsiteY16" fmla="*/ 220003 h 2472623"/>
              <a:gd name="connsiteX0" fmla="*/ 0 w 3278402"/>
              <a:gd name="connsiteY0" fmla="*/ 220003 h 2472623"/>
              <a:gd name="connsiteX1" fmla="*/ 271621 w 3278402"/>
              <a:gd name="connsiteY1" fmla="*/ 115233 h 2472623"/>
              <a:gd name="connsiteX2" fmla="*/ 401747 w 3278402"/>
              <a:gd name="connsiteY2" fmla="*/ 231996 h 2472623"/>
              <a:gd name="connsiteX3" fmla="*/ 420189 w 3278402"/>
              <a:gd name="connsiteY3" fmla="*/ 336374 h 2472623"/>
              <a:gd name="connsiteX4" fmla="*/ 874773 w 3278402"/>
              <a:gd name="connsiteY4" fmla="*/ 933 h 2472623"/>
              <a:gd name="connsiteX5" fmla="*/ 982164 w 3278402"/>
              <a:gd name="connsiteY5" fmla="*/ 98249 h 2472623"/>
              <a:gd name="connsiteX6" fmla="*/ 1325065 w 3278402"/>
              <a:gd name="connsiteY6" fmla="*/ 12524 h 2472623"/>
              <a:gd name="connsiteX7" fmla="*/ 1553665 w 3278402"/>
              <a:gd name="connsiteY7" fmla="*/ 288749 h 2472623"/>
              <a:gd name="connsiteX8" fmla="*/ 2232244 w 3278402"/>
              <a:gd name="connsiteY8" fmla="*/ 928 h 2472623"/>
              <a:gd name="connsiteX9" fmla="*/ 2371111 w 3278402"/>
              <a:gd name="connsiteY9" fmla="*/ 160514 h 2472623"/>
              <a:gd name="connsiteX10" fmla="*/ 2544264 w 3278402"/>
              <a:gd name="connsiteY10" fmla="*/ 164925 h 2472623"/>
              <a:gd name="connsiteX11" fmla="*/ 2782390 w 3278402"/>
              <a:gd name="connsiteY11" fmla="*/ 393525 h 2472623"/>
              <a:gd name="connsiteX12" fmla="*/ 3063223 w 3278402"/>
              <a:gd name="connsiteY12" fmla="*/ 253298 h 2472623"/>
              <a:gd name="connsiteX13" fmla="*/ 2963972 w 3278402"/>
              <a:gd name="connsiteY13" fmla="*/ 808077 h 2472623"/>
              <a:gd name="connsiteX14" fmla="*/ 502521 w 3278402"/>
              <a:gd name="connsiteY14" fmla="*/ 2472623 h 2472623"/>
              <a:gd name="connsiteX15" fmla="*/ 766008 w 3278402"/>
              <a:gd name="connsiteY15" fmla="*/ 1674989 h 2472623"/>
              <a:gd name="connsiteX16" fmla="*/ 0 w 3278402"/>
              <a:gd name="connsiteY16" fmla="*/ 220003 h 2472623"/>
              <a:gd name="connsiteX0" fmla="*/ 0 w 3545553"/>
              <a:gd name="connsiteY0" fmla="*/ 220003 h 2472623"/>
              <a:gd name="connsiteX1" fmla="*/ 271621 w 3545553"/>
              <a:gd name="connsiteY1" fmla="*/ 115233 h 2472623"/>
              <a:gd name="connsiteX2" fmla="*/ 401747 w 3545553"/>
              <a:gd name="connsiteY2" fmla="*/ 231996 h 2472623"/>
              <a:gd name="connsiteX3" fmla="*/ 420189 w 3545553"/>
              <a:gd name="connsiteY3" fmla="*/ 336374 h 2472623"/>
              <a:gd name="connsiteX4" fmla="*/ 874773 w 3545553"/>
              <a:gd name="connsiteY4" fmla="*/ 933 h 2472623"/>
              <a:gd name="connsiteX5" fmla="*/ 982164 w 3545553"/>
              <a:gd name="connsiteY5" fmla="*/ 98249 h 2472623"/>
              <a:gd name="connsiteX6" fmla="*/ 1325065 w 3545553"/>
              <a:gd name="connsiteY6" fmla="*/ 12524 h 2472623"/>
              <a:gd name="connsiteX7" fmla="*/ 1553665 w 3545553"/>
              <a:gd name="connsiteY7" fmla="*/ 288749 h 2472623"/>
              <a:gd name="connsiteX8" fmla="*/ 2232244 w 3545553"/>
              <a:gd name="connsiteY8" fmla="*/ 928 h 2472623"/>
              <a:gd name="connsiteX9" fmla="*/ 2371111 w 3545553"/>
              <a:gd name="connsiteY9" fmla="*/ 160514 h 2472623"/>
              <a:gd name="connsiteX10" fmla="*/ 2544264 w 3545553"/>
              <a:gd name="connsiteY10" fmla="*/ 164925 h 2472623"/>
              <a:gd name="connsiteX11" fmla="*/ 2782390 w 3545553"/>
              <a:gd name="connsiteY11" fmla="*/ 393525 h 2472623"/>
              <a:gd name="connsiteX12" fmla="*/ 3063223 w 3545553"/>
              <a:gd name="connsiteY12" fmla="*/ 253298 h 2472623"/>
              <a:gd name="connsiteX13" fmla="*/ 3316397 w 3545553"/>
              <a:gd name="connsiteY13" fmla="*/ 417552 h 2472623"/>
              <a:gd name="connsiteX14" fmla="*/ 502521 w 3545553"/>
              <a:gd name="connsiteY14" fmla="*/ 2472623 h 2472623"/>
              <a:gd name="connsiteX15" fmla="*/ 766008 w 3545553"/>
              <a:gd name="connsiteY15" fmla="*/ 1674989 h 2472623"/>
              <a:gd name="connsiteX16" fmla="*/ 0 w 3545553"/>
              <a:gd name="connsiteY16" fmla="*/ 220003 h 2472623"/>
              <a:gd name="connsiteX0" fmla="*/ 0 w 3789655"/>
              <a:gd name="connsiteY0" fmla="*/ 220003 h 2472623"/>
              <a:gd name="connsiteX1" fmla="*/ 271621 w 3789655"/>
              <a:gd name="connsiteY1" fmla="*/ 115233 h 2472623"/>
              <a:gd name="connsiteX2" fmla="*/ 401747 w 3789655"/>
              <a:gd name="connsiteY2" fmla="*/ 231996 h 2472623"/>
              <a:gd name="connsiteX3" fmla="*/ 420189 w 3789655"/>
              <a:gd name="connsiteY3" fmla="*/ 336374 h 2472623"/>
              <a:gd name="connsiteX4" fmla="*/ 874773 w 3789655"/>
              <a:gd name="connsiteY4" fmla="*/ 933 h 2472623"/>
              <a:gd name="connsiteX5" fmla="*/ 982164 w 3789655"/>
              <a:gd name="connsiteY5" fmla="*/ 98249 h 2472623"/>
              <a:gd name="connsiteX6" fmla="*/ 1325065 w 3789655"/>
              <a:gd name="connsiteY6" fmla="*/ 12524 h 2472623"/>
              <a:gd name="connsiteX7" fmla="*/ 1553665 w 3789655"/>
              <a:gd name="connsiteY7" fmla="*/ 288749 h 2472623"/>
              <a:gd name="connsiteX8" fmla="*/ 2232244 w 3789655"/>
              <a:gd name="connsiteY8" fmla="*/ 928 h 2472623"/>
              <a:gd name="connsiteX9" fmla="*/ 2371111 w 3789655"/>
              <a:gd name="connsiteY9" fmla="*/ 160514 h 2472623"/>
              <a:gd name="connsiteX10" fmla="*/ 2544264 w 3789655"/>
              <a:gd name="connsiteY10" fmla="*/ 164925 h 2472623"/>
              <a:gd name="connsiteX11" fmla="*/ 2782390 w 3789655"/>
              <a:gd name="connsiteY11" fmla="*/ 393525 h 2472623"/>
              <a:gd name="connsiteX12" fmla="*/ 3063223 w 3789655"/>
              <a:gd name="connsiteY12" fmla="*/ 253298 h 2472623"/>
              <a:gd name="connsiteX13" fmla="*/ 3602147 w 3789655"/>
              <a:gd name="connsiteY13" fmla="*/ 550902 h 2472623"/>
              <a:gd name="connsiteX14" fmla="*/ 502521 w 3789655"/>
              <a:gd name="connsiteY14" fmla="*/ 2472623 h 2472623"/>
              <a:gd name="connsiteX15" fmla="*/ 766008 w 3789655"/>
              <a:gd name="connsiteY15" fmla="*/ 1674989 h 2472623"/>
              <a:gd name="connsiteX16" fmla="*/ 0 w 3789655"/>
              <a:gd name="connsiteY16" fmla="*/ 220003 h 2472623"/>
              <a:gd name="connsiteX0" fmla="*/ 0 w 3602147"/>
              <a:gd name="connsiteY0" fmla="*/ 220003 h 2472623"/>
              <a:gd name="connsiteX1" fmla="*/ 271621 w 3602147"/>
              <a:gd name="connsiteY1" fmla="*/ 115233 h 2472623"/>
              <a:gd name="connsiteX2" fmla="*/ 401747 w 3602147"/>
              <a:gd name="connsiteY2" fmla="*/ 231996 h 2472623"/>
              <a:gd name="connsiteX3" fmla="*/ 420189 w 3602147"/>
              <a:gd name="connsiteY3" fmla="*/ 336374 h 2472623"/>
              <a:gd name="connsiteX4" fmla="*/ 874773 w 3602147"/>
              <a:gd name="connsiteY4" fmla="*/ 933 h 2472623"/>
              <a:gd name="connsiteX5" fmla="*/ 982164 w 3602147"/>
              <a:gd name="connsiteY5" fmla="*/ 98249 h 2472623"/>
              <a:gd name="connsiteX6" fmla="*/ 1325065 w 3602147"/>
              <a:gd name="connsiteY6" fmla="*/ 12524 h 2472623"/>
              <a:gd name="connsiteX7" fmla="*/ 1553665 w 3602147"/>
              <a:gd name="connsiteY7" fmla="*/ 288749 h 2472623"/>
              <a:gd name="connsiteX8" fmla="*/ 2232244 w 3602147"/>
              <a:gd name="connsiteY8" fmla="*/ 928 h 2472623"/>
              <a:gd name="connsiteX9" fmla="*/ 2371111 w 3602147"/>
              <a:gd name="connsiteY9" fmla="*/ 160514 h 2472623"/>
              <a:gd name="connsiteX10" fmla="*/ 2544264 w 3602147"/>
              <a:gd name="connsiteY10" fmla="*/ 164925 h 2472623"/>
              <a:gd name="connsiteX11" fmla="*/ 2782390 w 3602147"/>
              <a:gd name="connsiteY11" fmla="*/ 393525 h 2472623"/>
              <a:gd name="connsiteX12" fmla="*/ 3063223 w 3602147"/>
              <a:gd name="connsiteY12" fmla="*/ 253298 h 2472623"/>
              <a:gd name="connsiteX13" fmla="*/ 3602147 w 3602147"/>
              <a:gd name="connsiteY13" fmla="*/ 550902 h 2472623"/>
              <a:gd name="connsiteX14" fmla="*/ 502521 w 3602147"/>
              <a:gd name="connsiteY14" fmla="*/ 2472623 h 2472623"/>
              <a:gd name="connsiteX15" fmla="*/ 766008 w 3602147"/>
              <a:gd name="connsiteY15" fmla="*/ 1674989 h 2472623"/>
              <a:gd name="connsiteX16" fmla="*/ 0 w 3602147"/>
              <a:gd name="connsiteY16" fmla="*/ 220003 h 2472623"/>
              <a:gd name="connsiteX0" fmla="*/ 0 w 3354497"/>
              <a:gd name="connsiteY0" fmla="*/ 220003 h 2472623"/>
              <a:gd name="connsiteX1" fmla="*/ 271621 w 3354497"/>
              <a:gd name="connsiteY1" fmla="*/ 115233 h 2472623"/>
              <a:gd name="connsiteX2" fmla="*/ 401747 w 3354497"/>
              <a:gd name="connsiteY2" fmla="*/ 231996 h 2472623"/>
              <a:gd name="connsiteX3" fmla="*/ 420189 w 3354497"/>
              <a:gd name="connsiteY3" fmla="*/ 336374 h 2472623"/>
              <a:gd name="connsiteX4" fmla="*/ 874773 w 3354497"/>
              <a:gd name="connsiteY4" fmla="*/ 933 h 2472623"/>
              <a:gd name="connsiteX5" fmla="*/ 982164 w 3354497"/>
              <a:gd name="connsiteY5" fmla="*/ 98249 h 2472623"/>
              <a:gd name="connsiteX6" fmla="*/ 1325065 w 3354497"/>
              <a:gd name="connsiteY6" fmla="*/ 12524 h 2472623"/>
              <a:gd name="connsiteX7" fmla="*/ 1553665 w 3354497"/>
              <a:gd name="connsiteY7" fmla="*/ 288749 h 2472623"/>
              <a:gd name="connsiteX8" fmla="*/ 2232244 w 3354497"/>
              <a:gd name="connsiteY8" fmla="*/ 928 h 2472623"/>
              <a:gd name="connsiteX9" fmla="*/ 2371111 w 3354497"/>
              <a:gd name="connsiteY9" fmla="*/ 160514 h 2472623"/>
              <a:gd name="connsiteX10" fmla="*/ 2544264 w 3354497"/>
              <a:gd name="connsiteY10" fmla="*/ 164925 h 2472623"/>
              <a:gd name="connsiteX11" fmla="*/ 2782390 w 3354497"/>
              <a:gd name="connsiteY11" fmla="*/ 393525 h 2472623"/>
              <a:gd name="connsiteX12" fmla="*/ 3063223 w 3354497"/>
              <a:gd name="connsiteY12" fmla="*/ 253298 h 2472623"/>
              <a:gd name="connsiteX13" fmla="*/ 3354497 w 3354497"/>
              <a:gd name="connsiteY13" fmla="*/ 427077 h 2472623"/>
              <a:gd name="connsiteX14" fmla="*/ 502521 w 3354497"/>
              <a:gd name="connsiteY14" fmla="*/ 2472623 h 2472623"/>
              <a:gd name="connsiteX15" fmla="*/ 766008 w 3354497"/>
              <a:gd name="connsiteY15" fmla="*/ 1674989 h 2472623"/>
              <a:gd name="connsiteX16" fmla="*/ 0 w 3354497"/>
              <a:gd name="connsiteY16" fmla="*/ 220003 h 2472623"/>
              <a:gd name="connsiteX0" fmla="*/ 0 w 3503109"/>
              <a:gd name="connsiteY0" fmla="*/ 220003 h 2472623"/>
              <a:gd name="connsiteX1" fmla="*/ 271621 w 3503109"/>
              <a:gd name="connsiteY1" fmla="*/ 115233 h 2472623"/>
              <a:gd name="connsiteX2" fmla="*/ 401747 w 3503109"/>
              <a:gd name="connsiteY2" fmla="*/ 231996 h 2472623"/>
              <a:gd name="connsiteX3" fmla="*/ 420189 w 3503109"/>
              <a:gd name="connsiteY3" fmla="*/ 336374 h 2472623"/>
              <a:gd name="connsiteX4" fmla="*/ 874773 w 3503109"/>
              <a:gd name="connsiteY4" fmla="*/ 933 h 2472623"/>
              <a:gd name="connsiteX5" fmla="*/ 982164 w 3503109"/>
              <a:gd name="connsiteY5" fmla="*/ 98249 h 2472623"/>
              <a:gd name="connsiteX6" fmla="*/ 1325065 w 3503109"/>
              <a:gd name="connsiteY6" fmla="*/ 12524 h 2472623"/>
              <a:gd name="connsiteX7" fmla="*/ 1553665 w 3503109"/>
              <a:gd name="connsiteY7" fmla="*/ 288749 h 2472623"/>
              <a:gd name="connsiteX8" fmla="*/ 2232244 w 3503109"/>
              <a:gd name="connsiteY8" fmla="*/ 928 h 2472623"/>
              <a:gd name="connsiteX9" fmla="*/ 2371111 w 3503109"/>
              <a:gd name="connsiteY9" fmla="*/ 160514 h 2472623"/>
              <a:gd name="connsiteX10" fmla="*/ 2544264 w 3503109"/>
              <a:gd name="connsiteY10" fmla="*/ 164925 h 2472623"/>
              <a:gd name="connsiteX11" fmla="*/ 2782390 w 3503109"/>
              <a:gd name="connsiteY11" fmla="*/ 393525 h 2472623"/>
              <a:gd name="connsiteX12" fmla="*/ 3063223 w 3503109"/>
              <a:gd name="connsiteY12" fmla="*/ 253298 h 2472623"/>
              <a:gd name="connsiteX13" fmla="*/ 3115764 w 3503109"/>
              <a:gd name="connsiteY13" fmla="*/ 355425 h 2472623"/>
              <a:gd name="connsiteX14" fmla="*/ 3354497 w 3503109"/>
              <a:gd name="connsiteY14" fmla="*/ 427077 h 2472623"/>
              <a:gd name="connsiteX15" fmla="*/ 502521 w 3503109"/>
              <a:gd name="connsiteY15" fmla="*/ 2472623 h 2472623"/>
              <a:gd name="connsiteX16" fmla="*/ 766008 w 3503109"/>
              <a:gd name="connsiteY16" fmla="*/ 1674989 h 2472623"/>
              <a:gd name="connsiteX17" fmla="*/ 0 w 3503109"/>
              <a:gd name="connsiteY17" fmla="*/ 220003 h 2472623"/>
              <a:gd name="connsiteX0" fmla="*/ 0 w 4026499"/>
              <a:gd name="connsiteY0" fmla="*/ 220003 h 2472623"/>
              <a:gd name="connsiteX1" fmla="*/ 271621 w 4026499"/>
              <a:gd name="connsiteY1" fmla="*/ 115233 h 2472623"/>
              <a:gd name="connsiteX2" fmla="*/ 401747 w 4026499"/>
              <a:gd name="connsiteY2" fmla="*/ 231996 h 2472623"/>
              <a:gd name="connsiteX3" fmla="*/ 420189 w 4026499"/>
              <a:gd name="connsiteY3" fmla="*/ 336374 h 2472623"/>
              <a:gd name="connsiteX4" fmla="*/ 874773 w 4026499"/>
              <a:gd name="connsiteY4" fmla="*/ 933 h 2472623"/>
              <a:gd name="connsiteX5" fmla="*/ 982164 w 4026499"/>
              <a:gd name="connsiteY5" fmla="*/ 98249 h 2472623"/>
              <a:gd name="connsiteX6" fmla="*/ 1325065 w 4026499"/>
              <a:gd name="connsiteY6" fmla="*/ 12524 h 2472623"/>
              <a:gd name="connsiteX7" fmla="*/ 1553665 w 4026499"/>
              <a:gd name="connsiteY7" fmla="*/ 288749 h 2472623"/>
              <a:gd name="connsiteX8" fmla="*/ 2232244 w 4026499"/>
              <a:gd name="connsiteY8" fmla="*/ 928 h 2472623"/>
              <a:gd name="connsiteX9" fmla="*/ 2371111 w 4026499"/>
              <a:gd name="connsiteY9" fmla="*/ 160514 h 2472623"/>
              <a:gd name="connsiteX10" fmla="*/ 2544264 w 4026499"/>
              <a:gd name="connsiteY10" fmla="*/ 164925 h 2472623"/>
              <a:gd name="connsiteX11" fmla="*/ 2782390 w 4026499"/>
              <a:gd name="connsiteY11" fmla="*/ 393525 h 2472623"/>
              <a:gd name="connsiteX12" fmla="*/ 3063223 w 4026499"/>
              <a:gd name="connsiteY12" fmla="*/ 253298 h 2472623"/>
              <a:gd name="connsiteX13" fmla="*/ 3115764 w 4026499"/>
              <a:gd name="connsiteY13" fmla="*/ 355425 h 2472623"/>
              <a:gd name="connsiteX14" fmla="*/ 3935522 w 4026499"/>
              <a:gd name="connsiteY14" fmla="*/ 998577 h 2472623"/>
              <a:gd name="connsiteX15" fmla="*/ 502521 w 4026499"/>
              <a:gd name="connsiteY15" fmla="*/ 2472623 h 2472623"/>
              <a:gd name="connsiteX16" fmla="*/ 766008 w 4026499"/>
              <a:gd name="connsiteY16" fmla="*/ 1674989 h 2472623"/>
              <a:gd name="connsiteX17" fmla="*/ 0 w 4026499"/>
              <a:gd name="connsiteY17" fmla="*/ 220003 h 2472623"/>
              <a:gd name="connsiteX0" fmla="*/ 0 w 4041344"/>
              <a:gd name="connsiteY0" fmla="*/ 220003 h 2472623"/>
              <a:gd name="connsiteX1" fmla="*/ 271621 w 4041344"/>
              <a:gd name="connsiteY1" fmla="*/ 115233 h 2472623"/>
              <a:gd name="connsiteX2" fmla="*/ 401747 w 4041344"/>
              <a:gd name="connsiteY2" fmla="*/ 231996 h 2472623"/>
              <a:gd name="connsiteX3" fmla="*/ 420189 w 4041344"/>
              <a:gd name="connsiteY3" fmla="*/ 336374 h 2472623"/>
              <a:gd name="connsiteX4" fmla="*/ 874773 w 4041344"/>
              <a:gd name="connsiteY4" fmla="*/ 933 h 2472623"/>
              <a:gd name="connsiteX5" fmla="*/ 982164 w 4041344"/>
              <a:gd name="connsiteY5" fmla="*/ 98249 h 2472623"/>
              <a:gd name="connsiteX6" fmla="*/ 1325065 w 4041344"/>
              <a:gd name="connsiteY6" fmla="*/ 12524 h 2472623"/>
              <a:gd name="connsiteX7" fmla="*/ 1553665 w 4041344"/>
              <a:gd name="connsiteY7" fmla="*/ 288749 h 2472623"/>
              <a:gd name="connsiteX8" fmla="*/ 2232244 w 4041344"/>
              <a:gd name="connsiteY8" fmla="*/ 928 h 2472623"/>
              <a:gd name="connsiteX9" fmla="*/ 2371111 w 4041344"/>
              <a:gd name="connsiteY9" fmla="*/ 160514 h 2472623"/>
              <a:gd name="connsiteX10" fmla="*/ 2544264 w 4041344"/>
              <a:gd name="connsiteY10" fmla="*/ 164925 h 2472623"/>
              <a:gd name="connsiteX11" fmla="*/ 2782390 w 4041344"/>
              <a:gd name="connsiteY11" fmla="*/ 393525 h 2472623"/>
              <a:gd name="connsiteX12" fmla="*/ 3063223 w 4041344"/>
              <a:gd name="connsiteY12" fmla="*/ 253298 h 2472623"/>
              <a:gd name="connsiteX13" fmla="*/ 3325314 w 4041344"/>
              <a:gd name="connsiteY13" fmla="*/ 460200 h 2472623"/>
              <a:gd name="connsiteX14" fmla="*/ 3935522 w 4041344"/>
              <a:gd name="connsiteY14" fmla="*/ 998577 h 2472623"/>
              <a:gd name="connsiteX15" fmla="*/ 502521 w 4041344"/>
              <a:gd name="connsiteY15" fmla="*/ 2472623 h 2472623"/>
              <a:gd name="connsiteX16" fmla="*/ 766008 w 4041344"/>
              <a:gd name="connsiteY16" fmla="*/ 1674989 h 2472623"/>
              <a:gd name="connsiteX17" fmla="*/ 0 w 4041344"/>
              <a:gd name="connsiteY17" fmla="*/ 220003 h 2472623"/>
              <a:gd name="connsiteX0" fmla="*/ 0 w 3937362"/>
              <a:gd name="connsiteY0" fmla="*/ 220003 h 2472623"/>
              <a:gd name="connsiteX1" fmla="*/ 271621 w 3937362"/>
              <a:gd name="connsiteY1" fmla="*/ 115233 h 2472623"/>
              <a:gd name="connsiteX2" fmla="*/ 401747 w 3937362"/>
              <a:gd name="connsiteY2" fmla="*/ 231996 h 2472623"/>
              <a:gd name="connsiteX3" fmla="*/ 420189 w 3937362"/>
              <a:gd name="connsiteY3" fmla="*/ 336374 h 2472623"/>
              <a:gd name="connsiteX4" fmla="*/ 874773 w 3937362"/>
              <a:gd name="connsiteY4" fmla="*/ 933 h 2472623"/>
              <a:gd name="connsiteX5" fmla="*/ 982164 w 3937362"/>
              <a:gd name="connsiteY5" fmla="*/ 98249 h 2472623"/>
              <a:gd name="connsiteX6" fmla="*/ 1325065 w 3937362"/>
              <a:gd name="connsiteY6" fmla="*/ 12524 h 2472623"/>
              <a:gd name="connsiteX7" fmla="*/ 1553665 w 3937362"/>
              <a:gd name="connsiteY7" fmla="*/ 288749 h 2472623"/>
              <a:gd name="connsiteX8" fmla="*/ 2232244 w 3937362"/>
              <a:gd name="connsiteY8" fmla="*/ 928 h 2472623"/>
              <a:gd name="connsiteX9" fmla="*/ 2371111 w 3937362"/>
              <a:gd name="connsiteY9" fmla="*/ 160514 h 2472623"/>
              <a:gd name="connsiteX10" fmla="*/ 2544264 w 3937362"/>
              <a:gd name="connsiteY10" fmla="*/ 164925 h 2472623"/>
              <a:gd name="connsiteX11" fmla="*/ 2782390 w 3937362"/>
              <a:gd name="connsiteY11" fmla="*/ 393525 h 2472623"/>
              <a:gd name="connsiteX12" fmla="*/ 3063223 w 3937362"/>
              <a:gd name="connsiteY12" fmla="*/ 253298 h 2472623"/>
              <a:gd name="connsiteX13" fmla="*/ 3325314 w 3937362"/>
              <a:gd name="connsiteY13" fmla="*/ 460200 h 2472623"/>
              <a:gd name="connsiteX14" fmla="*/ 3821222 w 3937362"/>
              <a:gd name="connsiteY14" fmla="*/ 465177 h 2472623"/>
              <a:gd name="connsiteX15" fmla="*/ 502521 w 3937362"/>
              <a:gd name="connsiteY15" fmla="*/ 2472623 h 2472623"/>
              <a:gd name="connsiteX16" fmla="*/ 766008 w 3937362"/>
              <a:gd name="connsiteY16" fmla="*/ 1674989 h 2472623"/>
              <a:gd name="connsiteX17" fmla="*/ 0 w 3937362"/>
              <a:gd name="connsiteY17" fmla="*/ 220003 h 2472623"/>
              <a:gd name="connsiteX0" fmla="*/ 0 w 3821222"/>
              <a:gd name="connsiteY0" fmla="*/ 220003 h 2472623"/>
              <a:gd name="connsiteX1" fmla="*/ 271621 w 3821222"/>
              <a:gd name="connsiteY1" fmla="*/ 115233 h 2472623"/>
              <a:gd name="connsiteX2" fmla="*/ 401747 w 3821222"/>
              <a:gd name="connsiteY2" fmla="*/ 231996 h 2472623"/>
              <a:gd name="connsiteX3" fmla="*/ 420189 w 3821222"/>
              <a:gd name="connsiteY3" fmla="*/ 336374 h 2472623"/>
              <a:gd name="connsiteX4" fmla="*/ 874773 w 3821222"/>
              <a:gd name="connsiteY4" fmla="*/ 933 h 2472623"/>
              <a:gd name="connsiteX5" fmla="*/ 982164 w 3821222"/>
              <a:gd name="connsiteY5" fmla="*/ 98249 h 2472623"/>
              <a:gd name="connsiteX6" fmla="*/ 1325065 w 3821222"/>
              <a:gd name="connsiteY6" fmla="*/ 12524 h 2472623"/>
              <a:gd name="connsiteX7" fmla="*/ 1553665 w 3821222"/>
              <a:gd name="connsiteY7" fmla="*/ 288749 h 2472623"/>
              <a:gd name="connsiteX8" fmla="*/ 2232244 w 3821222"/>
              <a:gd name="connsiteY8" fmla="*/ 928 h 2472623"/>
              <a:gd name="connsiteX9" fmla="*/ 2371111 w 3821222"/>
              <a:gd name="connsiteY9" fmla="*/ 160514 h 2472623"/>
              <a:gd name="connsiteX10" fmla="*/ 2544264 w 3821222"/>
              <a:gd name="connsiteY10" fmla="*/ 164925 h 2472623"/>
              <a:gd name="connsiteX11" fmla="*/ 2782390 w 3821222"/>
              <a:gd name="connsiteY11" fmla="*/ 393525 h 2472623"/>
              <a:gd name="connsiteX12" fmla="*/ 3063223 w 3821222"/>
              <a:gd name="connsiteY12" fmla="*/ 253298 h 2472623"/>
              <a:gd name="connsiteX13" fmla="*/ 3325314 w 3821222"/>
              <a:gd name="connsiteY13" fmla="*/ 460200 h 2472623"/>
              <a:gd name="connsiteX14" fmla="*/ 3821222 w 3821222"/>
              <a:gd name="connsiteY14" fmla="*/ 465177 h 2472623"/>
              <a:gd name="connsiteX15" fmla="*/ 502521 w 3821222"/>
              <a:gd name="connsiteY15" fmla="*/ 2472623 h 2472623"/>
              <a:gd name="connsiteX16" fmla="*/ 766008 w 3821222"/>
              <a:gd name="connsiteY16" fmla="*/ 1674989 h 2472623"/>
              <a:gd name="connsiteX17" fmla="*/ 0 w 38212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4281654"/>
              <a:gd name="connsiteY0" fmla="*/ 220003 h 1674989"/>
              <a:gd name="connsiteX1" fmla="*/ 271621 w 4281654"/>
              <a:gd name="connsiteY1" fmla="*/ 115233 h 1674989"/>
              <a:gd name="connsiteX2" fmla="*/ 401747 w 4281654"/>
              <a:gd name="connsiteY2" fmla="*/ 231996 h 1674989"/>
              <a:gd name="connsiteX3" fmla="*/ 420189 w 4281654"/>
              <a:gd name="connsiteY3" fmla="*/ 336374 h 1674989"/>
              <a:gd name="connsiteX4" fmla="*/ 874773 w 4281654"/>
              <a:gd name="connsiteY4" fmla="*/ 933 h 1674989"/>
              <a:gd name="connsiteX5" fmla="*/ 982164 w 4281654"/>
              <a:gd name="connsiteY5" fmla="*/ 98249 h 1674989"/>
              <a:gd name="connsiteX6" fmla="*/ 1325065 w 4281654"/>
              <a:gd name="connsiteY6" fmla="*/ 12524 h 1674989"/>
              <a:gd name="connsiteX7" fmla="*/ 1553665 w 4281654"/>
              <a:gd name="connsiteY7" fmla="*/ 288749 h 1674989"/>
              <a:gd name="connsiteX8" fmla="*/ 2232244 w 4281654"/>
              <a:gd name="connsiteY8" fmla="*/ 928 h 1674989"/>
              <a:gd name="connsiteX9" fmla="*/ 2371111 w 4281654"/>
              <a:gd name="connsiteY9" fmla="*/ 160514 h 1674989"/>
              <a:gd name="connsiteX10" fmla="*/ 2544264 w 4281654"/>
              <a:gd name="connsiteY10" fmla="*/ 164925 h 1674989"/>
              <a:gd name="connsiteX11" fmla="*/ 2782390 w 4281654"/>
              <a:gd name="connsiteY11" fmla="*/ 393525 h 1674989"/>
              <a:gd name="connsiteX12" fmla="*/ 3063223 w 4281654"/>
              <a:gd name="connsiteY12" fmla="*/ 253298 h 1674989"/>
              <a:gd name="connsiteX13" fmla="*/ 3325314 w 4281654"/>
              <a:gd name="connsiteY13" fmla="*/ 460200 h 1674989"/>
              <a:gd name="connsiteX14" fmla="*/ 3859322 w 4281654"/>
              <a:gd name="connsiteY14" fmla="*/ 427077 h 1674989"/>
              <a:gd name="connsiteX15" fmla="*/ 3836271 w 4281654"/>
              <a:gd name="connsiteY15" fmla="*/ 900998 h 1674989"/>
              <a:gd name="connsiteX16" fmla="*/ 766008 w 4281654"/>
              <a:gd name="connsiteY16" fmla="*/ 1674989 h 1674989"/>
              <a:gd name="connsiteX17" fmla="*/ 0 w 4281654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4173218"/>
              <a:gd name="connsiteY0" fmla="*/ 220003 h 1017764"/>
              <a:gd name="connsiteX1" fmla="*/ 271621 w 4173218"/>
              <a:gd name="connsiteY1" fmla="*/ 115233 h 1017764"/>
              <a:gd name="connsiteX2" fmla="*/ 401747 w 4173218"/>
              <a:gd name="connsiteY2" fmla="*/ 231996 h 1017764"/>
              <a:gd name="connsiteX3" fmla="*/ 420189 w 4173218"/>
              <a:gd name="connsiteY3" fmla="*/ 336374 h 1017764"/>
              <a:gd name="connsiteX4" fmla="*/ 874773 w 4173218"/>
              <a:gd name="connsiteY4" fmla="*/ 933 h 1017764"/>
              <a:gd name="connsiteX5" fmla="*/ 982164 w 4173218"/>
              <a:gd name="connsiteY5" fmla="*/ 98249 h 1017764"/>
              <a:gd name="connsiteX6" fmla="*/ 1325065 w 4173218"/>
              <a:gd name="connsiteY6" fmla="*/ 12524 h 1017764"/>
              <a:gd name="connsiteX7" fmla="*/ 1553665 w 4173218"/>
              <a:gd name="connsiteY7" fmla="*/ 288749 h 1017764"/>
              <a:gd name="connsiteX8" fmla="*/ 2232244 w 4173218"/>
              <a:gd name="connsiteY8" fmla="*/ 928 h 1017764"/>
              <a:gd name="connsiteX9" fmla="*/ 2371111 w 4173218"/>
              <a:gd name="connsiteY9" fmla="*/ 160514 h 1017764"/>
              <a:gd name="connsiteX10" fmla="*/ 2544264 w 4173218"/>
              <a:gd name="connsiteY10" fmla="*/ 164925 h 1017764"/>
              <a:gd name="connsiteX11" fmla="*/ 2782390 w 4173218"/>
              <a:gd name="connsiteY11" fmla="*/ 393525 h 1017764"/>
              <a:gd name="connsiteX12" fmla="*/ 3063223 w 4173218"/>
              <a:gd name="connsiteY12" fmla="*/ 253298 h 1017764"/>
              <a:gd name="connsiteX13" fmla="*/ 3325314 w 4173218"/>
              <a:gd name="connsiteY13" fmla="*/ 460200 h 1017764"/>
              <a:gd name="connsiteX14" fmla="*/ 3859322 w 4173218"/>
              <a:gd name="connsiteY14" fmla="*/ 427077 h 1017764"/>
              <a:gd name="connsiteX15" fmla="*/ 3836271 w 4173218"/>
              <a:gd name="connsiteY15" fmla="*/ 900998 h 1017764"/>
              <a:gd name="connsiteX16" fmla="*/ 3575883 w 4173218"/>
              <a:gd name="connsiteY16" fmla="*/ 1017764 h 1017764"/>
              <a:gd name="connsiteX17" fmla="*/ 0 w 4173218"/>
              <a:gd name="connsiteY17" fmla="*/ 220003 h 1017764"/>
              <a:gd name="connsiteX0" fmla="*/ 0 w 3865359"/>
              <a:gd name="connsiteY0" fmla="*/ 220003 h 1017764"/>
              <a:gd name="connsiteX1" fmla="*/ 271621 w 3865359"/>
              <a:gd name="connsiteY1" fmla="*/ 115233 h 1017764"/>
              <a:gd name="connsiteX2" fmla="*/ 401747 w 3865359"/>
              <a:gd name="connsiteY2" fmla="*/ 231996 h 1017764"/>
              <a:gd name="connsiteX3" fmla="*/ 420189 w 3865359"/>
              <a:gd name="connsiteY3" fmla="*/ 336374 h 1017764"/>
              <a:gd name="connsiteX4" fmla="*/ 874773 w 3865359"/>
              <a:gd name="connsiteY4" fmla="*/ 933 h 1017764"/>
              <a:gd name="connsiteX5" fmla="*/ 982164 w 3865359"/>
              <a:gd name="connsiteY5" fmla="*/ 98249 h 1017764"/>
              <a:gd name="connsiteX6" fmla="*/ 1325065 w 3865359"/>
              <a:gd name="connsiteY6" fmla="*/ 12524 h 1017764"/>
              <a:gd name="connsiteX7" fmla="*/ 1553665 w 3865359"/>
              <a:gd name="connsiteY7" fmla="*/ 288749 h 1017764"/>
              <a:gd name="connsiteX8" fmla="*/ 2232244 w 3865359"/>
              <a:gd name="connsiteY8" fmla="*/ 928 h 1017764"/>
              <a:gd name="connsiteX9" fmla="*/ 2371111 w 3865359"/>
              <a:gd name="connsiteY9" fmla="*/ 160514 h 1017764"/>
              <a:gd name="connsiteX10" fmla="*/ 2544264 w 3865359"/>
              <a:gd name="connsiteY10" fmla="*/ 164925 h 1017764"/>
              <a:gd name="connsiteX11" fmla="*/ 2782390 w 3865359"/>
              <a:gd name="connsiteY11" fmla="*/ 393525 h 1017764"/>
              <a:gd name="connsiteX12" fmla="*/ 3063223 w 3865359"/>
              <a:gd name="connsiteY12" fmla="*/ 253298 h 1017764"/>
              <a:gd name="connsiteX13" fmla="*/ 3325314 w 3865359"/>
              <a:gd name="connsiteY13" fmla="*/ 460200 h 1017764"/>
              <a:gd name="connsiteX14" fmla="*/ 3859322 w 3865359"/>
              <a:gd name="connsiteY14" fmla="*/ 427077 h 1017764"/>
              <a:gd name="connsiteX15" fmla="*/ 3836271 w 3865359"/>
              <a:gd name="connsiteY15" fmla="*/ 900998 h 1017764"/>
              <a:gd name="connsiteX16" fmla="*/ 3575883 w 3865359"/>
              <a:gd name="connsiteY16" fmla="*/ 1017764 h 1017764"/>
              <a:gd name="connsiteX17" fmla="*/ 0 w 3865359"/>
              <a:gd name="connsiteY17" fmla="*/ 220003 h 1017764"/>
              <a:gd name="connsiteX0" fmla="*/ 0 w 3864866"/>
              <a:gd name="connsiteY0" fmla="*/ 220003 h 1017764"/>
              <a:gd name="connsiteX1" fmla="*/ 271621 w 3864866"/>
              <a:gd name="connsiteY1" fmla="*/ 115233 h 1017764"/>
              <a:gd name="connsiteX2" fmla="*/ 401747 w 3864866"/>
              <a:gd name="connsiteY2" fmla="*/ 231996 h 1017764"/>
              <a:gd name="connsiteX3" fmla="*/ 420189 w 3864866"/>
              <a:gd name="connsiteY3" fmla="*/ 336374 h 1017764"/>
              <a:gd name="connsiteX4" fmla="*/ 874773 w 3864866"/>
              <a:gd name="connsiteY4" fmla="*/ 933 h 1017764"/>
              <a:gd name="connsiteX5" fmla="*/ 982164 w 3864866"/>
              <a:gd name="connsiteY5" fmla="*/ 98249 h 1017764"/>
              <a:gd name="connsiteX6" fmla="*/ 1325065 w 3864866"/>
              <a:gd name="connsiteY6" fmla="*/ 12524 h 1017764"/>
              <a:gd name="connsiteX7" fmla="*/ 1553665 w 3864866"/>
              <a:gd name="connsiteY7" fmla="*/ 288749 h 1017764"/>
              <a:gd name="connsiteX8" fmla="*/ 2232244 w 3864866"/>
              <a:gd name="connsiteY8" fmla="*/ 928 h 1017764"/>
              <a:gd name="connsiteX9" fmla="*/ 2371111 w 3864866"/>
              <a:gd name="connsiteY9" fmla="*/ 160514 h 1017764"/>
              <a:gd name="connsiteX10" fmla="*/ 2544264 w 3864866"/>
              <a:gd name="connsiteY10" fmla="*/ 164925 h 1017764"/>
              <a:gd name="connsiteX11" fmla="*/ 2782390 w 3864866"/>
              <a:gd name="connsiteY11" fmla="*/ 393525 h 1017764"/>
              <a:gd name="connsiteX12" fmla="*/ 3063223 w 3864866"/>
              <a:gd name="connsiteY12" fmla="*/ 253298 h 1017764"/>
              <a:gd name="connsiteX13" fmla="*/ 3325314 w 3864866"/>
              <a:gd name="connsiteY13" fmla="*/ 460200 h 1017764"/>
              <a:gd name="connsiteX14" fmla="*/ 3859322 w 3864866"/>
              <a:gd name="connsiteY14" fmla="*/ 427077 h 1017764"/>
              <a:gd name="connsiteX15" fmla="*/ 3836271 w 3864866"/>
              <a:gd name="connsiteY15" fmla="*/ 900998 h 1017764"/>
              <a:gd name="connsiteX16" fmla="*/ 3575883 w 3864866"/>
              <a:gd name="connsiteY16" fmla="*/ 1017764 h 1017764"/>
              <a:gd name="connsiteX17" fmla="*/ 0 w 3864866"/>
              <a:gd name="connsiteY17" fmla="*/ 220003 h 1017764"/>
              <a:gd name="connsiteX0" fmla="*/ 0 w 3859322"/>
              <a:gd name="connsiteY0" fmla="*/ 220003 h 1313039"/>
              <a:gd name="connsiteX1" fmla="*/ 271621 w 3859322"/>
              <a:gd name="connsiteY1" fmla="*/ 115233 h 1313039"/>
              <a:gd name="connsiteX2" fmla="*/ 401747 w 3859322"/>
              <a:gd name="connsiteY2" fmla="*/ 231996 h 1313039"/>
              <a:gd name="connsiteX3" fmla="*/ 420189 w 3859322"/>
              <a:gd name="connsiteY3" fmla="*/ 336374 h 1313039"/>
              <a:gd name="connsiteX4" fmla="*/ 874773 w 3859322"/>
              <a:gd name="connsiteY4" fmla="*/ 933 h 1313039"/>
              <a:gd name="connsiteX5" fmla="*/ 982164 w 3859322"/>
              <a:gd name="connsiteY5" fmla="*/ 98249 h 1313039"/>
              <a:gd name="connsiteX6" fmla="*/ 1325065 w 3859322"/>
              <a:gd name="connsiteY6" fmla="*/ 12524 h 1313039"/>
              <a:gd name="connsiteX7" fmla="*/ 1553665 w 3859322"/>
              <a:gd name="connsiteY7" fmla="*/ 288749 h 1313039"/>
              <a:gd name="connsiteX8" fmla="*/ 2232244 w 3859322"/>
              <a:gd name="connsiteY8" fmla="*/ 928 h 1313039"/>
              <a:gd name="connsiteX9" fmla="*/ 2371111 w 3859322"/>
              <a:gd name="connsiteY9" fmla="*/ 160514 h 1313039"/>
              <a:gd name="connsiteX10" fmla="*/ 2544264 w 3859322"/>
              <a:gd name="connsiteY10" fmla="*/ 164925 h 1313039"/>
              <a:gd name="connsiteX11" fmla="*/ 2782390 w 3859322"/>
              <a:gd name="connsiteY11" fmla="*/ 393525 h 1313039"/>
              <a:gd name="connsiteX12" fmla="*/ 3063223 w 3859322"/>
              <a:gd name="connsiteY12" fmla="*/ 253298 h 1313039"/>
              <a:gd name="connsiteX13" fmla="*/ 3325314 w 3859322"/>
              <a:gd name="connsiteY13" fmla="*/ 460200 h 1313039"/>
              <a:gd name="connsiteX14" fmla="*/ 3859322 w 3859322"/>
              <a:gd name="connsiteY14" fmla="*/ 427077 h 1313039"/>
              <a:gd name="connsiteX15" fmla="*/ 3836271 w 3859322"/>
              <a:gd name="connsiteY15" fmla="*/ 900998 h 1313039"/>
              <a:gd name="connsiteX16" fmla="*/ 2518608 w 3859322"/>
              <a:gd name="connsiteY16" fmla="*/ 1313039 h 1313039"/>
              <a:gd name="connsiteX17" fmla="*/ 0 w 3859322"/>
              <a:gd name="connsiteY17" fmla="*/ 220003 h 1313039"/>
              <a:gd name="connsiteX0" fmla="*/ 0 w 3865377"/>
              <a:gd name="connsiteY0" fmla="*/ 220003 h 1017764"/>
              <a:gd name="connsiteX1" fmla="*/ 271621 w 3865377"/>
              <a:gd name="connsiteY1" fmla="*/ 115233 h 1017764"/>
              <a:gd name="connsiteX2" fmla="*/ 401747 w 3865377"/>
              <a:gd name="connsiteY2" fmla="*/ 231996 h 1017764"/>
              <a:gd name="connsiteX3" fmla="*/ 420189 w 3865377"/>
              <a:gd name="connsiteY3" fmla="*/ 336374 h 1017764"/>
              <a:gd name="connsiteX4" fmla="*/ 874773 w 3865377"/>
              <a:gd name="connsiteY4" fmla="*/ 933 h 1017764"/>
              <a:gd name="connsiteX5" fmla="*/ 982164 w 3865377"/>
              <a:gd name="connsiteY5" fmla="*/ 98249 h 1017764"/>
              <a:gd name="connsiteX6" fmla="*/ 1325065 w 3865377"/>
              <a:gd name="connsiteY6" fmla="*/ 12524 h 1017764"/>
              <a:gd name="connsiteX7" fmla="*/ 1553665 w 3865377"/>
              <a:gd name="connsiteY7" fmla="*/ 288749 h 1017764"/>
              <a:gd name="connsiteX8" fmla="*/ 2232244 w 3865377"/>
              <a:gd name="connsiteY8" fmla="*/ 928 h 1017764"/>
              <a:gd name="connsiteX9" fmla="*/ 2371111 w 3865377"/>
              <a:gd name="connsiteY9" fmla="*/ 160514 h 1017764"/>
              <a:gd name="connsiteX10" fmla="*/ 2544264 w 3865377"/>
              <a:gd name="connsiteY10" fmla="*/ 164925 h 1017764"/>
              <a:gd name="connsiteX11" fmla="*/ 2782390 w 3865377"/>
              <a:gd name="connsiteY11" fmla="*/ 393525 h 1017764"/>
              <a:gd name="connsiteX12" fmla="*/ 3063223 w 3865377"/>
              <a:gd name="connsiteY12" fmla="*/ 253298 h 1017764"/>
              <a:gd name="connsiteX13" fmla="*/ 3325314 w 3865377"/>
              <a:gd name="connsiteY13" fmla="*/ 460200 h 1017764"/>
              <a:gd name="connsiteX14" fmla="*/ 3859322 w 3865377"/>
              <a:gd name="connsiteY14" fmla="*/ 427077 h 1017764"/>
              <a:gd name="connsiteX15" fmla="*/ 3836271 w 3865377"/>
              <a:gd name="connsiteY15" fmla="*/ 900998 h 1017764"/>
              <a:gd name="connsiteX16" fmla="*/ 3594933 w 3865377"/>
              <a:gd name="connsiteY16" fmla="*/ 1017764 h 1017764"/>
              <a:gd name="connsiteX17" fmla="*/ 0 w 3865377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20189 w 3897960"/>
              <a:gd name="connsiteY3" fmla="*/ 336374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39239 w 3897960"/>
              <a:gd name="connsiteY3" fmla="*/ 63164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0 w 3897960"/>
              <a:gd name="connsiteY18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0 w 3897960"/>
              <a:gd name="connsiteY19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0 w 3897960"/>
              <a:gd name="connsiteY20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267788 w 3897960"/>
              <a:gd name="connsiteY20" fmla="*/ 850725 h 1017764"/>
              <a:gd name="connsiteX21" fmla="*/ 0 w 3897960"/>
              <a:gd name="connsiteY21" fmla="*/ 220003 h 1017764"/>
              <a:gd name="connsiteX0" fmla="*/ 0 w 3897960"/>
              <a:gd name="connsiteY0" fmla="*/ 220003 h 1527749"/>
              <a:gd name="connsiteX1" fmla="*/ 271621 w 3897960"/>
              <a:gd name="connsiteY1" fmla="*/ 115233 h 1527749"/>
              <a:gd name="connsiteX2" fmla="*/ 401747 w 3897960"/>
              <a:gd name="connsiteY2" fmla="*/ 231996 h 1527749"/>
              <a:gd name="connsiteX3" fmla="*/ 505914 w 3897960"/>
              <a:gd name="connsiteY3" fmla="*/ 307799 h 1527749"/>
              <a:gd name="connsiteX4" fmla="*/ 874773 w 3897960"/>
              <a:gd name="connsiteY4" fmla="*/ 933 h 1527749"/>
              <a:gd name="connsiteX5" fmla="*/ 982164 w 3897960"/>
              <a:gd name="connsiteY5" fmla="*/ 98249 h 1527749"/>
              <a:gd name="connsiteX6" fmla="*/ 1325065 w 3897960"/>
              <a:gd name="connsiteY6" fmla="*/ 12524 h 1527749"/>
              <a:gd name="connsiteX7" fmla="*/ 1553665 w 3897960"/>
              <a:gd name="connsiteY7" fmla="*/ 288749 h 1527749"/>
              <a:gd name="connsiteX8" fmla="*/ 2232244 w 3897960"/>
              <a:gd name="connsiteY8" fmla="*/ 928 h 1527749"/>
              <a:gd name="connsiteX9" fmla="*/ 2371111 w 3897960"/>
              <a:gd name="connsiteY9" fmla="*/ 160514 h 1527749"/>
              <a:gd name="connsiteX10" fmla="*/ 2544264 w 3897960"/>
              <a:gd name="connsiteY10" fmla="*/ 164925 h 1527749"/>
              <a:gd name="connsiteX11" fmla="*/ 2782390 w 3897960"/>
              <a:gd name="connsiteY11" fmla="*/ 393525 h 1527749"/>
              <a:gd name="connsiteX12" fmla="*/ 3063223 w 3897960"/>
              <a:gd name="connsiteY12" fmla="*/ 253298 h 1527749"/>
              <a:gd name="connsiteX13" fmla="*/ 3325314 w 3897960"/>
              <a:gd name="connsiteY13" fmla="*/ 460200 h 1527749"/>
              <a:gd name="connsiteX14" fmla="*/ 3859322 w 3897960"/>
              <a:gd name="connsiteY14" fmla="*/ 427077 h 1527749"/>
              <a:gd name="connsiteX15" fmla="*/ 3836271 w 3897960"/>
              <a:gd name="connsiteY15" fmla="*/ 900998 h 1527749"/>
              <a:gd name="connsiteX16" fmla="*/ 3594933 w 3897960"/>
              <a:gd name="connsiteY16" fmla="*/ 1017764 h 1527749"/>
              <a:gd name="connsiteX17" fmla="*/ 3620588 w 3897960"/>
              <a:gd name="connsiteY17" fmla="*/ 1527000 h 1527749"/>
              <a:gd name="connsiteX18" fmla="*/ 1801313 w 3897960"/>
              <a:gd name="connsiteY18" fmla="*/ 898350 h 1527749"/>
              <a:gd name="connsiteX19" fmla="*/ 1010738 w 3897960"/>
              <a:gd name="connsiteY19" fmla="*/ 898350 h 1527749"/>
              <a:gd name="connsiteX20" fmla="*/ 267788 w 3897960"/>
              <a:gd name="connsiteY20" fmla="*/ 850725 h 1527749"/>
              <a:gd name="connsiteX21" fmla="*/ 0 w 3897960"/>
              <a:gd name="connsiteY21" fmla="*/ 220003 h 1527749"/>
              <a:gd name="connsiteX0" fmla="*/ 0 w 3897960"/>
              <a:gd name="connsiteY0" fmla="*/ 220003 h 1855911"/>
              <a:gd name="connsiteX1" fmla="*/ 271621 w 3897960"/>
              <a:gd name="connsiteY1" fmla="*/ 115233 h 1855911"/>
              <a:gd name="connsiteX2" fmla="*/ 401747 w 3897960"/>
              <a:gd name="connsiteY2" fmla="*/ 231996 h 1855911"/>
              <a:gd name="connsiteX3" fmla="*/ 505914 w 3897960"/>
              <a:gd name="connsiteY3" fmla="*/ 307799 h 1855911"/>
              <a:gd name="connsiteX4" fmla="*/ 874773 w 3897960"/>
              <a:gd name="connsiteY4" fmla="*/ 933 h 1855911"/>
              <a:gd name="connsiteX5" fmla="*/ 982164 w 3897960"/>
              <a:gd name="connsiteY5" fmla="*/ 98249 h 1855911"/>
              <a:gd name="connsiteX6" fmla="*/ 1325065 w 3897960"/>
              <a:gd name="connsiteY6" fmla="*/ 12524 h 1855911"/>
              <a:gd name="connsiteX7" fmla="*/ 1553665 w 3897960"/>
              <a:gd name="connsiteY7" fmla="*/ 288749 h 1855911"/>
              <a:gd name="connsiteX8" fmla="*/ 2232244 w 3897960"/>
              <a:gd name="connsiteY8" fmla="*/ 928 h 1855911"/>
              <a:gd name="connsiteX9" fmla="*/ 2371111 w 3897960"/>
              <a:gd name="connsiteY9" fmla="*/ 160514 h 1855911"/>
              <a:gd name="connsiteX10" fmla="*/ 2544264 w 3897960"/>
              <a:gd name="connsiteY10" fmla="*/ 164925 h 1855911"/>
              <a:gd name="connsiteX11" fmla="*/ 2782390 w 3897960"/>
              <a:gd name="connsiteY11" fmla="*/ 393525 h 1855911"/>
              <a:gd name="connsiteX12" fmla="*/ 3063223 w 3897960"/>
              <a:gd name="connsiteY12" fmla="*/ 253298 h 1855911"/>
              <a:gd name="connsiteX13" fmla="*/ 3325314 w 3897960"/>
              <a:gd name="connsiteY13" fmla="*/ 460200 h 1855911"/>
              <a:gd name="connsiteX14" fmla="*/ 3859322 w 3897960"/>
              <a:gd name="connsiteY14" fmla="*/ 427077 h 1855911"/>
              <a:gd name="connsiteX15" fmla="*/ 3836271 w 3897960"/>
              <a:gd name="connsiteY15" fmla="*/ 900998 h 1855911"/>
              <a:gd name="connsiteX16" fmla="*/ 3594933 w 3897960"/>
              <a:gd name="connsiteY16" fmla="*/ 1017764 h 1855911"/>
              <a:gd name="connsiteX17" fmla="*/ 3620588 w 3897960"/>
              <a:gd name="connsiteY17" fmla="*/ 1527000 h 1855911"/>
              <a:gd name="connsiteX18" fmla="*/ 3315788 w 3897960"/>
              <a:gd name="connsiteY18" fmla="*/ 1841325 h 1855911"/>
              <a:gd name="connsiteX19" fmla="*/ 1010738 w 3897960"/>
              <a:gd name="connsiteY19" fmla="*/ 898350 h 1855911"/>
              <a:gd name="connsiteX20" fmla="*/ 267788 w 3897960"/>
              <a:gd name="connsiteY20" fmla="*/ 850725 h 1855911"/>
              <a:gd name="connsiteX21" fmla="*/ 0 w 3897960"/>
              <a:gd name="connsiteY21" fmla="*/ 220003 h 1855911"/>
              <a:gd name="connsiteX0" fmla="*/ 0 w 3897960"/>
              <a:gd name="connsiteY0" fmla="*/ 220003 h 1866566"/>
              <a:gd name="connsiteX1" fmla="*/ 271621 w 3897960"/>
              <a:gd name="connsiteY1" fmla="*/ 115233 h 1866566"/>
              <a:gd name="connsiteX2" fmla="*/ 401747 w 3897960"/>
              <a:gd name="connsiteY2" fmla="*/ 231996 h 1866566"/>
              <a:gd name="connsiteX3" fmla="*/ 505914 w 3897960"/>
              <a:gd name="connsiteY3" fmla="*/ 307799 h 1866566"/>
              <a:gd name="connsiteX4" fmla="*/ 874773 w 3897960"/>
              <a:gd name="connsiteY4" fmla="*/ 933 h 1866566"/>
              <a:gd name="connsiteX5" fmla="*/ 982164 w 3897960"/>
              <a:gd name="connsiteY5" fmla="*/ 98249 h 1866566"/>
              <a:gd name="connsiteX6" fmla="*/ 1325065 w 3897960"/>
              <a:gd name="connsiteY6" fmla="*/ 12524 h 1866566"/>
              <a:gd name="connsiteX7" fmla="*/ 1553665 w 3897960"/>
              <a:gd name="connsiteY7" fmla="*/ 288749 h 1866566"/>
              <a:gd name="connsiteX8" fmla="*/ 2232244 w 3897960"/>
              <a:gd name="connsiteY8" fmla="*/ 928 h 1866566"/>
              <a:gd name="connsiteX9" fmla="*/ 2371111 w 3897960"/>
              <a:gd name="connsiteY9" fmla="*/ 160514 h 1866566"/>
              <a:gd name="connsiteX10" fmla="*/ 2544264 w 3897960"/>
              <a:gd name="connsiteY10" fmla="*/ 164925 h 1866566"/>
              <a:gd name="connsiteX11" fmla="*/ 2782390 w 3897960"/>
              <a:gd name="connsiteY11" fmla="*/ 393525 h 1866566"/>
              <a:gd name="connsiteX12" fmla="*/ 3063223 w 3897960"/>
              <a:gd name="connsiteY12" fmla="*/ 253298 h 1866566"/>
              <a:gd name="connsiteX13" fmla="*/ 3325314 w 3897960"/>
              <a:gd name="connsiteY13" fmla="*/ 460200 h 1866566"/>
              <a:gd name="connsiteX14" fmla="*/ 3859322 w 3897960"/>
              <a:gd name="connsiteY14" fmla="*/ 427077 h 1866566"/>
              <a:gd name="connsiteX15" fmla="*/ 3836271 w 3897960"/>
              <a:gd name="connsiteY15" fmla="*/ 900998 h 1866566"/>
              <a:gd name="connsiteX16" fmla="*/ 3594933 w 3897960"/>
              <a:gd name="connsiteY16" fmla="*/ 1017764 h 1866566"/>
              <a:gd name="connsiteX17" fmla="*/ 3620588 w 3897960"/>
              <a:gd name="connsiteY17" fmla="*/ 1527000 h 1866566"/>
              <a:gd name="connsiteX18" fmla="*/ 3315788 w 3897960"/>
              <a:gd name="connsiteY18" fmla="*/ 1841325 h 1866566"/>
              <a:gd name="connsiteX19" fmla="*/ 1010738 w 3897960"/>
              <a:gd name="connsiteY19" fmla="*/ 898350 h 1866566"/>
              <a:gd name="connsiteX20" fmla="*/ 267788 w 3897960"/>
              <a:gd name="connsiteY20" fmla="*/ 850725 h 1866566"/>
              <a:gd name="connsiteX21" fmla="*/ 0 w 3897960"/>
              <a:gd name="connsiteY21" fmla="*/ 220003 h 1866566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930141"/>
              <a:gd name="connsiteX1" fmla="*/ 271621 w 3897960"/>
              <a:gd name="connsiteY1" fmla="*/ 115233 h 1930141"/>
              <a:gd name="connsiteX2" fmla="*/ 401747 w 3897960"/>
              <a:gd name="connsiteY2" fmla="*/ 231996 h 1930141"/>
              <a:gd name="connsiteX3" fmla="*/ 505914 w 3897960"/>
              <a:gd name="connsiteY3" fmla="*/ 307799 h 1930141"/>
              <a:gd name="connsiteX4" fmla="*/ 874773 w 3897960"/>
              <a:gd name="connsiteY4" fmla="*/ 933 h 1930141"/>
              <a:gd name="connsiteX5" fmla="*/ 982164 w 3897960"/>
              <a:gd name="connsiteY5" fmla="*/ 98249 h 1930141"/>
              <a:gd name="connsiteX6" fmla="*/ 1325065 w 3897960"/>
              <a:gd name="connsiteY6" fmla="*/ 12524 h 1930141"/>
              <a:gd name="connsiteX7" fmla="*/ 1553665 w 3897960"/>
              <a:gd name="connsiteY7" fmla="*/ 288749 h 1930141"/>
              <a:gd name="connsiteX8" fmla="*/ 2232244 w 3897960"/>
              <a:gd name="connsiteY8" fmla="*/ 928 h 1930141"/>
              <a:gd name="connsiteX9" fmla="*/ 2371111 w 3897960"/>
              <a:gd name="connsiteY9" fmla="*/ 160514 h 1930141"/>
              <a:gd name="connsiteX10" fmla="*/ 2544264 w 3897960"/>
              <a:gd name="connsiteY10" fmla="*/ 164925 h 1930141"/>
              <a:gd name="connsiteX11" fmla="*/ 2782390 w 3897960"/>
              <a:gd name="connsiteY11" fmla="*/ 393525 h 1930141"/>
              <a:gd name="connsiteX12" fmla="*/ 3063223 w 3897960"/>
              <a:gd name="connsiteY12" fmla="*/ 253298 h 1930141"/>
              <a:gd name="connsiteX13" fmla="*/ 3325314 w 3897960"/>
              <a:gd name="connsiteY13" fmla="*/ 460200 h 1930141"/>
              <a:gd name="connsiteX14" fmla="*/ 3859322 w 3897960"/>
              <a:gd name="connsiteY14" fmla="*/ 427077 h 1930141"/>
              <a:gd name="connsiteX15" fmla="*/ 3836271 w 3897960"/>
              <a:gd name="connsiteY15" fmla="*/ 900998 h 1930141"/>
              <a:gd name="connsiteX16" fmla="*/ 3594933 w 3897960"/>
              <a:gd name="connsiteY16" fmla="*/ 1017764 h 1930141"/>
              <a:gd name="connsiteX17" fmla="*/ 3620588 w 3897960"/>
              <a:gd name="connsiteY17" fmla="*/ 1527000 h 1930141"/>
              <a:gd name="connsiteX18" fmla="*/ 3792038 w 3897960"/>
              <a:gd name="connsiteY18" fmla="*/ 1717499 h 1930141"/>
              <a:gd name="connsiteX19" fmla="*/ 3544388 w 3897960"/>
              <a:gd name="connsiteY19" fmla="*/ 1879424 h 1930141"/>
              <a:gd name="connsiteX20" fmla="*/ 3315788 w 3897960"/>
              <a:gd name="connsiteY20" fmla="*/ 1841325 h 1930141"/>
              <a:gd name="connsiteX21" fmla="*/ 1010738 w 3897960"/>
              <a:gd name="connsiteY21" fmla="*/ 898350 h 1930141"/>
              <a:gd name="connsiteX22" fmla="*/ 267788 w 3897960"/>
              <a:gd name="connsiteY22" fmla="*/ 850725 h 1930141"/>
              <a:gd name="connsiteX23" fmla="*/ 0 w 3897960"/>
              <a:gd name="connsiteY23" fmla="*/ 220003 h 1930141"/>
              <a:gd name="connsiteX0" fmla="*/ 0 w 3897960"/>
              <a:gd name="connsiteY0" fmla="*/ 220003 h 2096606"/>
              <a:gd name="connsiteX1" fmla="*/ 271621 w 3897960"/>
              <a:gd name="connsiteY1" fmla="*/ 115233 h 2096606"/>
              <a:gd name="connsiteX2" fmla="*/ 401747 w 3897960"/>
              <a:gd name="connsiteY2" fmla="*/ 231996 h 2096606"/>
              <a:gd name="connsiteX3" fmla="*/ 505914 w 3897960"/>
              <a:gd name="connsiteY3" fmla="*/ 307799 h 2096606"/>
              <a:gd name="connsiteX4" fmla="*/ 874773 w 3897960"/>
              <a:gd name="connsiteY4" fmla="*/ 933 h 2096606"/>
              <a:gd name="connsiteX5" fmla="*/ 982164 w 3897960"/>
              <a:gd name="connsiteY5" fmla="*/ 98249 h 2096606"/>
              <a:gd name="connsiteX6" fmla="*/ 1325065 w 3897960"/>
              <a:gd name="connsiteY6" fmla="*/ 12524 h 2096606"/>
              <a:gd name="connsiteX7" fmla="*/ 1553665 w 3897960"/>
              <a:gd name="connsiteY7" fmla="*/ 288749 h 2096606"/>
              <a:gd name="connsiteX8" fmla="*/ 2232244 w 3897960"/>
              <a:gd name="connsiteY8" fmla="*/ 928 h 2096606"/>
              <a:gd name="connsiteX9" fmla="*/ 2371111 w 3897960"/>
              <a:gd name="connsiteY9" fmla="*/ 160514 h 2096606"/>
              <a:gd name="connsiteX10" fmla="*/ 2544264 w 3897960"/>
              <a:gd name="connsiteY10" fmla="*/ 164925 h 2096606"/>
              <a:gd name="connsiteX11" fmla="*/ 2782390 w 3897960"/>
              <a:gd name="connsiteY11" fmla="*/ 393525 h 2096606"/>
              <a:gd name="connsiteX12" fmla="*/ 3063223 w 3897960"/>
              <a:gd name="connsiteY12" fmla="*/ 253298 h 2096606"/>
              <a:gd name="connsiteX13" fmla="*/ 3325314 w 3897960"/>
              <a:gd name="connsiteY13" fmla="*/ 460200 h 2096606"/>
              <a:gd name="connsiteX14" fmla="*/ 3859322 w 3897960"/>
              <a:gd name="connsiteY14" fmla="*/ 427077 h 2096606"/>
              <a:gd name="connsiteX15" fmla="*/ 3836271 w 3897960"/>
              <a:gd name="connsiteY15" fmla="*/ 900998 h 2096606"/>
              <a:gd name="connsiteX16" fmla="*/ 3594933 w 3897960"/>
              <a:gd name="connsiteY16" fmla="*/ 1017764 h 2096606"/>
              <a:gd name="connsiteX17" fmla="*/ 3620588 w 3897960"/>
              <a:gd name="connsiteY17" fmla="*/ 1527000 h 2096606"/>
              <a:gd name="connsiteX18" fmla="*/ 3792038 w 3897960"/>
              <a:gd name="connsiteY18" fmla="*/ 1717499 h 2096606"/>
              <a:gd name="connsiteX19" fmla="*/ 3544388 w 3897960"/>
              <a:gd name="connsiteY19" fmla="*/ 1879424 h 2096606"/>
              <a:gd name="connsiteX20" fmla="*/ 3477713 w 3897960"/>
              <a:gd name="connsiteY20" fmla="*/ 2050875 h 2096606"/>
              <a:gd name="connsiteX21" fmla="*/ 1010738 w 3897960"/>
              <a:gd name="connsiteY21" fmla="*/ 898350 h 2096606"/>
              <a:gd name="connsiteX22" fmla="*/ 267788 w 3897960"/>
              <a:gd name="connsiteY22" fmla="*/ 850725 h 2096606"/>
              <a:gd name="connsiteX23" fmla="*/ 0 w 3897960"/>
              <a:gd name="connsiteY23" fmla="*/ 220003 h 2096606"/>
              <a:gd name="connsiteX0" fmla="*/ 0 w 3897960"/>
              <a:gd name="connsiteY0" fmla="*/ 220003 h 2050875"/>
              <a:gd name="connsiteX1" fmla="*/ 271621 w 3897960"/>
              <a:gd name="connsiteY1" fmla="*/ 115233 h 2050875"/>
              <a:gd name="connsiteX2" fmla="*/ 401747 w 3897960"/>
              <a:gd name="connsiteY2" fmla="*/ 231996 h 2050875"/>
              <a:gd name="connsiteX3" fmla="*/ 505914 w 3897960"/>
              <a:gd name="connsiteY3" fmla="*/ 307799 h 2050875"/>
              <a:gd name="connsiteX4" fmla="*/ 874773 w 3897960"/>
              <a:gd name="connsiteY4" fmla="*/ 933 h 2050875"/>
              <a:gd name="connsiteX5" fmla="*/ 982164 w 3897960"/>
              <a:gd name="connsiteY5" fmla="*/ 98249 h 2050875"/>
              <a:gd name="connsiteX6" fmla="*/ 1325065 w 3897960"/>
              <a:gd name="connsiteY6" fmla="*/ 12524 h 2050875"/>
              <a:gd name="connsiteX7" fmla="*/ 1553665 w 3897960"/>
              <a:gd name="connsiteY7" fmla="*/ 288749 h 2050875"/>
              <a:gd name="connsiteX8" fmla="*/ 2232244 w 3897960"/>
              <a:gd name="connsiteY8" fmla="*/ 928 h 2050875"/>
              <a:gd name="connsiteX9" fmla="*/ 2371111 w 3897960"/>
              <a:gd name="connsiteY9" fmla="*/ 160514 h 2050875"/>
              <a:gd name="connsiteX10" fmla="*/ 2544264 w 3897960"/>
              <a:gd name="connsiteY10" fmla="*/ 164925 h 2050875"/>
              <a:gd name="connsiteX11" fmla="*/ 2782390 w 3897960"/>
              <a:gd name="connsiteY11" fmla="*/ 393525 h 2050875"/>
              <a:gd name="connsiteX12" fmla="*/ 3063223 w 3897960"/>
              <a:gd name="connsiteY12" fmla="*/ 253298 h 2050875"/>
              <a:gd name="connsiteX13" fmla="*/ 3325314 w 3897960"/>
              <a:gd name="connsiteY13" fmla="*/ 460200 h 2050875"/>
              <a:gd name="connsiteX14" fmla="*/ 3859322 w 3897960"/>
              <a:gd name="connsiteY14" fmla="*/ 427077 h 2050875"/>
              <a:gd name="connsiteX15" fmla="*/ 3836271 w 3897960"/>
              <a:gd name="connsiteY15" fmla="*/ 900998 h 2050875"/>
              <a:gd name="connsiteX16" fmla="*/ 3594933 w 3897960"/>
              <a:gd name="connsiteY16" fmla="*/ 1017764 h 2050875"/>
              <a:gd name="connsiteX17" fmla="*/ 3620588 w 3897960"/>
              <a:gd name="connsiteY17" fmla="*/ 1527000 h 2050875"/>
              <a:gd name="connsiteX18" fmla="*/ 3792038 w 3897960"/>
              <a:gd name="connsiteY18" fmla="*/ 1717499 h 2050875"/>
              <a:gd name="connsiteX19" fmla="*/ 3544388 w 3897960"/>
              <a:gd name="connsiteY19" fmla="*/ 1879424 h 2050875"/>
              <a:gd name="connsiteX20" fmla="*/ 3477713 w 3897960"/>
              <a:gd name="connsiteY20" fmla="*/ 2050875 h 2050875"/>
              <a:gd name="connsiteX21" fmla="*/ 1010738 w 3897960"/>
              <a:gd name="connsiteY21" fmla="*/ 898350 h 2050875"/>
              <a:gd name="connsiteX22" fmla="*/ 267788 w 3897960"/>
              <a:gd name="connsiteY22" fmla="*/ 850725 h 2050875"/>
              <a:gd name="connsiteX23" fmla="*/ 0 w 3897960"/>
              <a:gd name="connsiteY23" fmla="*/ 220003 h 2050875"/>
              <a:gd name="connsiteX0" fmla="*/ 0 w 3897960"/>
              <a:gd name="connsiteY0" fmla="*/ 220003 h 2052143"/>
              <a:gd name="connsiteX1" fmla="*/ 271621 w 3897960"/>
              <a:gd name="connsiteY1" fmla="*/ 115233 h 2052143"/>
              <a:gd name="connsiteX2" fmla="*/ 401747 w 3897960"/>
              <a:gd name="connsiteY2" fmla="*/ 231996 h 2052143"/>
              <a:gd name="connsiteX3" fmla="*/ 505914 w 3897960"/>
              <a:gd name="connsiteY3" fmla="*/ 307799 h 2052143"/>
              <a:gd name="connsiteX4" fmla="*/ 874773 w 3897960"/>
              <a:gd name="connsiteY4" fmla="*/ 933 h 2052143"/>
              <a:gd name="connsiteX5" fmla="*/ 982164 w 3897960"/>
              <a:gd name="connsiteY5" fmla="*/ 98249 h 2052143"/>
              <a:gd name="connsiteX6" fmla="*/ 1325065 w 3897960"/>
              <a:gd name="connsiteY6" fmla="*/ 12524 h 2052143"/>
              <a:gd name="connsiteX7" fmla="*/ 1553665 w 3897960"/>
              <a:gd name="connsiteY7" fmla="*/ 288749 h 2052143"/>
              <a:gd name="connsiteX8" fmla="*/ 2232244 w 3897960"/>
              <a:gd name="connsiteY8" fmla="*/ 928 h 2052143"/>
              <a:gd name="connsiteX9" fmla="*/ 2371111 w 3897960"/>
              <a:gd name="connsiteY9" fmla="*/ 160514 h 2052143"/>
              <a:gd name="connsiteX10" fmla="*/ 2544264 w 3897960"/>
              <a:gd name="connsiteY10" fmla="*/ 164925 h 2052143"/>
              <a:gd name="connsiteX11" fmla="*/ 2782390 w 3897960"/>
              <a:gd name="connsiteY11" fmla="*/ 393525 h 2052143"/>
              <a:gd name="connsiteX12" fmla="*/ 3063223 w 3897960"/>
              <a:gd name="connsiteY12" fmla="*/ 253298 h 2052143"/>
              <a:gd name="connsiteX13" fmla="*/ 3325314 w 3897960"/>
              <a:gd name="connsiteY13" fmla="*/ 460200 h 2052143"/>
              <a:gd name="connsiteX14" fmla="*/ 3859322 w 3897960"/>
              <a:gd name="connsiteY14" fmla="*/ 427077 h 2052143"/>
              <a:gd name="connsiteX15" fmla="*/ 3836271 w 3897960"/>
              <a:gd name="connsiteY15" fmla="*/ 900998 h 2052143"/>
              <a:gd name="connsiteX16" fmla="*/ 3594933 w 3897960"/>
              <a:gd name="connsiteY16" fmla="*/ 1017764 h 2052143"/>
              <a:gd name="connsiteX17" fmla="*/ 3620588 w 3897960"/>
              <a:gd name="connsiteY17" fmla="*/ 1527000 h 2052143"/>
              <a:gd name="connsiteX18" fmla="*/ 3792038 w 3897960"/>
              <a:gd name="connsiteY18" fmla="*/ 1717499 h 2052143"/>
              <a:gd name="connsiteX19" fmla="*/ 3544388 w 3897960"/>
              <a:gd name="connsiteY19" fmla="*/ 1879424 h 2052143"/>
              <a:gd name="connsiteX20" fmla="*/ 3477713 w 3897960"/>
              <a:gd name="connsiteY20" fmla="*/ 2050875 h 2052143"/>
              <a:gd name="connsiteX21" fmla="*/ 2896688 w 3897960"/>
              <a:gd name="connsiteY21" fmla="*/ 1803224 h 2052143"/>
              <a:gd name="connsiteX22" fmla="*/ 1010738 w 3897960"/>
              <a:gd name="connsiteY22" fmla="*/ 898350 h 2052143"/>
              <a:gd name="connsiteX23" fmla="*/ 267788 w 3897960"/>
              <a:gd name="connsiteY23" fmla="*/ 850725 h 2052143"/>
              <a:gd name="connsiteX24" fmla="*/ 0 w 3897960"/>
              <a:gd name="connsiteY24" fmla="*/ 220003 h 2052143"/>
              <a:gd name="connsiteX0" fmla="*/ 0 w 3897960"/>
              <a:gd name="connsiteY0" fmla="*/ 220003 h 2463076"/>
              <a:gd name="connsiteX1" fmla="*/ 271621 w 3897960"/>
              <a:gd name="connsiteY1" fmla="*/ 115233 h 2463076"/>
              <a:gd name="connsiteX2" fmla="*/ 401747 w 3897960"/>
              <a:gd name="connsiteY2" fmla="*/ 231996 h 2463076"/>
              <a:gd name="connsiteX3" fmla="*/ 505914 w 3897960"/>
              <a:gd name="connsiteY3" fmla="*/ 307799 h 2463076"/>
              <a:gd name="connsiteX4" fmla="*/ 874773 w 3897960"/>
              <a:gd name="connsiteY4" fmla="*/ 933 h 2463076"/>
              <a:gd name="connsiteX5" fmla="*/ 982164 w 3897960"/>
              <a:gd name="connsiteY5" fmla="*/ 98249 h 2463076"/>
              <a:gd name="connsiteX6" fmla="*/ 1325065 w 3897960"/>
              <a:gd name="connsiteY6" fmla="*/ 12524 h 2463076"/>
              <a:gd name="connsiteX7" fmla="*/ 1553665 w 3897960"/>
              <a:gd name="connsiteY7" fmla="*/ 288749 h 2463076"/>
              <a:gd name="connsiteX8" fmla="*/ 2232244 w 3897960"/>
              <a:gd name="connsiteY8" fmla="*/ 928 h 2463076"/>
              <a:gd name="connsiteX9" fmla="*/ 2371111 w 3897960"/>
              <a:gd name="connsiteY9" fmla="*/ 160514 h 2463076"/>
              <a:gd name="connsiteX10" fmla="*/ 2544264 w 3897960"/>
              <a:gd name="connsiteY10" fmla="*/ 164925 h 2463076"/>
              <a:gd name="connsiteX11" fmla="*/ 2782390 w 3897960"/>
              <a:gd name="connsiteY11" fmla="*/ 393525 h 2463076"/>
              <a:gd name="connsiteX12" fmla="*/ 3063223 w 3897960"/>
              <a:gd name="connsiteY12" fmla="*/ 253298 h 2463076"/>
              <a:gd name="connsiteX13" fmla="*/ 3325314 w 3897960"/>
              <a:gd name="connsiteY13" fmla="*/ 460200 h 2463076"/>
              <a:gd name="connsiteX14" fmla="*/ 3859322 w 3897960"/>
              <a:gd name="connsiteY14" fmla="*/ 427077 h 2463076"/>
              <a:gd name="connsiteX15" fmla="*/ 3836271 w 3897960"/>
              <a:gd name="connsiteY15" fmla="*/ 900998 h 2463076"/>
              <a:gd name="connsiteX16" fmla="*/ 3594933 w 3897960"/>
              <a:gd name="connsiteY16" fmla="*/ 1017764 h 2463076"/>
              <a:gd name="connsiteX17" fmla="*/ 3620588 w 3897960"/>
              <a:gd name="connsiteY17" fmla="*/ 1527000 h 2463076"/>
              <a:gd name="connsiteX18" fmla="*/ 3792038 w 3897960"/>
              <a:gd name="connsiteY18" fmla="*/ 1717499 h 2463076"/>
              <a:gd name="connsiteX19" fmla="*/ 3544388 w 3897960"/>
              <a:gd name="connsiteY19" fmla="*/ 1879424 h 2463076"/>
              <a:gd name="connsiteX20" fmla="*/ 3477713 w 3897960"/>
              <a:gd name="connsiteY20" fmla="*/ 2050875 h 2463076"/>
              <a:gd name="connsiteX21" fmla="*/ 3649163 w 3897960"/>
              <a:gd name="connsiteY21" fmla="*/ 2460449 h 2463076"/>
              <a:gd name="connsiteX22" fmla="*/ 2896688 w 3897960"/>
              <a:gd name="connsiteY22" fmla="*/ 1803224 h 2463076"/>
              <a:gd name="connsiteX23" fmla="*/ 1010738 w 3897960"/>
              <a:gd name="connsiteY23" fmla="*/ 898350 h 2463076"/>
              <a:gd name="connsiteX24" fmla="*/ 267788 w 3897960"/>
              <a:gd name="connsiteY24" fmla="*/ 850725 h 2463076"/>
              <a:gd name="connsiteX25" fmla="*/ 0 w 3897960"/>
              <a:gd name="connsiteY25" fmla="*/ 220003 h 2463076"/>
              <a:gd name="connsiteX0" fmla="*/ 0 w 3897960"/>
              <a:gd name="connsiteY0" fmla="*/ 220003 h 2283659"/>
              <a:gd name="connsiteX1" fmla="*/ 271621 w 3897960"/>
              <a:gd name="connsiteY1" fmla="*/ 115233 h 2283659"/>
              <a:gd name="connsiteX2" fmla="*/ 401747 w 3897960"/>
              <a:gd name="connsiteY2" fmla="*/ 231996 h 2283659"/>
              <a:gd name="connsiteX3" fmla="*/ 505914 w 3897960"/>
              <a:gd name="connsiteY3" fmla="*/ 307799 h 2283659"/>
              <a:gd name="connsiteX4" fmla="*/ 874773 w 3897960"/>
              <a:gd name="connsiteY4" fmla="*/ 933 h 2283659"/>
              <a:gd name="connsiteX5" fmla="*/ 982164 w 3897960"/>
              <a:gd name="connsiteY5" fmla="*/ 98249 h 2283659"/>
              <a:gd name="connsiteX6" fmla="*/ 1325065 w 3897960"/>
              <a:gd name="connsiteY6" fmla="*/ 12524 h 2283659"/>
              <a:gd name="connsiteX7" fmla="*/ 1553665 w 3897960"/>
              <a:gd name="connsiteY7" fmla="*/ 288749 h 2283659"/>
              <a:gd name="connsiteX8" fmla="*/ 2232244 w 3897960"/>
              <a:gd name="connsiteY8" fmla="*/ 928 h 2283659"/>
              <a:gd name="connsiteX9" fmla="*/ 2371111 w 3897960"/>
              <a:gd name="connsiteY9" fmla="*/ 160514 h 2283659"/>
              <a:gd name="connsiteX10" fmla="*/ 2544264 w 3897960"/>
              <a:gd name="connsiteY10" fmla="*/ 164925 h 2283659"/>
              <a:gd name="connsiteX11" fmla="*/ 2782390 w 3897960"/>
              <a:gd name="connsiteY11" fmla="*/ 393525 h 2283659"/>
              <a:gd name="connsiteX12" fmla="*/ 3063223 w 3897960"/>
              <a:gd name="connsiteY12" fmla="*/ 253298 h 2283659"/>
              <a:gd name="connsiteX13" fmla="*/ 3325314 w 3897960"/>
              <a:gd name="connsiteY13" fmla="*/ 460200 h 2283659"/>
              <a:gd name="connsiteX14" fmla="*/ 3859322 w 3897960"/>
              <a:gd name="connsiteY14" fmla="*/ 427077 h 2283659"/>
              <a:gd name="connsiteX15" fmla="*/ 3836271 w 3897960"/>
              <a:gd name="connsiteY15" fmla="*/ 900998 h 2283659"/>
              <a:gd name="connsiteX16" fmla="*/ 3594933 w 3897960"/>
              <a:gd name="connsiteY16" fmla="*/ 1017764 h 2283659"/>
              <a:gd name="connsiteX17" fmla="*/ 3620588 w 3897960"/>
              <a:gd name="connsiteY17" fmla="*/ 1527000 h 2283659"/>
              <a:gd name="connsiteX18" fmla="*/ 3792038 w 3897960"/>
              <a:gd name="connsiteY18" fmla="*/ 1717499 h 2283659"/>
              <a:gd name="connsiteX19" fmla="*/ 3544388 w 3897960"/>
              <a:gd name="connsiteY19" fmla="*/ 1879424 h 2283659"/>
              <a:gd name="connsiteX20" fmla="*/ 3477713 w 3897960"/>
              <a:gd name="connsiteY20" fmla="*/ 2050875 h 2283659"/>
              <a:gd name="connsiteX21" fmla="*/ 3668213 w 3897960"/>
              <a:gd name="connsiteY21" fmla="*/ 2279474 h 2283659"/>
              <a:gd name="connsiteX22" fmla="*/ 2896688 w 3897960"/>
              <a:gd name="connsiteY22" fmla="*/ 1803224 h 2283659"/>
              <a:gd name="connsiteX23" fmla="*/ 1010738 w 3897960"/>
              <a:gd name="connsiteY23" fmla="*/ 898350 h 2283659"/>
              <a:gd name="connsiteX24" fmla="*/ 267788 w 3897960"/>
              <a:gd name="connsiteY24" fmla="*/ 850725 h 2283659"/>
              <a:gd name="connsiteX25" fmla="*/ 0 w 3897960"/>
              <a:gd name="connsiteY25" fmla="*/ 220003 h 2283659"/>
              <a:gd name="connsiteX0" fmla="*/ 0 w 3897960"/>
              <a:gd name="connsiteY0" fmla="*/ 220003 h 2596229"/>
              <a:gd name="connsiteX1" fmla="*/ 271621 w 3897960"/>
              <a:gd name="connsiteY1" fmla="*/ 115233 h 2596229"/>
              <a:gd name="connsiteX2" fmla="*/ 401747 w 3897960"/>
              <a:gd name="connsiteY2" fmla="*/ 231996 h 2596229"/>
              <a:gd name="connsiteX3" fmla="*/ 505914 w 3897960"/>
              <a:gd name="connsiteY3" fmla="*/ 307799 h 2596229"/>
              <a:gd name="connsiteX4" fmla="*/ 874773 w 3897960"/>
              <a:gd name="connsiteY4" fmla="*/ 933 h 2596229"/>
              <a:gd name="connsiteX5" fmla="*/ 982164 w 3897960"/>
              <a:gd name="connsiteY5" fmla="*/ 98249 h 2596229"/>
              <a:gd name="connsiteX6" fmla="*/ 1325065 w 3897960"/>
              <a:gd name="connsiteY6" fmla="*/ 12524 h 2596229"/>
              <a:gd name="connsiteX7" fmla="*/ 1553665 w 3897960"/>
              <a:gd name="connsiteY7" fmla="*/ 288749 h 2596229"/>
              <a:gd name="connsiteX8" fmla="*/ 2232244 w 3897960"/>
              <a:gd name="connsiteY8" fmla="*/ 928 h 2596229"/>
              <a:gd name="connsiteX9" fmla="*/ 2371111 w 3897960"/>
              <a:gd name="connsiteY9" fmla="*/ 160514 h 2596229"/>
              <a:gd name="connsiteX10" fmla="*/ 2544264 w 3897960"/>
              <a:gd name="connsiteY10" fmla="*/ 164925 h 2596229"/>
              <a:gd name="connsiteX11" fmla="*/ 2782390 w 3897960"/>
              <a:gd name="connsiteY11" fmla="*/ 393525 h 2596229"/>
              <a:gd name="connsiteX12" fmla="*/ 3063223 w 3897960"/>
              <a:gd name="connsiteY12" fmla="*/ 253298 h 2596229"/>
              <a:gd name="connsiteX13" fmla="*/ 3325314 w 3897960"/>
              <a:gd name="connsiteY13" fmla="*/ 460200 h 2596229"/>
              <a:gd name="connsiteX14" fmla="*/ 3859322 w 3897960"/>
              <a:gd name="connsiteY14" fmla="*/ 427077 h 2596229"/>
              <a:gd name="connsiteX15" fmla="*/ 3836271 w 3897960"/>
              <a:gd name="connsiteY15" fmla="*/ 900998 h 2596229"/>
              <a:gd name="connsiteX16" fmla="*/ 3594933 w 3897960"/>
              <a:gd name="connsiteY16" fmla="*/ 1017764 h 2596229"/>
              <a:gd name="connsiteX17" fmla="*/ 3620588 w 3897960"/>
              <a:gd name="connsiteY17" fmla="*/ 1527000 h 2596229"/>
              <a:gd name="connsiteX18" fmla="*/ 3792038 w 3897960"/>
              <a:gd name="connsiteY18" fmla="*/ 1717499 h 2596229"/>
              <a:gd name="connsiteX19" fmla="*/ 3544388 w 3897960"/>
              <a:gd name="connsiteY19" fmla="*/ 1879424 h 2596229"/>
              <a:gd name="connsiteX20" fmla="*/ 3477713 w 3897960"/>
              <a:gd name="connsiteY20" fmla="*/ 2050875 h 2596229"/>
              <a:gd name="connsiteX21" fmla="*/ 3668213 w 3897960"/>
              <a:gd name="connsiteY21" fmla="*/ 2279474 h 2596229"/>
              <a:gd name="connsiteX22" fmla="*/ 3592013 w 3897960"/>
              <a:gd name="connsiteY22" fmla="*/ 2565224 h 2596229"/>
              <a:gd name="connsiteX23" fmla="*/ 1010738 w 3897960"/>
              <a:gd name="connsiteY23" fmla="*/ 898350 h 2596229"/>
              <a:gd name="connsiteX24" fmla="*/ 267788 w 3897960"/>
              <a:gd name="connsiteY24" fmla="*/ 850725 h 2596229"/>
              <a:gd name="connsiteX25" fmla="*/ 0 w 3897960"/>
              <a:gd name="connsiteY25" fmla="*/ 220003 h 2596229"/>
              <a:gd name="connsiteX0" fmla="*/ 0 w 3897960"/>
              <a:gd name="connsiteY0" fmla="*/ 220003 h 2567913"/>
              <a:gd name="connsiteX1" fmla="*/ 271621 w 3897960"/>
              <a:gd name="connsiteY1" fmla="*/ 115233 h 2567913"/>
              <a:gd name="connsiteX2" fmla="*/ 401747 w 3897960"/>
              <a:gd name="connsiteY2" fmla="*/ 231996 h 2567913"/>
              <a:gd name="connsiteX3" fmla="*/ 505914 w 3897960"/>
              <a:gd name="connsiteY3" fmla="*/ 307799 h 2567913"/>
              <a:gd name="connsiteX4" fmla="*/ 874773 w 3897960"/>
              <a:gd name="connsiteY4" fmla="*/ 933 h 2567913"/>
              <a:gd name="connsiteX5" fmla="*/ 982164 w 3897960"/>
              <a:gd name="connsiteY5" fmla="*/ 98249 h 2567913"/>
              <a:gd name="connsiteX6" fmla="*/ 1325065 w 3897960"/>
              <a:gd name="connsiteY6" fmla="*/ 12524 h 2567913"/>
              <a:gd name="connsiteX7" fmla="*/ 1553665 w 3897960"/>
              <a:gd name="connsiteY7" fmla="*/ 288749 h 2567913"/>
              <a:gd name="connsiteX8" fmla="*/ 2232244 w 3897960"/>
              <a:gd name="connsiteY8" fmla="*/ 928 h 2567913"/>
              <a:gd name="connsiteX9" fmla="*/ 2371111 w 3897960"/>
              <a:gd name="connsiteY9" fmla="*/ 160514 h 2567913"/>
              <a:gd name="connsiteX10" fmla="*/ 2544264 w 3897960"/>
              <a:gd name="connsiteY10" fmla="*/ 164925 h 2567913"/>
              <a:gd name="connsiteX11" fmla="*/ 2782390 w 3897960"/>
              <a:gd name="connsiteY11" fmla="*/ 393525 h 2567913"/>
              <a:gd name="connsiteX12" fmla="*/ 3063223 w 3897960"/>
              <a:gd name="connsiteY12" fmla="*/ 253298 h 2567913"/>
              <a:gd name="connsiteX13" fmla="*/ 3325314 w 3897960"/>
              <a:gd name="connsiteY13" fmla="*/ 460200 h 2567913"/>
              <a:gd name="connsiteX14" fmla="*/ 3859322 w 3897960"/>
              <a:gd name="connsiteY14" fmla="*/ 427077 h 2567913"/>
              <a:gd name="connsiteX15" fmla="*/ 3836271 w 3897960"/>
              <a:gd name="connsiteY15" fmla="*/ 900998 h 2567913"/>
              <a:gd name="connsiteX16" fmla="*/ 3594933 w 3897960"/>
              <a:gd name="connsiteY16" fmla="*/ 1017764 h 2567913"/>
              <a:gd name="connsiteX17" fmla="*/ 3620588 w 3897960"/>
              <a:gd name="connsiteY17" fmla="*/ 1527000 h 2567913"/>
              <a:gd name="connsiteX18" fmla="*/ 3792038 w 3897960"/>
              <a:gd name="connsiteY18" fmla="*/ 1717499 h 2567913"/>
              <a:gd name="connsiteX19" fmla="*/ 3544388 w 3897960"/>
              <a:gd name="connsiteY19" fmla="*/ 1879424 h 2567913"/>
              <a:gd name="connsiteX20" fmla="*/ 3477713 w 3897960"/>
              <a:gd name="connsiteY20" fmla="*/ 2050875 h 2567913"/>
              <a:gd name="connsiteX21" fmla="*/ 3668213 w 3897960"/>
              <a:gd name="connsiteY21" fmla="*/ 2279474 h 2567913"/>
              <a:gd name="connsiteX22" fmla="*/ 3592013 w 3897960"/>
              <a:gd name="connsiteY22" fmla="*/ 2565224 h 2567913"/>
              <a:gd name="connsiteX23" fmla="*/ 3068138 w 3897960"/>
              <a:gd name="connsiteY23" fmla="*/ 2336624 h 2567913"/>
              <a:gd name="connsiteX24" fmla="*/ 1010738 w 3897960"/>
              <a:gd name="connsiteY24" fmla="*/ 898350 h 2567913"/>
              <a:gd name="connsiteX25" fmla="*/ 267788 w 3897960"/>
              <a:gd name="connsiteY25" fmla="*/ 850725 h 2567913"/>
              <a:gd name="connsiteX26" fmla="*/ 0 w 3897960"/>
              <a:gd name="connsiteY26" fmla="*/ 220003 h 2567913"/>
              <a:gd name="connsiteX0" fmla="*/ 0 w 3897960"/>
              <a:gd name="connsiteY0" fmla="*/ 220003 h 2641588"/>
              <a:gd name="connsiteX1" fmla="*/ 271621 w 3897960"/>
              <a:gd name="connsiteY1" fmla="*/ 115233 h 2641588"/>
              <a:gd name="connsiteX2" fmla="*/ 401747 w 3897960"/>
              <a:gd name="connsiteY2" fmla="*/ 231996 h 2641588"/>
              <a:gd name="connsiteX3" fmla="*/ 505914 w 3897960"/>
              <a:gd name="connsiteY3" fmla="*/ 307799 h 2641588"/>
              <a:gd name="connsiteX4" fmla="*/ 874773 w 3897960"/>
              <a:gd name="connsiteY4" fmla="*/ 933 h 2641588"/>
              <a:gd name="connsiteX5" fmla="*/ 982164 w 3897960"/>
              <a:gd name="connsiteY5" fmla="*/ 98249 h 2641588"/>
              <a:gd name="connsiteX6" fmla="*/ 1325065 w 3897960"/>
              <a:gd name="connsiteY6" fmla="*/ 12524 h 2641588"/>
              <a:gd name="connsiteX7" fmla="*/ 1553665 w 3897960"/>
              <a:gd name="connsiteY7" fmla="*/ 288749 h 2641588"/>
              <a:gd name="connsiteX8" fmla="*/ 2232244 w 3897960"/>
              <a:gd name="connsiteY8" fmla="*/ 928 h 2641588"/>
              <a:gd name="connsiteX9" fmla="*/ 2371111 w 3897960"/>
              <a:gd name="connsiteY9" fmla="*/ 160514 h 2641588"/>
              <a:gd name="connsiteX10" fmla="*/ 2544264 w 3897960"/>
              <a:gd name="connsiteY10" fmla="*/ 164925 h 2641588"/>
              <a:gd name="connsiteX11" fmla="*/ 2782390 w 3897960"/>
              <a:gd name="connsiteY11" fmla="*/ 393525 h 2641588"/>
              <a:gd name="connsiteX12" fmla="*/ 3063223 w 3897960"/>
              <a:gd name="connsiteY12" fmla="*/ 253298 h 2641588"/>
              <a:gd name="connsiteX13" fmla="*/ 3325314 w 3897960"/>
              <a:gd name="connsiteY13" fmla="*/ 460200 h 2641588"/>
              <a:gd name="connsiteX14" fmla="*/ 3859322 w 3897960"/>
              <a:gd name="connsiteY14" fmla="*/ 427077 h 2641588"/>
              <a:gd name="connsiteX15" fmla="*/ 3836271 w 3897960"/>
              <a:gd name="connsiteY15" fmla="*/ 900998 h 2641588"/>
              <a:gd name="connsiteX16" fmla="*/ 3594933 w 3897960"/>
              <a:gd name="connsiteY16" fmla="*/ 1017764 h 2641588"/>
              <a:gd name="connsiteX17" fmla="*/ 3620588 w 3897960"/>
              <a:gd name="connsiteY17" fmla="*/ 1527000 h 2641588"/>
              <a:gd name="connsiteX18" fmla="*/ 3792038 w 3897960"/>
              <a:gd name="connsiteY18" fmla="*/ 1717499 h 2641588"/>
              <a:gd name="connsiteX19" fmla="*/ 3544388 w 3897960"/>
              <a:gd name="connsiteY19" fmla="*/ 1879424 h 2641588"/>
              <a:gd name="connsiteX20" fmla="*/ 3477713 w 3897960"/>
              <a:gd name="connsiteY20" fmla="*/ 2050875 h 2641588"/>
              <a:gd name="connsiteX21" fmla="*/ 3668213 w 3897960"/>
              <a:gd name="connsiteY21" fmla="*/ 2279474 h 2641588"/>
              <a:gd name="connsiteX22" fmla="*/ 3592013 w 3897960"/>
              <a:gd name="connsiteY22" fmla="*/ 2565224 h 2641588"/>
              <a:gd name="connsiteX23" fmla="*/ 3382463 w 3897960"/>
              <a:gd name="connsiteY23" fmla="*/ 2498549 h 2641588"/>
              <a:gd name="connsiteX24" fmla="*/ 1010738 w 3897960"/>
              <a:gd name="connsiteY24" fmla="*/ 898350 h 2641588"/>
              <a:gd name="connsiteX25" fmla="*/ 267788 w 3897960"/>
              <a:gd name="connsiteY25" fmla="*/ 850725 h 2641588"/>
              <a:gd name="connsiteX26" fmla="*/ 0 w 3897960"/>
              <a:gd name="connsiteY26" fmla="*/ 220003 h 2641588"/>
              <a:gd name="connsiteX0" fmla="*/ 0 w 3897960"/>
              <a:gd name="connsiteY0" fmla="*/ 220003 h 2635284"/>
              <a:gd name="connsiteX1" fmla="*/ 271621 w 3897960"/>
              <a:gd name="connsiteY1" fmla="*/ 115233 h 2635284"/>
              <a:gd name="connsiteX2" fmla="*/ 401747 w 3897960"/>
              <a:gd name="connsiteY2" fmla="*/ 231996 h 2635284"/>
              <a:gd name="connsiteX3" fmla="*/ 505914 w 3897960"/>
              <a:gd name="connsiteY3" fmla="*/ 307799 h 2635284"/>
              <a:gd name="connsiteX4" fmla="*/ 874773 w 3897960"/>
              <a:gd name="connsiteY4" fmla="*/ 933 h 2635284"/>
              <a:gd name="connsiteX5" fmla="*/ 982164 w 3897960"/>
              <a:gd name="connsiteY5" fmla="*/ 98249 h 2635284"/>
              <a:gd name="connsiteX6" fmla="*/ 1325065 w 3897960"/>
              <a:gd name="connsiteY6" fmla="*/ 12524 h 2635284"/>
              <a:gd name="connsiteX7" fmla="*/ 1553665 w 3897960"/>
              <a:gd name="connsiteY7" fmla="*/ 288749 h 2635284"/>
              <a:gd name="connsiteX8" fmla="*/ 2232244 w 3897960"/>
              <a:gd name="connsiteY8" fmla="*/ 928 h 2635284"/>
              <a:gd name="connsiteX9" fmla="*/ 2371111 w 3897960"/>
              <a:gd name="connsiteY9" fmla="*/ 160514 h 2635284"/>
              <a:gd name="connsiteX10" fmla="*/ 2544264 w 3897960"/>
              <a:gd name="connsiteY10" fmla="*/ 164925 h 2635284"/>
              <a:gd name="connsiteX11" fmla="*/ 2782390 w 3897960"/>
              <a:gd name="connsiteY11" fmla="*/ 393525 h 2635284"/>
              <a:gd name="connsiteX12" fmla="*/ 3063223 w 3897960"/>
              <a:gd name="connsiteY12" fmla="*/ 253298 h 2635284"/>
              <a:gd name="connsiteX13" fmla="*/ 3325314 w 3897960"/>
              <a:gd name="connsiteY13" fmla="*/ 460200 h 2635284"/>
              <a:gd name="connsiteX14" fmla="*/ 3859322 w 3897960"/>
              <a:gd name="connsiteY14" fmla="*/ 427077 h 2635284"/>
              <a:gd name="connsiteX15" fmla="*/ 3836271 w 3897960"/>
              <a:gd name="connsiteY15" fmla="*/ 900998 h 2635284"/>
              <a:gd name="connsiteX16" fmla="*/ 3594933 w 3897960"/>
              <a:gd name="connsiteY16" fmla="*/ 1017764 h 2635284"/>
              <a:gd name="connsiteX17" fmla="*/ 3620588 w 3897960"/>
              <a:gd name="connsiteY17" fmla="*/ 1527000 h 2635284"/>
              <a:gd name="connsiteX18" fmla="*/ 3792038 w 3897960"/>
              <a:gd name="connsiteY18" fmla="*/ 1717499 h 2635284"/>
              <a:gd name="connsiteX19" fmla="*/ 3544388 w 3897960"/>
              <a:gd name="connsiteY19" fmla="*/ 1879424 h 2635284"/>
              <a:gd name="connsiteX20" fmla="*/ 3477713 w 3897960"/>
              <a:gd name="connsiteY20" fmla="*/ 2050875 h 2635284"/>
              <a:gd name="connsiteX21" fmla="*/ 3668213 w 3897960"/>
              <a:gd name="connsiteY21" fmla="*/ 2279474 h 2635284"/>
              <a:gd name="connsiteX22" fmla="*/ 3734888 w 3897960"/>
              <a:gd name="connsiteY22" fmla="*/ 2546174 h 2635284"/>
              <a:gd name="connsiteX23" fmla="*/ 3382463 w 3897960"/>
              <a:gd name="connsiteY23" fmla="*/ 2498549 h 2635284"/>
              <a:gd name="connsiteX24" fmla="*/ 1010738 w 3897960"/>
              <a:gd name="connsiteY24" fmla="*/ 898350 h 2635284"/>
              <a:gd name="connsiteX25" fmla="*/ 267788 w 3897960"/>
              <a:gd name="connsiteY25" fmla="*/ 850725 h 2635284"/>
              <a:gd name="connsiteX26" fmla="*/ 0 w 3897960"/>
              <a:gd name="connsiteY26" fmla="*/ 220003 h 2635284"/>
              <a:gd name="connsiteX0" fmla="*/ 0 w 3897960"/>
              <a:gd name="connsiteY0" fmla="*/ 220003 h 2808089"/>
              <a:gd name="connsiteX1" fmla="*/ 271621 w 3897960"/>
              <a:gd name="connsiteY1" fmla="*/ 115233 h 2808089"/>
              <a:gd name="connsiteX2" fmla="*/ 401747 w 3897960"/>
              <a:gd name="connsiteY2" fmla="*/ 231996 h 2808089"/>
              <a:gd name="connsiteX3" fmla="*/ 505914 w 3897960"/>
              <a:gd name="connsiteY3" fmla="*/ 307799 h 2808089"/>
              <a:gd name="connsiteX4" fmla="*/ 874773 w 3897960"/>
              <a:gd name="connsiteY4" fmla="*/ 933 h 2808089"/>
              <a:gd name="connsiteX5" fmla="*/ 982164 w 3897960"/>
              <a:gd name="connsiteY5" fmla="*/ 98249 h 2808089"/>
              <a:gd name="connsiteX6" fmla="*/ 1325065 w 3897960"/>
              <a:gd name="connsiteY6" fmla="*/ 12524 h 2808089"/>
              <a:gd name="connsiteX7" fmla="*/ 1553665 w 3897960"/>
              <a:gd name="connsiteY7" fmla="*/ 288749 h 2808089"/>
              <a:gd name="connsiteX8" fmla="*/ 2232244 w 3897960"/>
              <a:gd name="connsiteY8" fmla="*/ 928 h 2808089"/>
              <a:gd name="connsiteX9" fmla="*/ 2371111 w 3897960"/>
              <a:gd name="connsiteY9" fmla="*/ 160514 h 2808089"/>
              <a:gd name="connsiteX10" fmla="*/ 2544264 w 3897960"/>
              <a:gd name="connsiteY10" fmla="*/ 164925 h 2808089"/>
              <a:gd name="connsiteX11" fmla="*/ 2782390 w 3897960"/>
              <a:gd name="connsiteY11" fmla="*/ 393525 h 2808089"/>
              <a:gd name="connsiteX12" fmla="*/ 3063223 w 3897960"/>
              <a:gd name="connsiteY12" fmla="*/ 253298 h 2808089"/>
              <a:gd name="connsiteX13" fmla="*/ 3325314 w 3897960"/>
              <a:gd name="connsiteY13" fmla="*/ 460200 h 2808089"/>
              <a:gd name="connsiteX14" fmla="*/ 3859322 w 3897960"/>
              <a:gd name="connsiteY14" fmla="*/ 427077 h 2808089"/>
              <a:gd name="connsiteX15" fmla="*/ 3836271 w 3897960"/>
              <a:gd name="connsiteY15" fmla="*/ 900998 h 2808089"/>
              <a:gd name="connsiteX16" fmla="*/ 3594933 w 3897960"/>
              <a:gd name="connsiteY16" fmla="*/ 1017764 h 2808089"/>
              <a:gd name="connsiteX17" fmla="*/ 3620588 w 3897960"/>
              <a:gd name="connsiteY17" fmla="*/ 1527000 h 2808089"/>
              <a:gd name="connsiteX18" fmla="*/ 3792038 w 3897960"/>
              <a:gd name="connsiteY18" fmla="*/ 1717499 h 2808089"/>
              <a:gd name="connsiteX19" fmla="*/ 3544388 w 3897960"/>
              <a:gd name="connsiteY19" fmla="*/ 1879424 h 2808089"/>
              <a:gd name="connsiteX20" fmla="*/ 3477713 w 3897960"/>
              <a:gd name="connsiteY20" fmla="*/ 2050875 h 2808089"/>
              <a:gd name="connsiteX21" fmla="*/ 3668213 w 3897960"/>
              <a:gd name="connsiteY21" fmla="*/ 2279474 h 2808089"/>
              <a:gd name="connsiteX22" fmla="*/ 3734888 w 3897960"/>
              <a:gd name="connsiteY22" fmla="*/ 2546174 h 2808089"/>
              <a:gd name="connsiteX23" fmla="*/ 3363413 w 3897960"/>
              <a:gd name="connsiteY23" fmla="*/ 2717624 h 2808089"/>
              <a:gd name="connsiteX24" fmla="*/ 1010738 w 3897960"/>
              <a:gd name="connsiteY24" fmla="*/ 898350 h 2808089"/>
              <a:gd name="connsiteX25" fmla="*/ 267788 w 3897960"/>
              <a:gd name="connsiteY25" fmla="*/ 850725 h 2808089"/>
              <a:gd name="connsiteX26" fmla="*/ 0 w 3897960"/>
              <a:gd name="connsiteY26" fmla="*/ 220003 h 2808089"/>
              <a:gd name="connsiteX0" fmla="*/ 0 w 3897960"/>
              <a:gd name="connsiteY0" fmla="*/ 220003 h 2717624"/>
              <a:gd name="connsiteX1" fmla="*/ 271621 w 3897960"/>
              <a:gd name="connsiteY1" fmla="*/ 115233 h 2717624"/>
              <a:gd name="connsiteX2" fmla="*/ 401747 w 3897960"/>
              <a:gd name="connsiteY2" fmla="*/ 231996 h 2717624"/>
              <a:gd name="connsiteX3" fmla="*/ 505914 w 3897960"/>
              <a:gd name="connsiteY3" fmla="*/ 307799 h 2717624"/>
              <a:gd name="connsiteX4" fmla="*/ 874773 w 3897960"/>
              <a:gd name="connsiteY4" fmla="*/ 933 h 2717624"/>
              <a:gd name="connsiteX5" fmla="*/ 982164 w 3897960"/>
              <a:gd name="connsiteY5" fmla="*/ 98249 h 2717624"/>
              <a:gd name="connsiteX6" fmla="*/ 1325065 w 3897960"/>
              <a:gd name="connsiteY6" fmla="*/ 12524 h 2717624"/>
              <a:gd name="connsiteX7" fmla="*/ 1553665 w 3897960"/>
              <a:gd name="connsiteY7" fmla="*/ 288749 h 2717624"/>
              <a:gd name="connsiteX8" fmla="*/ 2232244 w 3897960"/>
              <a:gd name="connsiteY8" fmla="*/ 928 h 2717624"/>
              <a:gd name="connsiteX9" fmla="*/ 2371111 w 3897960"/>
              <a:gd name="connsiteY9" fmla="*/ 160514 h 2717624"/>
              <a:gd name="connsiteX10" fmla="*/ 2544264 w 3897960"/>
              <a:gd name="connsiteY10" fmla="*/ 164925 h 2717624"/>
              <a:gd name="connsiteX11" fmla="*/ 2782390 w 3897960"/>
              <a:gd name="connsiteY11" fmla="*/ 393525 h 2717624"/>
              <a:gd name="connsiteX12" fmla="*/ 3063223 w 3897960"/>
              <a:gd name="connsiteY12" fmla="*/ 253298 h 2717624"/>
              <a:gd name="connsiteX13" fmla="*/ 3325314 w 3897960"/>
              <a:gd name="connsiteY13" fmla="*/ 460200 h 2717624"/>
              <a:gd name="connsiteX14" fmla="*/ 3859322 w 3897960"/>
              <a:gd name="connsiteY14" fmla="*/ 427077 h 2717624"/>
              <a:gd name="connsiteX15" fmla="*/ 3836271 w 3897960"/>
              <a:gd name="connsiteY15" fmla="*/ 900998 h 2717624"/>
              <a:gd name="connsiteX16" fmla="*/ 3594933 w 3897960"/>
              <a:gd name="connsiteY16" fmla="*/ 1017764 h 2717624"/>
              <a:gd name="connsiteX17" fmla="*/ 3620588 w 3897960"/>
              <a:gd name="connsiteY17" fmla="*/ 1527000 h 2717624"/>
              <a:gd name="connsiteX18" fmla="*/ 3792038 w 3897960"/>
              <a:gd name="connsiteY18" fmla="*/ 1717499 h 2717624"/>
              <a:gd name="connsiteX19" fmla="*/ 3544388 w 3897960"/>
              <a:gd name="connsiteY19" fmla="*/ 1879424 h 2717624"/>
              <a:gd name="connsiteX20" fmla="*/ 3477713 w 3897960"/>
              <a:gd name="connsiteY20" fmla="*/ 2050875 h 2717624"/>
              <a:gd name="connsiteX21" fmla="*/ 3668213 w 3897960"/>
              <a:gd name="connsiteY21" fmla="*/ 2279474 h 2717624"/>
              <a:gd name="connsiteX22" fmla="*/ 3734888 w 3897960"/>
              <a:gd name="connsiteY22" fmla="*/ 2546174 h 2717624"/>
              <a:gd name="connsiteX23" fmla="*/ 3363413 w 3897960"/>
              <a:gd name="connsiteY23" fmla="*/ 2717624 h 2717624"/>
              <a:gd name="connsiteX24" fmla="*/ 1010738 w 3897960"/>
              <a:gd name="connsiteY24" fmla="*/ 898350 h 2717624"/>
              <a:gd name="connsiteX25" fmla="*/ 267788 w 3897960"/>
              <a:gd name="connsiteY25" fmla="*/ 850725 h 2717624"/>
              <a:gd name="connsiteX26" fmla="*/ 0 w 3897960"/>
              <a:gd name="connsiteY26" fmla="*/ 220003 h 271762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82295"/>
              <a:gd name="connsiteX1" fmla="*/ 271621 w 3897960"/>
              <a:gd name="connsiteY1" fmla="*/ 115233 h 2782295"/>
              <a:gd name="connsiteX2" fmla="*/ 401747 w 3897960"/>
              <a:gd name="connsiteY2" fmla="*/ 231996 h 2782295"/>
              <a:gd name="connsiteX3" fmla="*/ 505914 w 3897960"/>
              <a:gd name="connsiteY3" fmla="*/ 307799 h 2782295"/>
              <a:gd name="connsiteX4" fmla="*/ 874773 w 3897960"/>
              <a:gd name="connsiteY4" fmla="*/ 933 h 2782295"/>
              <a:gd name="connsiteX5" fmla="*/ 982164 w 3897960"/>
              <a:gd name="connsiteY5" fmla="*/ 98249 h 2782295"/>
              <a:gd name="connsiteX6" fmla="*/ 1325065 w 3897960"/>
              <a:gd name="connsiteY6" fmla="*/ 12524 h 2782295"/>
              <a:gd name="connsiteX7" fmla="*/ 1553665 w 3897960"/>
              <a:gd name="connsiteY7" fmla="*/ 288749 h 2782295"/>
              <a:gd name="connsiteX8" fmla="*/ 2232244 w 3897960"/>
              <a:gd name="connsiteY8" fmla="*/ 928 h 2782295"/>
              <a:gd name="connsiteX9" fmla="*/ 2371111 w 3897960"/>
              <a:gd name="connsiteY9" fmla="*/ 160514 h 2782295"/>
              <a:gd name="connsiteX10" fmla="*/ 2544264 w 3897960"/>
              <a:gd name="connsiteY10" fmla="*/ 164925 h 2782295"/>
              <a:gd name="connsiteX11" fmla="*/ 2782390 w 3897960"/>
              <a:gd name="connsiteY11" fmla="*/ 393525 h 2782295"/>
              <a:gd name="connsiteX12" fmla="*/ 3063223 w 3897960"/>
              <a:gd name="connsiteY12" fmla="*/ 253298 h 2782295"/>
              <a:gd name="connsiteX13" fmla="*/ 3325314 w 3897960"/>
              <a:gd name="connsiteY13" fmla="*/ 460200 h 2782295"/>
              <a:gd name="connsiteX14" fmla="*/ 3859322 w 3897960"/>
              <a:gd name="connsiteY14" fmla="*/ 427077 h 2782295"/>
              <a:gd name="connsiteX15" fmla="*/ 3836271 w 3897960"/>
              <a:gd name="connsiteY15" fmla="*/ 900998 h 2782295"/>
              <a:gd name="connsiteX16" fmla="*/ 3594933 w 3897960"/>
              <a:gd name="connsiteY16" fmla="*/ 1017764 h 2782295"/>
              <a:gd name="connsiteX17" fmla="*/ 3620588 w 3897960"/>
              <a:gd name="connsiteY17" fmla="*/ 1527000 h 2782295"/>
              <a:gd name="connsiteX18" fmla="*/ 3792038 w 3897960"/>
              <a:gd name="connsiteY18" fmla="*/ 1717499 h 2782295"/>
              <a:gd name="connsiteX19" fmla="*/ 3544388 w 3897960"/>
              <a:gd name="connsiteY19" fmla="*/ 1879424 h 2782295"/>
              <a:gd name="connsiteX20" fmla="*/ 3477713 w 3897960"/>
              <a:gd name="connsiteY20" fmla="*/ 2050875 h 2782295"/>
              <a:gd name="connsiteX21" fmla="*/ 3668213 w 3897960"/>
              <a:gd name="connsiteY21" fmla="*/ 2279474 h 2782295"/>
              <a:gd name="connsiteX22" fmla="*/ 3734888 w 3897960"/>
              <a:gd name="connsiteY22" fmla="*/ 2546174 h 2782295"/>
              <a:gd name="connsiteX23" fmla="*/ 3430088 w 3897960"/>
              <a:gd name="connsiteY23" fmla="*/ 2774774 h 2782295"/>
              <a:gd name="connsiteX24" fmla="*/ 2715713 w 3897960"/>
              <a:gd name="connsiteY24" fmla="*/ 2231848 h 2782295"/>
              <a:gd name="connsiteX25" fmla="*/ 1010738 w 3897960"/>
              <a:gd name="connsiteY25" fmla="*/ 898350 h 2782295"/>
              <a:gd name="connsiteX26" fmla="*/ 267788 w 3897960"/>
              <a:gd name="connsiteY26" fmla="*/ 850725 h 2782295"/>
              <a:gd name="connsiteX27" fmla="*/ 0 w 3897960"/>
              <a:gd name="connsiteY27" fmla="*/ 220003 h 2782295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081398"/>
              <a:gd name="connsiteX1" fmla="*/ 271621 w 3897960"/>
              <a:gd name="connsiteY1" fmla="*/ 115233 h 3081398"/>
              <a:gd name="connsiteX2" fmla="*/ 401747 w 3897960"/>
              <a:gd name="connsiteY2" fmla="*/ 231996 h 3081398"/>
              <a:gd name="connsiteX3" fmla="*/ 505914 w 3897960"/>
              <a:gd name="connsiteY3" fmla="*/ 307799 h 3081398"/>
              <a:gd name="connsiteX4" fmla="*/ 874773 w 3897960"/>
              <a:gd name="connsiteY4" fmla="*/ 933 h 3081398"/>
              <a:gd name="connsiteX5" fmla="*/ 982164 w 3897960"/>
              <a:gd name="connsiteY5" fmla="*/ 98249 h 3081398"/>
              <a:gd name="connsiteX6" fmla="*/ 1325065 w 3897960"/>
              <a:gd name="connsiteY6" fmla="*/ 12524 h 3081398"/>
              <a:gd name="connsiteX7" fmla="*/ 1553665 w 3897960"/>
              <a:gd name="connsiteY7" fmla="*/ 288749 h 3081398"/>
              <a:gd name="connsiteX8" fmla="*/ 2232244 w 3897960"/>
              <a:gd name="connsiteY8" fmla="*/ 928 h 3081398"/>
              <a:gd name="connsiteX9" fmla="*/ 2371111 w 3897960"/>
              <a:gd name="connsiteY9" fmla="*/ 160514 h 3081398"/>
              <a:gd name="connsiteX10" fmla="*/ 2544264 w 3897960"/>
              <a:gd name="connsiteY10" fmla="*/ 164925 h 3081398"/>
              <a:gd name="connsiteX11" fmla="*/ 2782390 w 3897960"/>
              <a:gd name="connsiteY11" fmla="*/ 393525 h 3081398"/>
              <a:gd name="connsiteX12" fmla="*/ 3063223 w 3897960"/>
              <a:gd name="connsiteY12" fmla="*/ 253298 h 3081398"/>
              <a:gd name="connsiteX13" fmla="*/ 3325314 w 3897960"/>
              <a:gd name="connsiteY13" fmla="*/ 460200 h 3081398"/>
              <a:gd name="connsiteX14" fmla="*/ 3859322 w 3897960"/>
              <a:gd name="connsiteY14" fmla="*/ 427077 h 3081398"/>
              <a:gd name="connsiteX15" fmla="*/ 3836271 w 3897960"/>
              <a:gd name="connsiteY15" fmla="*/ 900998 h 3081398"/>
              <a:gd name="connsiteX16" fmla="*/ 3594933 w 3897960"/>
              <a:gd name="connsiteY16" fmla="*/ 1017764 h 3081398"/>
              <a:gd name="connsiteX17" fmla="*/ 3620588 w 3897960"/>
              <a:gd name="connsiteY17" fmla="*/ 1527000 h 3081398"/>
              <a:gd name="connsiteX18" fmla="*/ 3792038 w 3897960"/>
              <a:gd name="connsiteY18" fmla="*/ 1717499 h 3081398"/>
              <a:gd name="connsiteX19" fmla="*/ 3544388 w 3897960"/>
              <a:gd name="connsiteY19" fmla="*/ 1879424 h 3081398"/>
              <a:gd name="connsiteX20" fmla="*/ 3477713 w 3897960"/>
              <a:gd name="connsiteY20" fmla="*/ 2050875 h 3081398"/>
              <a:gd name="connsiteX21" fmla="*/ 3668213 w 3897960"/>
              <a:gd name="connsiteY21" fmla="*/ 2279474 h 3081398"/>
              <a:gd name="connsiteX22" fmla="*/ 3734888 w 3897960"/>
              <a:gd name="connsiteY22" fmla="*/ 2546174 h 3081398"/>
              <a:gd name="connsiteX23" fmla="*/ 3430088 w 3897960"/>
              <a:gd name="connsiteY23" fmla="*/ 2774774 h 3081398"/>
              <a:gd name="connsiteX24" fmla="*/ 3582488 w 3897960"/>
              <a:gd name="connsiteY24" fmla="*/ 3079573 h 3081398"/>
              <a:gd name="connsiteX25" fmla="*/ 2906213 w 3897960"/>
              <a:gd name="connsiteY25" fmla="*/ 2631898 h 3081398"/>
              <a:gd name="connsiteX26" fmla="*/ 1010738 w 3897960"/>
              <a:gd name="connsiteY26" fmla="*/ 898350 h 3081398"/>
              <a:gd name="connsiteX27" fmla="*/ 267788 w 3897960"/>
              <a:gd name="connsiteY27" fmla="*/ 850725 h 3081398"/>
              <a:gd name="connsiteX28" fmla="*/ 0 w 3897960"/>
              <a:gd name="connsiteY28" fmla="*/ 220003 h 3081398"/>
              <a:gd name="connsiteX0" fmla="*/ 0 w 3897960"/>
              <a:gd name="connsiteY0" fmla="*/ 220003 h 3405821"/>
              <a:gd name="connsiteX1" fmla="*/ 271621 w 3897960"/>
              <a:gd name="connsiteY1" fmla="*/ 115233 h 3405821"/>
              <a:gd name="connsiteX2" fmla="*/ 401747 w 3897960"/>
              <a:gd name="connsiteY2" fmla="*/ 231996 h 3405821"/>
              <a:gd name="connsiteX3" fmla="*/ 505914 w 3897960"/>
              <a:gd name="connsiteY3" fmla="*/ 307799 h 3405821"/>
              <a:gd name="connsiteX4" fmla="*/ 874773 w 3897960"/>
              <a:gd name="connsiteY4" fmla="*/ 933 h 3405821"/>
              <a:gd name="connsiteX5" fmla="*/ 982164 w 3897960"/>
              <a:gd name="connsiteY5" fmla="*/ 98249 h 3405821"/>
              <a:gd name="connsiteX6" fmla="*/ 1325065 w 3897960"/>
              <a:gd name="connsiteY6" fmla="*/ 12524 h 3405821"/>
              <a:gd name="connsiteX7" fmla="*/ 1553665 w 3897960"/>
              <a:gd name="connsiteY7" fmla="*/ 288749 h 3405821"/>
              <a:gd name="connsiteX8" fmla="*/ 2232244 w 3897960"/>
              <a:gd name="connsiteY8" fmla="*/ 928 h 3405821"/>
              <a:gd name="connsiteX9" fmla="*/ 2371111 w 3897960"/>
              <a:gd name="connsiteY9" fmla="*/ 160514 h 3405821"/>
              <a:gd name="connsiteX10" fmla="*/ 2544264 w 3897960"/>
              <a:gd name="connsiteY10" fmla="*/ 164925 h 3405821"/>
              <a:gd name="connsiteX11" fmla="*/ 2782390 w 3897960"/>
              <a:gd name="connsiteY11" fmla="*/ 393525 h 3405821"/>
              <a:gd name="connsiteX12" fmla="*/ 3063223 w 3897960"/>
              <a:gd name="connsiteY12" fmla="*/ 253298 h 3405821"/>
              <a:gd name="connsiteX13" fmla="*/ 3325314 w 3897960"/>
              <a:gd name="connsiteY13" fmla="*/ 460200 h 3405821"/>
              <a:gd name="connsiteX14" fmla="*/ 3859322 w 3897960"/>
              <a:gd name="connsiteY14" fmla="*/ 427077 h 3405821"/>
              <a:gd name="connsiteX15" fmla="*/ 3836271 w 3897960"/>
              <a:gd name="connsiteY15" fmla="*/ 900998 h 3405821"/>
              <a:gd name="connsiteX16" fmla="*/ 3594933 w 3897960"/>
              <a:gd name="connsiteY16" fmla="*/ 1017764 h 3405821"/>
              <a:gd name="connsiteX17" fmla="*/ 3620588 w 3897960"/>
              <a:gd name="connsiteY17" fmla="*/ 1527000 h 3405821"/>
              <a:gd name="connsiteX18" fmla="*/ 3792038 w 3897960"/>
              <a:gd name="connsiteY18" fmla="*/ 1717499 h 3405821"/>
              <a:gd name="connsiteX19" fmla="*/ 3544388 w 3897960"/>
              <a:gd name="connsiteY19" fmla="*/ 1879424 h 3405821"/>
              <a:gd name="connsiteX20" fmla="*/ 3477713 w 3897960"/>
              <a:gd name="connsiteY20" fmla="*/ 2050875 h 3405821"/>
              <a:gd name="connsiteX21" fmla="*/ 3668213 w 3897960"/>
              <a:gd name="connsiteY21" fmla="*/ 2279474 h 3405821"/>
              <a:gd name="connsiteX22" fmla="*/ 3734888 w 3897960"/>
              <a:gd name="connsiteY22" fmla="*/ 2546174 h 3405821"/>
              <a:gd name="connsiteX23" fmla="*/ 3430088 w 3897960"/>
              <a:gd name="connsiteY23" fmla="*/ 2774774 h 3405821"/>
              <a:gd name="connsiteX24" fmla="*/ 3582488 w 3897960"/>
              <a:gd name="connsiteY24" fmla="*/ 3079573 h 3405821"/>
              <a:gd name="connsiteX25" fmla="*/ 3372938 w 3897960"/>
              <a:gd name="connsiteY25" fmla="*/ 3289123 h 3405821"/>
              <a:gd name="connsiteX26" fmla="*/ 1010738 w 3897960"/>
              <a:gd name="connsiteY26" fmla="*/ 898350 h 3405821"/>
              <a:gd name="connsiteX27" fmla="*/ 267788 w 3897960"/>
              <a:gd name="connsiteY27" fmla="*/ 850725 h 3405821"/>
              <a:gd name="connsiteX28" fmla="*/ 0 w 3897960"/>
              <a:gd name="connsiteY28" fmla="*/ 220003 h 3405821"/>
              <a:gd name="connsiteX0" fmla="*/ 0 w 3897960"/>
              <a:gd name="connsiteY0" fmla="*/ 220003 h 3289123"/>
              <a:gd name="connsiteX1" fmla="*/ 271621 w 3897960"/>
              <a:gd name="connsiteY1" fmla="*/ 115233 h 3289123"/>
              <a:gd name="connsiteX2" fmla="*/ 401747 w 3897960"/>
              <a:gd name="connsiteY2" fmla="*/ 231996 h 3289123"/>
              <a:gd name="connsiteX3" fmla="*/ 505914 w 3897960"/>
              <a:gd name="connsiteY3" fmla="*/ 307799 h 3289123"/>
              <a:gd name="connsiteX4" fmla="*/ 874773 w 3897960"/>
              <a:gd name="connsiteY4" fmla="*/ 933 h 3289123"/>
              <a:gd name="connsiteX5" fmla="*/ 982164 w 3897960"/>
              <a:gd name="connsiteY5" fmla="*/ 98249 h 3289123"/>
              <a:gd name="connsiteX6" fmla="*/ 1325065 w 3897960"/>
              <a:gd name="connsiteY6" fmla="*/ 12524 h 3289123"/>
              <a:gd name="connsiteX7" fmla="*/ 1553665 w 3897960"/>
              <a:gd name="connsiteY7" fmla="*/ 288749 h 3289123"/>
              <a:gd name="connsiteX8" fmla="*/ 2232244 w 3897960"/>
              <a:gd name="connsiteY8" fmla="*/ 928 h 3289123"/>
              <a:gd name="connsiteX9" fmla="*/ 2371111 w 3897960"/>
              <a:gd name="connsiteY9" fmla="*/ 160514 h 3289123"/>
              <a:gd name="connsiteX10" fmla="*/ 2544264 w 3897960"/>
              <a:gd name="connsiteY10" fmla="*/ 164925 h 3289123"/>
              <a:gd name="connsiteX11" fmla="*/ 2782390 w 3897960"/>
              <a:gd name="connsiteY11" fmla="*/ 393525 h 3289123"/>
              <a:gd name="connsiteX12" fmla="*/ 3063223 w 3897960"/>
              <a:gd name="connsiteY12" fmla="*/ 253298 h 3289123"/>
              <a:gd name="connsiteX13" fmla="*/ 3325314 w 3897960"/>
              <a:gd name="connsiteY13" fmla="*/ 460200 h 3289123"/>
              <a:gd name="connsiteX14" fmla="*/ 3859322 w 3897960"/>
              <a:gd name="connsiteY14" fmla="*/ 427077 h 3289123"/>
              <a:gd name="connsiteX15" fmla="*/ 3836271 w 3897960"/>
              <a:gd name="connsiteY15" fmla="*/ 900998 h 3289123"/>
              <a:gd name="connsiteX16" fmla="*/ 3594933 w 3897960"/>
              <a:gd name="connsiteY16" fmla="*/ 1017764 h 3289123"/>
              <a:gd name="connsiteX17" fmla="*/ 3620588 w 3897960"/>
              <a:gd name="connsiteY17" fmla="*/ 1527000 h 3289123"/>
              <a:gd name="connsiteX18" fmla="*/ 3792038 w 3897960"/>
              <a:gd name="connsiteY18" fmla="*/ 1717499 h 3289123"/>
              <a:gd name="connsiteX19" fmla="*/ 3544388 w 3897960"/>
              <a:gd name="connsiteY19" fmla="*/ 1879424 h 3289123"/>
              <a:gd name="connsiteX20" fmla="*/ 3477713 w 3897960"/>
              <a:gd name="connsiteY20" fmla="*/ 2050875 h 3289123"/>
              <a:gd name="connsiteX21" fmla="*/ 3668213 w 3897960"/>
              <a:gd name="connsiteY21" fmla="*/ 2279474 h 3289123"/>
              <a:gd name="connsiteX22" fmla="*/ 3734888 w 3897960"/>
              <a:gd name="connsiteY22" fmla="*/ 2546174 h 3289123"/>
              <a:gd name="connsiteX23" fmla="*/ 3430088 w 3897960"/>
              <a:gd name="connsiteY23" fmla="*/ 2774774 h 3289123"/>
              <a:gd name="connsiteX24" fmla="*/ 3582488 w 3897960"/>
              <a:gd name="connsiteY24" fmla="*/ 3079573 h 3289123"/>
              <a:gd name="connsiteX25" fmla="*/ 3372938 w 3897960"/>
              <a:gd name="connsiteY25" fmla="*/ 3289123 h 3289123"/>
              <a:gd name="connsiteX26" fmla="*/ 1010738 w 3897960"/>
              <a:gd name="connsiteY26" fmla="*/ 898350 h 3289123"/>
              <a:gd name="connsiteX27" fmla="*/ 267788 w 3897960"/>
              <a:gd name="connsiteY27" fmla="*/ 850725 h 3289123"/>
              <a:gd name="connsiteX28" fmla="*/ 0 w 3897960"/>
              <a:gd name="connsiteY28" fmla="*/ 220003 h 3289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2753813 w 3897960"/>
              <a:gd name="connsiteY26" fmla="*/ 271762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410534"/>
              <a:gd name="connsiteX1" fmla="*/ 271621 w 3897960"/>
              <a:gd name="connsiteY1" fmla="*/ 115233 h 3410534"/>
              <a:gd name="connsiteX2" fmla="*/ 401747 w 3897960"/>
              <a:gd name="connsiteY2" fmla="*/ 231996 h 3410534"/>
              <a:gd name="connsiteX3" fmla="*/ 505914 w 3897960"/>
              <a:gd name="connsiteY3" fmla="*/ 307799 h 3410534"/>
              <a:gd name="connsiteX4" fmla="*/ 874773 w 3897960"/>
              <a:gd name="connsiteY4" fmla="*/ 933 h 3410534"/>
              <a:gd name="connsiteX5" fmla="*/ 982164 w 3897960"/>
              <a:gd name="connsiteY5" fmla="*/ 98249 h 3410534"/>
              <a:gd name="connsiteX6" fmla="*/ 1325065 w 3897960"/>
              <a:gd name="connsiteY6" fmla="*/ 12524 h 3410534"/>
              <a:gd name="connsiteX7" fmla="*/ 1553665 w 3897960"/>
              <a:gd name="connsiteY7" fmla="*/ 288749 h 3410534"/>
              <a:gd name="connsiteX8" fmla="*/ 2232244 w 3897960"/>
              <a:gd name="connsiteY8" fmla="*/ 928 h 3410534"/>
              <a:gd name="connsiteX9" fmla="*/ 2371111 w 3897960"/>
              <a:gd name="connsiteY9" fmla="*/ 160514 h 3410534"/>
              <a:gd name="connsiteX10" fmla="*/ 2544264 w 3897960"/>
              <a:gd name="connsiteY10" fmla="*/ 164925 h 3410534"/>
              <a:gd name="connsiteX11" fmla="*/ 2782390 w 3897960"/>
              <a:gd name="connsiteY11" fmla="*/ 393525 h 3410534"/>
              <a:gd name="connsiteX12" fmla="*/ 3063223 w 3897960"/>
              <a:gd name="connsiteY12" fmla="*/ 253298 h 3410534"/>
              <a:gd name="connsiteX13" fmla="*/ 3325314 w 3897960"/>
              <a:gd name="connsiteY13" fmla="*/ 460200 h 3410534"/>
              <a:gd name="connsiteX14" fmla="*/ 3859322 w 3897960"/>
              <a:gd name="connsiteY14" fmla="*/ 427077 h 3410534"/>
              <a:gd name="connsiteX15" fmla="*/ 3836271 w 3897960"/>
              <a:gd name="connsiteY15" fmla="*/ 900998 h 3410534"/>
              <a:gd name="connsiteX16" fmla="*/ 3594933 w 3897960"/>
              <a:gd name="connsiteY16" fmla="*/ 1017764 h 3410534"/>
              <a:gd name="connsiteX17" fmla="*/ 3620588 w 3897960"/>
              <a:gd name="connsiteY17" fmla="*/ 1527000 h 3410534"/>
              <a:gd name="connsiteX18" fmla="*/ 3792038 w 3897960"/>
              <a:gd name="connsiteY18" fmla="*/ 1717499 h 3410534"/>
              <a:gd name="connsiteX19" fmla="*/ 3544388 w 3897960"/>
              <a:gd name="connsiteY19" fmla="*/ 1879424 h 3410534"/>
              <a:gd name="connsiteX20" fmla="*/ 3477713 w 3897960"/>
              <a:gd name="connsiteY20" fmla="*/ 2050875 h 3410534"/>
              <a:gd name="connsiteX21" fmla="*/ 3668213 w 3897960"/>
              <a:gd name="connsiteY21" fmla="*/ 2279474 h 3410534"/>
              <a:gd name="connsiteX22" fmla="*/ 3734888 w 3897960"/>
              <a:gd name="connsiteY22" fmla="*/ 2546174 h 3410534"/>
              <a:gd name="connsiteX23" fmla="*/ 3430088 w 3897960"/>
              <a:gd name="connsiteY23" fmla="*/ 2774774 h 3410534"/>
              <a:gd name="connsiteX24" fmla="*/ 3582488 w 3897960"/>
              <a:gd name="connsiteY24" fmla="*/ 3079573 h 3410534"/>
              <a:gd name="connsiteX25" fmla="*/ 3372938 w 3897960"/>
              <a:gd name="connsiteY25" fmla="*/ 3289123 h 3410534"/>
              <a:gd name="connsiteX26" fmla="*/ 3182438 w 3897960"/>
              <a:gd name="connsiteY26" fmla="*/ 3231973 h 3410534"/>
              <a:gd name="connsiteX27" fmla="*/ 1010738 w 3897960"/>
              <a:gd name="connsiteY27" fmla="*/ 898350 h 3410534"/>
              <a:gd name="connsiteX28" fmla="*/ 267788 w 3897960"/>
              <a:gd name="connsiteY28" fmla="*/ 850725 h 3410534"/>
              <a:gd name="connsiteX29" fmla="*/ 0 w 3897960"/>
              <a:gd name="connsiteY29" fmla="*/ 220003 h 3410534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2477588 w 3897960"/>
              <a:gd name="connsiteY27" fmla="*/ 25842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353763 w 3897960"/>
              <a:gd name="connsiteY28" fmla="*/ 248902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377937"/>
              <a:gd name="connsiteX1" fmla="*/ 271621 w 3897960"/>
              <a:gd name="connsiteY1" fmla="*/ 115233 h 3377937"/>
              <a:gd name="connsiteX2" fmla="*/ 401747 w 3897960"/>
              <a:gd name="connsiteY2" fmla="*/ 231996 h 3377937"/>
              <a:gd name="connsiteX3" fmla="*/ 505914 w 3897960"/>
              <a:gd name="connsiteY3" fmla="*/ 307799 h 3377937"/>
              <a:gd name="connsiteX4" fmla="*/ 874773 w 3897960"/>
              <a:gd name="connsiteY4" fmla="*/ 933 h 3377937"/>
              <a:gd name="connsiteX5" fmla="*/ 982164 w 3897960"/>
              <a:gd name="connsiteY5" fmla="*/ 98249 h 3377937"/>
              <a:gd name="connsiteX6" fmla="*/ 1325065 w 3897960"/>
              <a:gd name="connsiteY6" fmla="*/ 12524 h 3377937"/>
              <a:gd name="connsiteX7" fmla="*/ 1553665 w 3897960"/>
              <a:gd name="connsiteY7" fmla="*/ 288749 h 3377937"/>
              <a:gd name="connsiteX8" fmla="*/ 2232244 w 3897960"/>
              <a:gd name="connsiteY8" fmla="*/ 928 h 3377937"/>
              <a:gd name="connsiteX9" fmla="*/ 2371111 w 3897960"/>
              <a:gd name="connsiteY9" fmla="*/ 160514 h 3377937"/>
              <a:gd name="connsiteX10" fmla="*/ 2544264 w 3897960"/>
              <a:gd name="connsiteY10" fmla="*/ 164925 h 3377937"/>
              <a:gd name="connsiteX11" fmla="*/ 2782390 w 3897960"/>
              <a:gd name="connsiteY11" fmla="*/ 393525 h 3377937"/>
              <a:gd name="connsiteX12" fmla="*/ 3063223 w 3897960"/>
              <a:gd name="connsiteY12" fmla="*/ 253298 h 3377937"/>
              <a:gd name="connsiteX13" fmla="*/ 3325314 w 3897960"/>
              <a:gd name="connsiteY13" fmla="*/ 460200 h 3377937"/>
              <a:gd name="connsiteX14" fmla="*/ 3859322 w 3897960"/>
              <a:gd name="connsiteY14" fmla="*/ 427077 h 3377937"/>
              <a:gd name="connsiteX15" fmla="*/ 3836271 w 3897960"/>
              <a:gd name="connsiteY15" fmla="*/ 900998 h 3377937"/>
              <a:gd name="connsiteX16" fmla="*/ 3594933 w 3897960"/>
              <a:gd name="connsiteY16" fmla="*/ 1017764 h 3377937"/>
              <a:gd name="connsiteX17" fmla="*/ 3620588 w 3897960"/>
              <a:gd name="connsiteY17" fmla="*/ 1527000 h 3377937"/>
              <a:gd name="connsiteX18" fmla="*/ 3792038 w 3897960"/>
              <a:gd name="connsiteY18" fmla="*/ 1717499 h 3377937"/>
              <a:gd name="connsiteX19" fmla="*/ 3544388 w 3897960"/>
              <a:gd name="connsiteY19" fmla="*/ 1879424 h 3377937"/>
              <a:gd name="connsiteX20" fmla="*/ 3477713 w 3897960"/>
              <a:gd name="connsiteY20" fmla="*/ 2050875 h 3377937"/>
              <a:gd name="connsiteX21" fmla="*/ 3668213 w 3897960"/>
              <a:gd name="connsiteY21" fmla="*/ 2279474 h 3377937"/>
              <a:gd name="connsiteX22" fmla="*/ 3734888 w 3897960"/>
              <a:gd name="connsiteY22" fmla="*/ 2546174 h 3377937"/>
              <a:gd name="connsiteX23" fmla="*/ 3430088 w 3897960"/>
              <a:gd name="connsiteY23" fmla="*/ 2774774 h 3377937"/>
              <a:gd name="connsiteX24" fmla="*/ 3582488 w 3897960"/>
              <a:gd name="connsiteY24" fmla="*/ 3079573 h 3377937"/>
              <a:gd name="connsiteX25" fmla="*/ 3372938 w 3897960"/>
              <a:gd name="connsiteY25" fmla="*/ 3289123 h 3377937"/>
              <a:gd name="connsiteX26" fmla="*/ 3182438 w 3897960"/>
              <a:gd name="connsiteY26" fmla="*/ 3231973 h 3377937"/>
              <a:gd name="connsiteX27" fmla="*/ 3020513 w 3897960"/>
              <a:gd name="connsiteY27" fmla="*/ 3079573 h 3377937"/>
              <a:gd name="connsiteX28" fmla="*/ 2839538 w 3897960"/>
              <a:gd name="connsiteY28" fmla="*/ 3270073 h 3377937"/>
              <a:gd name="connsiteX29" fmla="*/ 1010738 w 3897960"/>
              <a:gd name="connsiteY29" fmla="*/ 898350 h 3377937"/>
              <a:gd name="connsiteX30" fmla="*/ 267788 w 3897960"/>
              <a:gd name="connsiteY30" fmla="*/ 850725 h 3377937"/>
              <a:gd name="connsiteX31" fmla="*/ 0 w 3897960"/>
              <a:gd name="connsiteY31" fmla="*/ 220003 h 337793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496638 w 3897960"/>
              <a:gd name="connsiteY29" fmla="*/ 287954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389667"/>
              <a:gd name="connsiteX1" fmla="*/ 271621 w 3897960"/>
              <a:gd name="connsiteY1" fmla="*/ 115233 h 3389667"/>
              <a:gd name="connsiteX2" fmla="*/ 401747 w 3897960"/>
              <a:gd name="connsiteY2" fmla="*/ 231996 h 3389667"/>
              <a:gd name="connsiteX3" fmla="*/ 505914 w 3897960"/>
              <a:gd name="connsiteY3" fmla="*/ 307799 h 3389667"/>
              <a:gd name="connsiteX4" fmla="*/ 874773 w 3897960"/>
              <a:gd name="connsiteY4" fmla="*/ 933 h 3389667"/>
              <a:gd name="connsiteX5" fmla="*/ 982164 w 3897960"/>
              <a:gd name="connsiteY5" fmla="*/ 98249 h 3389667"/>
              <a:gd name="connsiteX6" fmla="*/ 1325065 w 3897960"/>
              <a:gd name="connsiteY6" fmla="*/ 12524 h 3389667"/>
              <a:gd name="connsiteX7" fmla="*/ 1553665 w 3897960"/>
              <a:gd name="connsiteY7" fmla="*/ 288749 h 3389667"/>
              <a:gd name="connsiteX8" fmla="*/ 2232244 w 3897960"/>
              <a:gd name="connsiteY8" fmla="*/ 928 h 3389667"/>
              <a:gd name="connsiteX9" fmla="*/ 2371111 w 3897960"/>
              <a:gd name="connsiteY9" fmla="*/ 160514 h 3389667"/>
              <a:gd name="connsiteX10" fmla="*/ 2544264 w 3897960"/>
              <a:gd name="connsiteY10" fmla="*/ 164925 h 3389667"/>
              <a:gd name="connsiteX11" fmla="*/ 2782390 w 3897960"/>
              <a:gd name="connsiteY11" fmla="*/ 393525 h 3389667"/>
              <a:gd name="connsiteX12" fmla="*/ 3063223 w 3897960"/>
              <a:gd name="connsiteY12" fmla="*/ 253298 h 3389667"/>
              <a:gd name="connsiteX13" fmla="*/ 3325314 w 3897960"/>
              <a:gd name="connsiteY13" fmla="*/ 460200 h 3389667"/>
              <a:gd name="connsiteX14" fmla="*/ 3859322 w 3897960"/>
              <a:gd name="connsiteY14" fmla="*/ 427077 h 3389667"/>
              <a:gd name="connsiteX15" fmla="*/ 3836271 w 3897960"/>
              <a:gd name="connsiteY15" fmla="*/ 900998 h 3389667"/>
              <a:gd name="connsiteX16" fmla="*/ 3594933 w 3897960"/>
              <a:gd name="connsiteY16" fmla="*/ 1017764 h 3389667"/>
              <a:gd name="connsiteX17" fmla="*/ 3620588 w 3897960"/>
              <a:gd name="connsiteY17" fmla="*/ 1527000 h 3389667"/>
              <a:gd name="connsiteX18" fmla="*/ 3792038 w 3897960"/>
              <a:gd name="connsiteY18" fmla="*/ 1717499 h 3389667"/>
              <a:gd name="connsiteX19" fmla="*/ 3544388 w 3897960"/>
              <a:gd name="connsiteY19" fmla="*/ 1879424 h 3389667"/>
              <a:gd name="connsiteX20" fmla="*/ 3477713 w 3897960"/>
              <a:gd name="connsiteY20" fmla="*/ 2050875 h 3389667"/>
              <a:gd name="connsiteX21" fmla="*/ 3668213 w 3897960"/>
              <a:gd name="connsiteY21" fmla="*/ 2279474 h 3389667"/>
              <a:gd name="connsiteX22" fmla="*/ 3734888 w 3897960"/>
              <a:gd name="connsiteY22" fmla="*/ 2546174 h 3389667"/>
              <a:gd name="connsiteX23" fmla="*/ 3430088 w 3897960"/>
              <a:gd name="connsiteY23" fmla="*/ 2774774 h 3389667"/>
              <a:gd name="connsiteX24" fmla="*/ 3582488 w 3897960"/>
              <a:gd name="connsiteY24" fmla="*/ 3079573 h 3389667"/>
              <a:gd name="connsiteX25" fmla="*/ 3372938 w 3897960"/>
              <a:gd name="connsiteY25" fmla="*/ 3289123 h 3389667"/>
              <a:gd name="connsiteX26" fmla="*/ 3182438 w 3897960"/>
              <a:gd name="connsiteY26" fmla="*/ 3231973 h 3389667"/>
              <a:gd name="connsiteX27" fmla="*/ 3020513 w 3897960"/>
              <a:gd name="connsiteY27" fmla="*/ 3079573 h 3389667"/>
              <a:gd name="connsiteX28" fmla="*/ 2839538 w 3897960"/>
              <a:gd name="connsiteY28" fmla="*/ 3270073 h 3389667"/>
              <a:gd name="connsiteX29" fmla="*/ 2706188 w 3897960"/>
              <a:gd name="connsiteY29" fmla="*/ 3203398 h 3389667"/>
              <a:gd name="connsiteX30" fmla="*/ 1010738 w 3897960"/>
              <a:gd name="connsiteY30" fmla="*/ 898350 h 3389667"/>
              <a:gd name="connsiteX31" fmla="*/ 267788 w 3897960"/>
              <a:gd name="connsiteY31" fmla="*/ 850725 h 3389667"/>
              <a:gd name="connsiteX32" fmla="*/ 0 w 3897960"/>
              <a:gd name="connsiteY32" fmla="*/ 220003 h 338966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172788 w 3897960"/>
              <a:gd name="connsiteY30" fmla="*/ 26033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389820"/>
              <a:gd name="connsiteX1" fmla="*/ 271621 w 3897960"/>
              <a:gd name="connsiteY1" fmla="*/ 115233 h 3389820"/>
              <a:gd name="connsiteX2" fmla="*/ 401747 w 3897960"/>
              <a:gd name="connsiteY2" fmla="*/ 231996 h 3389820"/>
              <a:gd name="connsiteX3" fmla="*/ 505914 w 3897960"/>
              <a:gd name="connsiteY3" fmla="*/ 307799 h 3389820"/>
              <a:gd name="connsiteX4" fmla="*/ 874773 w 3897960"/>
              <a:gd name="connsiteY4" fmla="*/ 933 h 3389820"/>
              <a:gd name="connsiteX5" fmla="*/ 982164 w 3897960"/>
              <a:gd name="connsiteY5" fmla="*/ 98249 h 3389820"/>
              <a:gd name="connsiteX6" fmla="*/ 1325065 w 3897960"/>
              <a:gd name="connsiteY6" fmla="*/ 12524 h 3389820"/>
              <a:gd name="connsiteX7" fmla="*/ 1553665 w 3897960"/>
              <a:gd name="connsiteY7" fmla="*/ 288749 h 3389820"/>
              <a:gd name="connsiteX8" fmla="*/ 2232244 w 3897960"/>
              <a:gd name="connsiteY8" fmla="*/ 928 h 3389820"/>
              <a:gd name="connsiteX9" fmla="*/ 2371111 w 3897960"/>
              <a:gd name="connsiteY9" fmla="*/ 160514 h 3389820"/>
              <a:gd name="connsiteX10" fmla="*/ 2544264 w 3897960"/>
              <a:gd name="connsiteY10" fmla="*/ 164925 h 3389820"/>
              <a:gd name="connsiteX11" fmla="*/ 2782390 w 3897960"/>
              <a:gd name="connsiteY11" fmla="*/ 393525 h 3389820"/>
              <a:gd name="connsiteX12" fmla="*/ 3063223 w 3897960"/>
              <a:gd name="connsiteY12" fmla="*/ 253298 h 3389820"/>
              <a:gd name="connsiteX13" fmla="*/ 3325314 w 3897960"/>
              <a:gd name="connsiteY13" fmla="*/ 460200 h 3389820"/>
              <a:gd name="connsiteX14" fmla="*/ 3859322 w 3897960"/>
              <a:gd name="connsiteY14" fmla="*/ 427077 h 3389820"/>
              <a:gd name="connsiteX15" fmla="*/ 3836271 w 3897960"/>
              <a:gd name="connsiteY15" fmla="*/ 900998 h 3389820"/>
              <a:gd name="connsiteX16" fmla="*/ 3594933 w 3897960"/>
              <a:gd name="connsiteY16" fmla="*/ 1017764 h 3389820"/>
              <a:gd name="connsiteX17" fmla="*/ 3620588 w 3897960"/>
              <a:gd name="connsiteY17" fmla="*/ 1527000 h 3389820"/>
              <a:gd name="connsiteX18" fmla="*/ 3792038 w 3897960"/>
              <a:gd name="connsiteY18" fmla="*/ 1717499 h 3389820"/>
              <a:gd name="connsiteX19" fmla="*/ 3544388 w 3897960"/>
              <a:gd name="connsiteY19" fmla="*/ 1879424 h 3389820"/>
              <a:gd name="connsiteX20" fmla="*/ 3477713 w 3897960"/>
              <a:gd name="connsiteY20" fmla="*/ 2050875 h 3389820"/>
              <a:gd name="connsiteX21" fmla="*/ 3668213 w 3897960"/>
              <a:gd name="connsiteY21" fmla="*/ 2279474 h 3389820"/>
              <a:gd name="connsiteX22" fmla="*/ 3734888 w 3897960"/>
              <a:gd name="connsiteY22" fmla="*/ 2546174 h 3389820"/>
              <a:gd name="connsiteX23" fmla="*/ 3430088 w 3897960"/>
              <a:gd name="connsiteY23" fmla="*/ 2774774 h 3389820"/>
              <a:gd name="connsiteX24" fmla="*/ 3582488 w 3897960"/>
              <a:gd name="connsiteY24" fmla="*/ 3079573 h 3389820"/>
              <a:gd name="connsiteX25" fmla="*/ 3372938 w 3897960"/>
              <a:gd name="connsiteY25" fmla="*/ 3289123 h 3389820"/>
              <a:gd name="connsiteX26" fmla="*/ 3182438 w 3897960"/>
              <a:gd name="connsiteY26" fmla="*/ 3231973 h 3389820"/>
              <a:gd name="connsiteX27" fmla="*/ 3020513 w 3897960"/>
              <a:gd name="connsiteY27" fmla="*/ 3079573 h 3389820"/>
              <a:gd name="connsiteX28" fmla="*/ 2839538 w 3897960"/>
              <a:gd name="connsiteY28" fmla="*/ 3270073 h 3389820"/>
              <a:gd name="connsiteX29" fmla="*/ 2706188 w 3897960"/>
              <a:gd name="connsiteY29" fmla="*/ 3203398 h 3389820"/>
              <a:gd name="connsiteX30" fmla="*/ 2458538 w 3897960"/>
              <a:gd name="connsiteY30" fmla="*/ 3251023 h 3389820"/>
              <a:gd name="connsiteX31" fmla="*/ 1010738 w 3897960"/>
              <a:gd name="connsiteY31" fmla="*/ 898350 h 3389820"/>
              <a:gd name="connsiteX32" fmla="*/ 267788 w 3897960"/>
              <a:gd name="connsiteY32" fmla="*/ 850725 h 3389820"/>
              <a:gd name="connsiteX33" fmla="*/ 0 w 3897960"/>
              <a:gd name="connsiteY33" fmla="*/ 220003 h 3389820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867988 w 3897960"/>
              <a:gd name="connsiteY31" fmla="*/ 2469973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67988 w 3897960"/>
              <a:gd name="connsiteY32" fmla="*/ 2431873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9418"/>
              <a:gd name="connsiteX1" fmla="*/ 271621 w 3897960"/>
              <a:gd name="connsiteY1" fmla="*/ 115233 h 3299418"/>
              <a:gd name="connsiteX2" fmla="*/ 401747 w 3897960"/>
              <a:gd name="connsiteY2" fmla="*/ 231996 h 3299418"/>
              <a:gd name="connsiteX3" fmla="*/ 505914 w 3897960"/>
              <a:gd name="connsiteY3" fmla="*/ 307799 h 3299418"/>
              <a:gd name="connsiteX4" fmla="*/ 874773 w 3897960"/>
              <a:gd name="connsiteY4" fmla="*/ 933 h 3299418"/>
              <a:gd name="connsiteX5" fmla="*/ 982164 w 3897960"/>
              <a:gd name="connsiteY5" fmla="*/ 98249 h 3299418"/>
              <a:gd name="connsiteX6" fmla="*/ 1325065 w 3897960"/>
              <a:gd name="connsiteY6" fmla="*/ 12524 h 3299418"/>
              <a:gd name="connsiteX7" fmla="*/ 1553665 w 3897960"/>
              <a:gd name="connsiteY7" fmla="*/ 288749 h 3299418"/>
              <a:gd name="connsiteX8" fmla="*/ 2232244 w 3897960"/>
              <a:gd name="connsiteY8" fmla="*/ 928 h 3299418"/>
              <a:gd name="connsiteX9" fmla="*/ 2371111 w 3897960"/>
              <a:gd name="connsiteY9" fmla="*/ 160514 h 3299418"/>
              <a:gd name="connsiteX10" fmla="*/ 2544264 w 3897960"/>
              <a:gd name="connsiteY10" fmla="*/ 164925 h 3299418"/>
              <a:gd name="connsiteX11" fmla="*/ 2782390 w 3897960"/>
              <a:gd name="connsiteY11" fmla="*/ 393525 h 3299418"/>
              <a:gd name="connsiteX12" fmla="*/ 3063223 w 3897960"/>
              <a:gd name="connsiteY12" fmla="*/ 253298 h 3299418"/>
              <a:gd name="connsiteX13" fmla="*/ 3325314 w 3897960"/>
              <a:gd name="connsiteY13" fmla="*/ 460200 h 3299418"/>
              <a:gd name="connsiteX14" fmla="*/ 3859322 w 3897960"/>
              <a:gd name="connsiteY14" fmla="*/ 427077 h 3299418"/>
              <a:gd name="connsiteX15" fmla="*/ 3836271 w 3897960"/>
              <a:gd name="connsiteY15" fmla="*/ 900998 h 3299418"/>
              <a:gd name="connsiteX16" fmla="*/ 3594933 w 3897960"/>
              <a:gd name="connsiteY16" fmla="*/ 1017764 h 3299418"/>
              <a:gd name="connsiteX17" fmla="*/ 3620588 w 3897960"/>
              <a:gd name="connsiteY17" fmla="*/ 1527000 h 3299418"/>
              <a:gd name="connsiteX18" fmla="*/ 3792038 w 3897960"/>
              <a:gd name="connsiteY18" fmla="*/ 1717499 h 3299418"/>
              <a:gd name="connsiteX19" fmla="*/ 3544388 w 3897960"/>
              <a:gd name="connsiteY19" fmla="*/ 1879424 h 3299418"/>
              <a:gd name="connsiteX20" fmla="*/ 3477713 w 3897960"/>
              <a:gd name="connsiteY20" fmla="*/ 2050875 h 3299418"/>
              <a:gd name="connsiteX21" fmla="*/ 3668213 w 3897960"/>
              <a:gd name="connsiteY21" fmla="*/ 2279474 h 3299418"/>
              <a:gd name="connsiteX22" fmla="*/ 3734888 w 3897960"/>
              <a:gd name="connsiteY22" fmla="*/ 2546174 h 3299418"/>
              <a:gd name="connsiteX23" fmla="*/ 3430088 w 3897960"/>
              <a:gd name="connsiteY23" fmla="*/ 2774774 h 3299418"/>
              <a:gd name="connsiteX24" fmla="*/ 3582488 w 3897960"/>
              <a:gd name="connsiteY24" fmla="*/ 3079573 h 3299418"/>
              <a:gd name="connsiteX25" fmla="*/ 3372938 w 3897960"/>
              <a:gd name="connsiteY25" fmla="*/ 3289123 h 3299418"/>
              <a:gd name="connsiteX26" fmla="*/ 3182438 w 3897960"/>
              <a:gd name="connsiteY26" fmla="*/ 3231973 h 3299418"/>
              <a:gd name="connsiteX27" fmla="*/ 3020513 w 3897960"/>
              <a:gd name="connsiteY27" fmla="*/ 3079573 h 3299418"/>
              <a:gd name="connsiteX28" fmla="*/ 2839538 w 3897960"/>
              <a:gd name="connsiteY28" fmla="*/ 3270073 h 3299418"/>
              <a:gd name="connsiteX29" fmla="*/ 2706188 w 3897960"/>
              <a:gd name="connsiteY29" fmla="*/ 3203398 h 3299418"/>
              <a:gd name="connsiteX30" fmla="*/ 2458538 w 3897960"/>
              <a:gd name="connsiteY30" fmla="*/ 3251023 h 3299418"/>
              <a:gd name="connsiteX31" fmla="*/ 2334713 w 3897960"/>
              <a:gd name="connsiteY31" fmla="*/ 3070048 h 3299418"/>
              <a:gd name="connsiteX32" fmla="*/ 1848938 w 3897960"/>
              <a:gd name="connsiteY32" fmla="*/ 3184348 h 3299418"/>
              <a:gd name="connsiteX33" fmla="*/ 1010738 w 3897960"/>
              <a:gd name="connsiteY33" fmla="*/ 898350 h 3299418"/>
              <a:gd name="connsiteX34" fmla="*/ 267788 w 3897960"/>
              <a:gd name="connsiteY34" fmla="*/ 850725 h 3299418"/>
              <a:gd name="connsiteX35" fmla="*/ 0 w 3897960"/>
              <a:gd name="connsiteY35" fmla="*/ 220003 h 3299418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429838 w 3897960"/>
              <a:gd name="connsiteY33" fmla="*/ 224137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344113 w 3897960"/>
              <a:gd name="connsiteY34" fmla="*/ 2288998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010738 w 3897960"/>
              <a:gd name="connsiteY36" fmla="*/ 898350 h 3297123"/>
              <a:gd name="connsiteX37" fmla="*/ 267788 w 3897960"/>
              <a:gd name="connsiteY37" fmla="*/ 850725 h 3297123"/>
              <a:gd name="connsiteX38" fmla="*/ 0 w 3897960"/>
              <a:gd name="connsiteY38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192481 w 4090441"/>
              <a:gd name="connsiteY0" fmla="*/ 220003 h 3331413"/>
              <a:gd name="connsiteX1" fmla="*/ 464102 w 4090441"/>
              <a:gd name="connsiteY1" fmla="*/ 115233 h 3331413"/>
              <a:gd name="connsiteX2" fmla="*/ 594228 w 4090441"/>
              <a:gd name="connsiteY2" fmla="*/ 231996 h 3331413"/>
              <a:gd name="connsiteX3" fmla="*/ 698395 w 4090441"/>
              <a:gd name="connsiteY3" fmla="*/ 307799 h 3331413"/>
              <a:gd name="connsiteX4" fmla="*/ 1067254 w 4090441"/>
              <a:gd name="connsiteY4" fmla="*/ 933 h 3331413"/>
              <a:gd name="connsiteX5" fmla="*/ 1174645 w 4090441"/>
              <a:gd name="connsiteY5" fmla="*/ 98249 h 3331413"/>
              <a:gd name="connsiteX6" fmla="*/ 1517546 w 4090441"/>
              <a:gd name="connsiteY6" fmla="*/ 12524 h 3331413"/>
              <a:gd name="connsiteX7" fmla="*/ 1746146 w 4090441"/>
              <a:gd name="connsiteY7" fmla="*/ 288749 h 3331413"/>
              <a:gd name="connsiteX8" fmla="*/ 2424725 w 4090441"/>
              <a:gd name="connsiteY8" fmla="*/ 928 h 3331413"/>
              <a:gd name="connsiteX9" fmla="*/ 2563592 w 4090441"/>
              <a:gd name="connsiteY9" fmla="*/ 160514 h 3331413"/>
              <a:gd name="connsiteX10" fmla="*/ 2736745 w 4090441"/>
              <a:gd name="connsiteY10" fmla="*/ 164925 h 3331413"/>
              <a:gd name="connsiteX11" fmla="*/ 2974871 w 4090441"/>
              <a:gd name="connsiteY11" fmla="*/ 393525 h 3331413"/>
              <a:gd name="connsiteX12" fmla="*/ 3255704 w 4090441"/>
              <a:gd name="connsiteY12" fmla="*/ 253298 h 3331413"/>
              <a:gd name="connsiteX13" fmla="*/ 3517795 w 4090441"/>
              <a:gd name="connsiteY13" fmla="*/ 460200 h 3331413"/>
              <a:gd name="connsiteX14" fmla="*/ 4051803 w 4090441"/>
              <a:gd name="connsiteY14" fmla="*/ 427077 h 3331413"/>
              <a:gd name="connsiteX15" fmla="*/ 4028752 w 4090441"/>
              <a:gd name="connsiteY15" fmla="*/ 900998 h 3331413"/>
              <a:gd name="connsiteX16" fmla="*/ 3787414 w 4090441"/>
              <a:gd name="connsiteY16" fmla="*/ 1017764 h 3331413"/>
              <a:gd name="connsiteX17" fmla="*/ 3813069 w 4090441"/>
              <a:gd name="connsiteY17" fmla="*/ 1527000 h 3331413"/>
              <a:gd name="connsiteX18" fmla="*/ 3984519 w 4090441"/>
              <a:gd name="connsiteY18" fmla="*/ 1717499 h 3331413"/>
              <a:gd name="connsiteX19" fmla="*/ 3736869 w 4090441"/>
              <a:gd name="connsiteY19" fmla="*/ 1879424 h 3331413"/>
              <a:gd name="connsiteX20" fmla="*/ 3670194 w 4090441"/>
              <a:gd name="connsiteY20" fmla="*/ 2050875 h 3331413"/>
              <a:gd name="connsiteX21" fmla="*/ 3860694 w 4090441"/>
              <a:gd name="connsiteY21" fmla="*/ 2279474 h 3331413"/>
              <a:gd name="connsiteX22" fmla="*/ 3927369 w 4090441"/>
              <a:gd name="connsiteY22" fmla="*/ 2546174 h 3331413"/>
              <a:gd name="connsiteX23" fmla="*/ 3622569 w 4090441"/>
              <a:gd name="connsiteY23" fmla="*/ 2774774 h 3331413"/>
              <a:gd name="connsiteX24" fmla="*/ 3774969 w 4090441"/>
              <a:gd name="connsiteY24" fmla="*/ 3079573 h 3331413"/>
              <a:gd name="connsiteX25" fmla="*/ 3565419 w 4090441"/>
              <a:gd name="connsiteY25" fmla="*/ 3289123 h 3331413"/>
              <a:gd name="connsiteX26" fmla="*/ 3374919 w 4090441"/>
              <a:gd name="connsiteY26" fmla="*/ 3231973 h 3331413"/>
              <a:gd name="connsiteX27" fmla="*/ 3212994 w 4090441"/>
              <a:gd name="connsiteY27" fmla="*/ 3079573 h 3331413"/>
              <a:gd name="connsiteX28" fmla="*/ 3032019 w 4090441"/>
              <a:gd name="connsiteY28" fmla="*/ 3270073 h 3331413"/>
              <a:gd name="connsiteX29" fmla="*/ 2898669 w 4090441"/>
              <a:gd name="connsiteY29" fmla="*/ 3203398 h 3331413"/>
              <a:gd name="connsiteX30" fmla="*/ 2651019 w 4090441"/>
              <a:gd name="connsiteY30" fmla="*/ 3251023 h 3331413"/>
              <a:gd name="connsiteX31" fmla="*/ 2527194 w 4090441"/>
              <a:gd name="connsiteY31" fmla="*/ 3070048 h 3331413"/>
              <a:gd name="connsiteX32" fmla="*/ 2041419 w 4090441"/>
              <a:gd name="connsiteY32" fmla="*/ 3184348 h 3331413"/>
              <a:gd name="connsiteX33" fmla="*/ 1946169 w 4090441"/>
              <a:gd name="connsiteY33" fmla="*/ 3060523 h 3331413"/>
              <a:gd name="connsiteX34" fmla="*/ 1679469 w 4090441"/>
              <a:gd name="connsiteY34" fmla="*/ 3174823 h 3331413"/>
              <a:gd name="connsiteX35" fmla="*/ 1631844 w 4090441"/>
              <a:gd name="connsiteY35" fmla="*/ 3012898 h 3331413"/>
              <a:gd name="connsiteX36" fmla="*/ 1422294 w 4090441"/>
              <a:gd name="connsiteY36" fmla="*/ 3117673 h 3331413"/>
              <a:gd name="connsiteX37" fmla="*/ 1365144 w 4090441"/>
              <a:gd name="connsiteY37" fmla="*/ 3031948 h 3331413"/>
              <a:gd name="connsiteX38" fmla="*/ 955569 w 4090441"/>
              <a:gd name="connsiteY38" fmla="*/ 3146248 h 3331413"/>
              <a:gd name="connsiteX39" fmla="*/ 831744 w 4090441"/>
              <a:gd name="connsiteY39" fmla="*/ 2965273 h 3331413"/>
              <a:gd name="connsiteX40" fmla="*/ 3069 w 4090441"/>
              <a:gd name="connsiteY40" fmla="*/ 3241498 h 3331413"/>
              <a:gd name="connsiteX41" fmla="*/ 1203219 w 4090441"/>
              <a:gd name="connsiteY41" fmla="*/ 898350 h 3331413"/>
              <a:gd name="connsiteX42" fmla="*/ 460269 w 4090441"/>
              <a:gd name="connsiteY42" fmla="*/ 850725 h 3331413"/>
              <a:gd name="connsiteX43" fmla="*/ 192481 w 4090441"/>
              <a:gd name="connsiteY43" fmla="*/ 220003 h 3331413"/>
              <a:gd name="connsiteX0" fmla="*/ 189412 w 4087372"/>
              <a:gd name="connsiteY0" fmla="*/ 220003 h 3297123"/>
              <a:gd name="connsiteX1" fmla="*/ 461033 w 4087372"/>
              <a:gd name="connsiteY1" fmla="*/ 115233 h 3297123"/>
              <a:gd name="connsiteX2" fmla="*/ 591159 w 4087372"/>
              <a:gd name="connsiteY2" fmla="*/ 231996 h 3297123"/>
              <a:gd name="connsiteX3" fmla="*/ 695326 w 4087372"/>
              <a:gd name="connsiteY3" fmla="*/ 307799 h 3297123"/>
              <a:gd name="connsiteX4" fmla="*/ 1064185 w 4087372"/>
              <a:gd name="connsiteY4" fmla="*/ 933 h 3297123"/>
              <a:gd name="connsiteX5" fmla="*/ 1171576 w 4087372"/>
              <a:gd name="connsiteY5" fmla="*/ 98249 h 3297123"/>
              <a:gd name="connsiteX6" fmla="*/ 1514477 w 4087372"/>
              <a:gd name="connsiteY6" fmla="*/ 12524 h 3297123"/>
              <a:gd name="connsiteX7" fmla="*/ 1743077 w 4087372"/>
              <a:gd name="connsiteY7" fmla="*/ 288749 h 3297123"/>
              <a:gd name="connsiteX8" fmla="*/ 2421656 w 4087372"/>
              <a:gd name="connsiteY8" fmla="*/ 928 h 3297123"/>
              <a:gd name="connsiteX9" fmla="*/ 2560523 w 4087372"/>
              <a:gd name="connsiteY9" fmla="*/ 160514 h 3297123"/>
              <a:gd name="connsiteX10" fmla="*/ 2733676 w 4087372"/>
              <a:gd name="connsiteY10" fmla="*/ 164925 h 3297123"/>
              <a:gd name="connsiteX11" fmla="*/ 2971802 w 4087372"/>
              <a:gd name="connsiteY11" fmla="*/ 393525 h 3297123"/>
              <a:gd name="connsiteX12" fmla="*/ 3252635 w 4087372"/>
              <a:gd name="connsiteY12" fmla="*/ 253298 h 3297123"/>
              <a:gd name="connsiteX13" fmla="*/ 3514726 w 4087372"/>
              <a:gd name="connsiteY13" fmla="*/ 460200 h 3297123"/>
              <a:gd name="connsiteX14" fmla="*/ 4048734 w 4087372"/>
              <a:gd name="connsiteY14" fmla="*/ 427077 h 3297123"/>
              <a:gd name="connsiteX15" fmla="*/ 4025683 w 4087372"/>
              <a:gd name="connsiteY15" fmla="*/ 900998 h 3297123"/>
              <a:gd name="connsiteX16" fmla="*/ 3784345 w 4087372"/>
              <a:gd name="connsiteY16" fmla="*/ 1017764 h 3297123"/>
              <a:gd name="connsiteX17" fmla="*/ 3810000 w 4087372"/>
              <a:gd name="connsiteY17" fmla="*/ 1527000 h 3297123"/>
              <a:gd name="connsiteX18" fmla="*/ 3981450 w 4087372"/>
              <a:gd name="connsiteY18" fmla="*/ 1717499 h 3297123"/>
              <a:gd name="connsiteX19" fmla="*/ 3733800 w 4087372"/>
              <a:gd name="connsiteY19" fmla="*/ 1879424 h 3297123"/>
              <a:gd name="connsiteX20" fmla="*/ 3667125 w 4087372"/>
              <a:gd name="connsiteY20" fmla="*/ 2050875 h 3297123"/>
              <a:gd name="connsiteX21" fmla="*/ 3857625 w 4087372"/>
              <a:gd name="connsiteY21" fmla="*/ 2279474 h 3297123"/>
              <a:gd name="connsiteX22" fmla="*/ 3924300 w 4087372"/>
              <a:gd name="connsiteY22" fmla="*/ 2546174 h 3297123"/>
              <a:gd name="connsiteX23" fmla="*/ 3619500 w 4087372"/>
              <a:gd name="connsiteY23" fmla="*/ 2774774 h 3297123"/>
              <a:gd name="connsiteX24" fmla="*/ 3771900 w 4087372"/>
              <a:gd name="connsiteY24" fmla="*/ 3079573 h 3297123"/>
              <a:gd name="connsiteX25" fmla="*/ 3562350 w 4087372"/>
              <a:gd name="connsiteY25" fmla="*/ 3289123 h 3297123"/>
              <a:gd name="connsiteX26" fmla="*/ 3371850 w 4087372"/>
              <a:gd name="connsiteY26" fmla="*/ 3231973 h 3297123"/>
              <a:gd name="connsiteX27" fmla="*/ 3209925 w 4087372"/>
              <a:gd name="connsiteY27" fmla="*/ 3079573 h 3297123"/>
              <a:gd name="connsiteX28" fmla="*/ 3028950 w 4087372"/>
              <a:gd name="connsiteY28" fmla="*/ 3270073 h 3297123"/>
              <a:gd name="connsiteX29" fmla="*/ 2895600 w 4087372"/>
              <a:gd name="connsiteY29" fmla="*/ 3203398 h 3297123"/>
              <a:gd name="connsiteX30" fmla="*/ 2647950 w 4087372"/>
              <a:gd name="connsiteY30" fmla="*/ 3251023 h 3297123"/>
              <a:gd name="connsiteX31" fmla="*/ 2524125 w 4087372"/>
              <a:gd name="connsiteY31" fmla="*/ 3070048 h 3297123"/>
              <a:gd name="connsiteX32" fmla="*/ 2038350 w 4087372"/>
              <a:gd name="connsiteY32" fmla="*/ 3184348 h 3297123"/>
              <a:gd name="connsiteX33" fmla="*/ 1943100 w 4087372"/>
              <a:gd name="connsiteY33" fmla="*/ 3060523 h 3297123"/>
              <a:gd name="connsiteX34" fmla="*/ 1676400 w 4087372"/>
              <a:gd name="connsiteY34" fmla="*/ 3174823 h 3297123"/>
              <a:gd name="connsiteX35" fmla="*/ 1628775 w 4087372"/>
              <a:gd name="connsiteY35" fmla="*/ 3012898 h 3297123"/>
              <a:gd name="connsiteX36" fmla="*/ 1419225 w 4087372"/>
              <a:gd name="connsiteY36" fmla="*/ 3117673 h 3297123"/>
              <a:gd name="connsiteX37" fmla="*/ 1362075 w 4087372"/>
              <a:gd name="connsiteY37" fmla="*/ 3031948 h 3297123"/>
              <a:gd name="connsiteX38" fmla="*/ 952500 w 4087372"/>
              <a:gd name="connsiteY38" fmla="*/ 3146248 h 3297123"/>
              <a:gd name="connsiteX39" fmla="*/ 828675 w 4087372"/>
              <a:gd name="connsiteY39" fmla="*/ 2965273 h 3297123"/>
              <a:gd name="connsiteX40" fmla="*/ 0 w 4087372"/>
              <a:gd name="connsiteY40" fmla="*/ 3241498 h 3297123"/>
              <a:gd name="connsiteX41" fmla="*/ 1200150 w 4087372"/>
              <a:gd name="connsiteY41" fmla="*/ 898350 h 3297123"/>
              <a:gd name="connsiteX42" fmla="*/ 457200 w 4087372"/>
              <a:gd name="connsiteY42" fmla="*/ 850725 h 3297123"/>
              <a:gd name="connsiteX43" fmla="*/ 189412 w 4087372"/>
              <a:gd name="connsiteY43" fmla="*/ 220003 h 3297123"/>
              <a:gd name="connsiteX0" fmla="*/ 566223 w 4464183"/>
              <a:gd name="connsiteY0" fmla="*/ 220003 h 3297123"/>
              <a:gd name="connsiteX1" fmla="*/ 837844 w 4464183"/>
              <a:gd name="connsiteY1" fmla="*/ 115233 h 3297123"/>
              <a:gd name="connsiteX2" fmla="*/ 967970 w 4464183"/>
              <a:gd name="connsiteY2" fmla="*/ 231996 h 3297123"/>
              <a:gd name="connsiteX3" fmla="*/ 1072137 w 4464183"/>
              <a:gd name="connsiteY3" fmla="*/ 307799 h 3297123"/>
              <a:gd name="connsiteX4" fmla="*/ 1440996 w 4464183"/>
              <a:gd name="connsiteY4" fmla="*/ 933 h 3297123"/>
              <a:gd name="connsiteX5" fmla="*/ 1548387 w 4464183"/>
              <a:gd name="connsiteY5" fmla="*/ 98249 h 3297123"/>
              <a:gd name="connsiteX6" fmla="*/ 1891288 w 4464183"/>
              <a:gd name="connsiteY6" fmla="*/ 12524 h 3297123"/>
              <a:gd name="connsiteX7" fmla="*/ 2119888 w 4464183"/>
              <a:gd name="connsiteY7" fmla="*/ 288749 h 3297123"/>
              <a:gd name="connsiteX8" fmla="*/ 2798467 w 4464183"/>
              <a:gd name="connsiteY8" fmla="*/ 928 h 3297123"/>
              <a:gd name="connsiteX9" fmla="*/ 2937334 w 4464183"/>
              <a:gd name="connsiteY9" fmla="*/ 160514 h 3297123"/>
              <a:gd name="connsiteX10" fmla="*/ 3110487 w 4464183"/>
              <a:gd name="connsiteY10" fmla="*/ 164925 h 3297123"/>
              <a:gd name="connsiteX11" fmla="*/ 3348613 w 4464183"/>
              <a:gd name="connsiteY11" fmla="*/ 393525 h 3297123"/>
              <a:gd name="connsiteX12" fmla="*/ 3629446 w 4464183"/>
              <a:gd name="connsiteY12" fmla="*/ 253298 h 3297123"/>
              <a:gd name="connsiteX13" fmla="*/ 3891537 w 4464183"/>
              <a:gd name="connsiteY13" fmla="*/ 460200 h 3297123"/>
              <a:gd name="connsiteX14" fmla="*/ 4425545 w 4464183"/>
              <a:gd name="connsiteY14" fmla="*/ 427077 h 3297123"/>
              <a:gd name="connsiteX15" fmla="*/ 4402494 w 4464183"/>
              <a:gd name="connsiteY15" fmla="*/ 900998 h 3297123"/>
              <a:gd name="connsiteX16" fmla="*/ 4161156 w 4464183"/>
              <a:gd name="connsiteY16" fmla="*/ 1017764 h 3297123"/>
              <a:gd name="connsiteX17" fmla="*/ 4186811 w 4464183"/>
              <a:gd name="connsiteY17" fmla="*/ 1527000 h 3297123"/>
              <a:gd name="connsiteX18" fmla="*/ 4358261 w 4464183"/>
              <a:gd name="connsiteY18" fmla="*/ 1717499 h 3297123"/>
              <a:gd name="connsiteX19" fmla="*/ 4110611 w 4464183"/>
              <a:gd name="connsiteY19" fmla="*/ 1879424 h 3297123"/>
              <a:gd name="connsiteX20" fmla="*/ 4043936 w 4464183"/>
              <a:gd name="connsiteY20" fmla="*/ 2050875 h 3297123"/>
              <a:gd name="connsiteX21" fmla="*/ 4234436 w 4464183"/>
              <a:gd name="connsiteY21" fmla="*/ 2279474 h 3297123"/>
              <a:gd name="connsiteX22" fmla="*/ 4301111 w 4464183"/>
              <a:gd name="connsiteY22" fmla="*/ 2546174 h 3297123"/>
              <a:gd name="connsiteX23" fmla="*/ 3996311 w 4464183"/>
              <a:gd name="connsiteY23" fmla="*/ 2774774 h 3297123"/>
              <a:gd name="connsiteX24" fmla="*/ 4148711 w 4464183"/>
              <a:gd name="connsiteY24" fmla="*/ 3079573 h 3297123"/>
              <a:gd name="connsiteX25" fmla="*/ 3939161 w 4464183"/>
              <a:gd name="connsiteY25" fmla="*/ 3289123 h 3297123"/>
              <a:gd name="connsiteX26" fmla="*/ 3748661 w 4464183"/>
              <a:gd name="connsiteY26" fmla="*/ 3231973 h 3297123"/>
              <a:gd name="connsiteX27" fmla="*/ 3586736 w 4464183"/>
              <a:gd name="connsiteY27" fmla="*/ 3079573 h 3297123"/>
              <a:gd name="connsiteX28" fmla="*/ 3405761 w 4464183"/>
              <a:gd name="connsiteY28" fmla="*/ 3270073 h 3297123"/>
              <a:gd name="connsiteX29" fmla="*/ 3272411 w 4464183"/>
              <a:gd name="connsiteY29" fmla="*/ 3203398 h 3297123"/>
              <a:gd name="connsiteX30" fmla="*/ 3024761 w 4464183"/>
              <a:gd name="connsiteY30" fmla="*/ 3251023 h 3297123"/>
              <a:gd name="connsiteX31" fmla="*/ 2900936 w 4464183"/>
              <a:gd name="connsiteY31" fmla="*/ 3070048 h 3297123"/>
              <a:gd name="connsiteX32" fmla="*/ 2415161 w 4464183"/>
              <a:gd name="connsiteY32" fmla="*/ 3184348 h 3297123"/>
              <a:gd name="connsiteX33" fmla="*/ 2319911 w 4464183"/>
              <a:gd name="connsiteY33" fmla="*/ 3060523 h 3297123"/>
              <a:gd name="connsiteX34" fmla="*/ 2053211 w 4464183"/>
              <a:gd name="connsiteY34" fmla="*/ 3174823 h 3297123"/>
              <a:gd name="connsiteX35" fmla="*/ 2005586 w 4464183"/>
              <a:gd name="connsiteY35" fmla="*/ 3012898 h 3297123"/>
              <a:gd name="connsiteX36" fmla="*/ 1796036 w 4464183"/>
              <a:gd name="connsiteY36" fmla="*/ 3117673 h 3297123"/>
              <a:gd name="connsiteX37" fmla="*/ 1738886 w 4464183"/>
              <a:gd name="connsiteY37" fmla="*/ 3031948 h 3297123"/>
              <a:gd name="connsiteX38" fmla="*/ 1329311 w 4464183"/>
              <a:gd name="connsiteY38" fmla="*/ 3146248 h 3297123"/>
              <a:gd name="connsiteX39" fmla="*/ 1205486 w 4464183"/>
              <a:gd name="connsiteY39" fmla="*/ 2965273 h 3297123"/>
              <a:gd name="connsiteX40" fmla="*/ 376811 w 4464183"/>
              <a:gd name="connsiteY40" fmla="*/ 3241498 h 3297123"/>
              <a:gd name="connsiteX41" fmla="*/ 52961 w 4464183"/>
              <a:gd name="connsiteY41" fmla="*/ 2889073 h 3297123"/>
              <a:gd name="connsiteX42" fmla="*/ 1576961 w 4464183"/>
              <a:gd name="connsiteY42" fmla="*/ 898350 h 3297123"/>
              <a:gd name="connsiteX43" fmla="*/ 834011 w 4464183"/>
              <a:gd name="connsiteY43" fmla="*/ 850725 h 3297123"/>
              <a:gd name="connsiteX44" fmla="*/ 566223 w 4464183"/>
              <a:gd name="connsiteY44" fmla="*/ 220003 h 3297123"/>
              <a:gd name="connsiteX0" fmla="*/ 513262 w 4411222"/>
              <a:gd name="connsiteY0" fmla="*/ 220003 h 3297123"/>
              <a:gd name="connsiteX1" fmla="*/ 784883 w 4411222"/>
              <a:gd name="connsiteY1" fmla="*/ 115233 h 3297123"/>
              <a:gd name="connsiteX2" fmla="*/ 915009 w 4411222"/>
              <a:gd name="connsiteY2" fmla="*/ 231996 h 3297123"/>
              <a:gd name="connsiteX3" fmla="*/ 1019176 w 4411222"/>
              <a:gd name="connsiteY3" fmla="*/ 307799 h 3297123"/>
              <a:gd name="connsiteX4" fmla="*/ 1388035 w 4411222"/>
              <a:gd name="connsiteY4" fmla="*/ 933 h 3297123"/>
              <a:gd name="connsiteX5" fmla="*/ 1495426 w 4411222"/>
              <a:gd name="connsiteY5" fmla="*/ 98249 h 3297123"/>
              <a:gd name="connsiteX6" fmla="*/ 1838327 w 4411222"/>
              <a:gd name="connsiteY6" fmla="*/ 12524 h 3297123"/>
              <a:gd name="connsiteX7" fmla="*/ 2066927 w 4411222"/>
              <a:gd name="connsiteY7" fmla="*/ 288749 h 3297123"/>
              <a:gd name="connsiteX8" fmla="*/ 2745506 w 4411222"/>
              <a:gd name="connsiteY8" fmla="*/ 928 h 3297123"/>
              <a:gd name="connsiteX9" fmla="*/ 2884373 w 4411222"/>
              <a:gd name="connsiteY9" fmla="*/ 160514 h 3297123"/>
              <a:gd name="connsiteX10" fmla="*/ 3057526 w 4411222"/>
              <a:gd name="connsiteY10" fmla="*/ 164925 h 3297123"/>
              <a:gd name="connsiteX11" fmla="*/ 3295652 w 4411222"/>
              <a:gd name="connsiteY11" fmla="*/ 393525 h 3297123"/>
              <a:gd name="connsiteX12" fmla="*/ 3576485 w 4411222"/>
              <a:gd name="connsiteY12" fmla="*/ 253298 h 3297123"/>
              <a:gd name="connsiteX13" fmla="*/ 3838576 w 4411222"/>
              <a:gd name="connsiteY13" fmla="*/ 460200 h 3297123"/>
              <a:gd name="connsiteX14" fmla="*/ 4372584 w 4411222"/>
              <a:gd name="connsiteY14" fmla="*/ 427077 h 3297123"/>
              <a:gd name="connsiteX15" fmla="*/ 4349533 w 4411222"/>
              <a:gd name="connsiteY15" fmla="*/ 900998 h 3297123"/>
              <a:gd name="connsiteX16" fmla="*/ 4108195 w 4411222"/>
              <a:gd name="connsiteY16" fmla="*/ 1017764 h 3297123"/>
              <a:gd name="connsiteX17" fmla="*/ 4133850 w 4411222"/>
              <a:gd name="connsiteY17" fmla="*/ 1527000 h 3297123"/>
              <a:gd name="connsiteX18" fmla="*/ 4305300 w 4411222"/>
              <a:gd name="connsiteY18" fmla="*/ 1717499 h 3297123"/>
              <a:gd name="connsiteX19" fmla="*/ 4057650 w 4411222"/>
              <a:gd name="connsiteY19" fmla="*/ 1879424 h 3297123"/>
              <a:gd name="connsiteX20" fmla="*/ 3990975 w 4411222"/>
              <a:gd name="connsiteY20" fmla="*/ 2050875 h 3297123"/>
              <a:gd name="connsiteX21" fmla="*/ 4181475 w 4411222"/>
              <a:gd name="connsiteY21" fmla="*/ 2279474 h 3297123"/>
              <a:gd name="connsiteX22" fmla="*/ 4248150 w 4411222"/>
              <a:gd name="connsiteY22" fmla="*/ 2546174 h 3297123"/>
              <a:gd name="connsiteX23" fmla="*/ 3943350 w 4411222"/>
              <a:gd name="connsiteY23" fmla="*/ 2774774 h 3297123"/>
              <a:gd name="connsiteX24" fmla="*/ 4095750 w 4411222"/>
              <a:gd name="connsiteY24" fmla="*/ 3079573 h 3297123"/>
              <a:gd name="connsiteX25" fmla="*/ 3886200 w 4411222"/>
              <a:gd name="connsiteY25" fmla="*/ 3289123 h 3297123"/>
              <a:gd name="connsiteX26" fmla="*/ 3695700 w 4411222"/>
              <a:gd name="connsiteY26" fmla="*/ 3231973 h 3297123"/>
              <a:gd name="connsiteX27" fmla="*/ 3533775 w 4411222"/>
              <a:gd name="connsiteY27" fmla="*/ 3079573 h 3297123"/>
              <a:gd name="connsiteX28" fmla="*/ 3352800 w 4411222"/>
              <a:gd name="connsiteY28" fmla="*/ 3270073 h 3297123"/>
              <a:gd name="connsiteX29" fmla="*/ 3219450 w 4411222"/>
              <a:gd name="connsiteY29" fmla="*/ 3203398 h 3297123"/>
              <a:gd name="connsiteX30" fmla="*/ 2971800 w 4411222"/>
              <a:gd name="connsiteY30" fmla="*/ 3251023 h 3297123"/>
              <a:gd name="connsiteX31" fmla="*/ 2847975 w 4411222"/>
              <a:gd name="connsiteY31" fmla="*/ 3070048 h 3297123"/>
              <a:gd name="connsiteX32" fmla="*/ 2362200 w 4411222"/>
              <a:gd name="connsiteY32" fmla="*/ 3184348 h 3297123"/>
              <a:gd name="connsiteX33" fmla="*/ 2266950 w 4411222"/>
              <a:gd name="connsiteY33" fmla="*/ 3060523 h 3297123"/>
              <a:gd name="connsiteX34" fmla="*/ 2000250 w 4411222"/>
              <a:gd name="connsiteY34" fmla="*/ 3174823 h 3297123"/>
              <a:gd name="connsiteX35" fmla="*/ 1952625 w 4411222"/>
              <a:gd name="connsiteY35" fmla="*/ 3012898 h 3297123"/>
              <a:gd name="connsiteX36" fmla="*/ 1743075 w 4411222"/>
              <a:gd name="connsiteY36" fmla="*/ 3117673 h 3297123"/>
              <a:gd name="connsiteX37" fmla="*/ 1685925 w 4411222"/>
              <a:gd name="connsiteY37" fmla="*/ 3031948 h 3297123"/>
              <a:gd name="connsiteX38" fmla="*/ 1276350 w 4411222"/>
              <a:gd name="connsiteY38" fmla="*/ 3146248 h 3297123"/>
              <a:gd name="connsiteX39" fmla="*/ 1152525 w 4411222"/>
              <a:gd name="connsiteY39" fmla="*/ 2965273 h 3297123"/>
              <a:gd name="connsiteX40" fmla="*/ 323850 w 4411222"/>
              <a:gd name="connsiteY40" fmla="*/ 3241498 h 3297123"/>
              <a:gd name="connsiteX41" fmla="*/ 0 w 4411222"/>
              <a:gd name="connsiteY41" fmla="*/ 2889073 h 3297123"/>
              <a:gd name="connsiteX42" fmla="*/ 1524000 w 4411222"/>
              <a:gd name="connsiteY42" fmla="*/ 898350 h 3297123"/>
              <a:gd name="connsiteX43" fmla="*/ 781050 w 4411222"/>
              <a:gd name="connsiteY43" fmla="*/ 850725 h 3297123"/>
              <a:gd name="connsiteX44" fmla="*/ 513262 w 4411222"/>
              <a:gd name="connsiteY44" fmla="*/ 220003 h 3297123"/>
              <a:gd name="connsiteX0" fmla="*/ 727915 w 4625875"/>
              <a:gd name="connsiteY0" fmla="*/ 220003 h 3297123"/>
              <a:gd name="connsiteX1" fmla="*/ 999536 w 4625875"/>
              <a:gd name="connsiteY1" fmla="*/ 115233 h 3297123"/>
              <a:gd name="connsiteX2" fmla="*/ 1129662 w 4625875"/>
              <a:gd name="connsiteY2" fmla="*/ 231996 h 3297123"/>
              <a:gd name="connsiteX3" fmla="*/ 1233829 w 4625875"/>
              <a:gd name="connsiteY3" fmla="*/ 307799 h 3297123"/>
              <a:gd name="connsiteX4" fmla="*/ 1602688 w 4625875"/>
              <a:gd name="connsiteY4" fmla="*/ 933 h 3297123"/>
              <a:gd name="connsiteX5" fmla="*/ 1710079 w 4625875"/>
              <a:gd name="connsiteY5" fmla="*/ 98249 h 3297123"/>
              <a:gd name="connsiteX6" fmla="*/ 2052980 w 4625875"/>
              <a:gd name="connsiteY6" fmla="*/ 12524 h 3297123"/>
              <a:gd name="connsiteX7" fmla="*/ 2281580 w 4625875"/>
              <a:gd name="connsiteY7" fmla="*/ 288749 h 3297123"/>
              <a:gd name="connsiteX8" fmla="*/ 2960159 w 4625875"/>
              <a:gd name="connsiteY8" fmla="*/ 928 h 3297123"/>
              <a:gd name="connsiteX9" fmla="*/ 3099026 w 4625875"/>
              <a:gd name="connsiteY9" fmla="*/ 160514 h 3297123"/>
              <a:gd name="connsiteX10" fmla="*/ 3272179 w 4625875"/>
              <a:gd name="connsiteY10" fmla="*/ 164925 h 3297123"/>
              <a:gd name="connsiteX11" fmla="*/ 3510305 w 4625875"/>
              <a:gd name="connsiteY11" fmla="*/ 393525 h 3297123"/>
              <a:gd name="connsiteX12" fmla="*/ 3791138 w 4625875"/>
              <a:gd name="connsiteY12" fmla="*/ 253298 h 3297123"/>
              <a:gd name="connsiteX13" fmla="*/ 4053229 w 4625875"/>
              <a:gd name="connsiteY13" fmla="*/ 460200 h 3297123"/>
              <a:gd name="connsiteX14" fmla="*/ 4587237 w 4625875"/>
              <a:gd name="connsiteY14" fmla="*/ 427077 h 3297123"/>
              <a:gd name="connsiteX15" fmla="*/ 4564186 w 4625875"/>
              <a:gd name="connsiteY15" fmla="*/ 900998 h 3297123"/>
              <a:gd name="connsiteX16" fmla="*/ 4322848 w 4625875"/>
              <a:gd name="connsiteY16" fmla="*/ 1017764 h 3297123"/>
              <a:gd name="connsiteX17" fmla="*/ 4348503 w 4625875"/>
              <a:gd name="connsiteY17" fmla="*/ 1527000 h 3297123"/>
              <a:gd name="connsiteX18" fmla="*/ 4519953 w 4625875"/>
              <a:gd name="connsiteY18" fmla="*/ 1717499 h 3297123"/>
              <a:gd name="connsiteX19" fmla="*/ 4272303 w 4625875"/>
              <a:gd name="connsiteY19" fmla="*/ 1879424 h 3297123"/>
              <a:gd name="connsiteX20" fmla="*/ 4205628 w 4625875"/>
              <a:gd name="connsiteY20" fmla="*/ 2050875 h 3297123"/>
              <a:gd name="connsiteX21" fmla="*/ 4396128 w 4625875"/>
              <a:gd name="connsiteY21" fmla="*/ 2279474 h 3297123"/>
              <a:gd name="connsiteX22" fmla="*/ 4462803 w 4625875"/>
              <a:gd name="connsiteY22" fmla="*/ 2546174 h 3297123"/>
              <a:gd name="connsiteX23" fmla="*/ 4158003 w 4625875"/>
              <a:gd name="connsiteY23" fmla="*/ 2774774 h 3297123"/>
              <a:gd name="connsiteX24" fmla="*/ 4310403 w 4625875"/>
              <a:gd name="connsiteY24" fmla="*/ 3079573 h 3297123"/>
              <a:gd name="connsiteX25" fmla="*/ 4100853 w 4625875"/>
              <a:gd name="connsiteY25" fmla="*/ 3289123 h 3297123"/>
              <a:gd name="connsiteX26" fmla="*/ 3910353 w 4625875"/>
              <a:gd name="connsiteY26" fmla="*/ 3231973 h 3297123"/>
              <a:gd name="connsiteX27" fmla="*/ 3748428 w 4625875"/>
              <a:gd name="connsiteY27" fmla="*/ 3079573 h 3297123"/>
              <a:gd name="connsiteX28" fmla="*/ 3567453 w 4625875"/>
              <a:gd name="connsiteY28" fmla="*/ 3270073 h 3297123"/>
              <a:gd name="connsiteX29" fmla="*/ 3434103 w 4625875"/>
              <a:gd name="connsiteY29" fmla="*/ 3203398 h 3297123"/>
              <a:gd name="connsiteX30" fmla="*/ 3186453 w 4625875"/>
              <a:gd name="connsiteY30" fmla="*/ 3251023 h 3297123"/>
              <a:gd name="connsiteX31" fmla="*/ 3062628 w 4625875"/>
              <a:gd name="connsiteY31" fmla="*/ 3070048 h 3297123"/>
              <a:gd name="connsiteX32" fmla="*/ 2576853 w 4625875"/>
              <a:gd name="connsiteY32" fmla="*/ 3184348 h 3297123"/>
              <a:gd name="connsiteX33" fmla="*/ 2481603 w 4625875"/>
              <a:gd name="connsiteY33" fmla="*/ 3060523 h 3297123"/>
              <a:gd name="connsiteX34" fmla="*/ 2214903 w 4625875"/>
              <a:gd name="connsiteY34" fmla="*/ 3174823 h 3297123"/>
              <a:gd name="connsiteX35" fmla="*/ 2167278 w 4625875"/>
              <a:gd name="connsiteY35" fmla="*/ 3012898 h 3297123"/>
              <a:gd name="connsiteX36" fmla="*/ 1957728 w 4625875"/>
              <a:gd name="connsiteY36" fmla="*/ 3117673 h 3297123"/>
              <a:gd name="connsiteX37" fmla="*/ 1900578 w 4625875"/>
              <a:gd name="connsiteY37" fmla="*/ 3031948 h 3297123"/>
              <a:gd name="connsiteX38" fmla="*/ 1491003 w 4625875"/>
              <a:gd name="connsiteY38" fmla="*/ 3146248 h 3297123"/>
              <a:gd name="connsiteX39" fmla="*/ 1367178 w 4625875"/>
              <a:gd name="connsiteY39" fmla="*/ 2965273 h 3297123"/>
              <a:gd name="connsiteX40" fmla="*/ 538503 w 4625875"/>
              <a:gd name="connsiteY40" fmla="*/ 3241498 h 3297123"/>
              <a:gd name="connsiteX41" fmla="*/ 214653 w 4625875"/>
              <a:gd name="connsiteY41" fmla="*/ 2889073 h 3297123"/>
              <a:gd name="connsiteX42" fmla="*/ 90828 w 4625875"/>
              <a:gd name="connsiteY42" fmla="*/ 2631898 h 3297123"/>
              <a:gd name="connsiteX43" fmla="*/ 1738653 w 4625875"/>
              <a:gd name="connsiteY43" fmla="*/ 898350 h 3297123"/>
              <a:gd name="connsiteX44" fmla="*/ 995703 w 4625875"/>
              <a:gd name="connsiteY44" fmla="*/ 850725 h 3297123"/>
              <a:gd name="connsiteX45" fmla="*/ 727915 w 4625875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1647825 w 4535047"/>
              <a:gd name="connsiteY43" fmla="*/ 898350 h 3297123"/>
              <a:gd name="connsiteX44" fmla="*/ 904875 w 4535047"/>
              <a:gd name="connsiteY44" fmla="*/ 850725 h 3297123"/>
              <a:gd name="connsiteX45" fmla="*/ 637087 w 4535047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219076 w 4535047"/>
              <a:gd name="connsiteY43" fmla="*/ 2346148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718705 w 4616665"/>
              <a:gd name="connsiteY0" fmla="*/ 220003 h 3297123"/>
              <a:gd name="connsiteX1" fmla="*/ 990326 w 4616665"/>
              <a:gd name="connsiteY1" fmla="*/ 115233 h 3297123"/>
              <a:gd name="connsiteX2" fmla="*/ 1120452 w 4616665"/>
              <a:gd name="connsiteY2" fmla="*/ 231996 h 3297123"/>
              <a:gd name="connsiteX3" fmla="*/ 1224619 w 4616665"/>
              <a:gd name="connsiteY3" fmla="*/ 307799 h 3297123"/>
              <a:gd name="connsiteX4" fmla="*/ 1593478 w 4616665"/>
              <a:gd name="connsiteY4" fmla="*/ 933 h 3297123"/>
              <a:gd name="connsiteX5" fmla="*/ 1700869 w 4616665"/>
              <a:gd name="connsiteY5" fmla="*/ 98249 h 3297123"/>
              <a:gd name="connsiteX6" fmla="*/ 2043770 w 4616665"/>
              <a:gd name="connsiteY6" fmla="*/ 12524 h 3297123"/>
              <a:gd name="connsiteX7" fmla="*/ 2272370 w 4616665"/>
              <a:gd name="connsiteY7" fmla="*/ 288749 h 3297123"/>
              <a:gd name="connsiteX8" fmla="*/ 2950949 w 4616665"/>
              <a:gd name="connsiteY8" fmla="*/ 928 h 3297123"/>
              <a:gd name="connsiteX9" fmla="*/ 3089816 w 4616665"/>
              <a:gd name="connsiteY9" fmla="*/ 160514 h 3297123"/>
              <a:gd name="connsiteX10" fmla="*/ 3262969 w 4616665"/>
              <a:gd name="connsiteY10" fmla="*/ 164925 h 3297123"/>
              <a:gd name="connsiteX11" fmla="*/ 3501095 w 4616665"/>
              <a:gd name="connsiteY11" fmla="*/ 393525 h 3297123"/>
              <a:gd name="connsiteX12" fmla="*/ 3781928 w 4616665"/>
              <a:gd name="connsiteY12" fmla="*/ 253298 h 3297123"/>
              <a:gd name="connsiteX13" fmla="*/ 4044019 w 4616665"/>
              <a:gd name="connsiteY13" fmla="*/ 460200 h 3297123"/>
              <a:gd name="connsiteX14" fmla="*/ 4578027 w 4616665"/>
              <a:gd name="connsiteY14" fmla="*/ 427077 h 3297123"/>
              <a:gd name="connsiteX15" fmla="*/ 4554976 w 4616665"/>
              <a:gd name="connsiteY15" fmla="*/ 900998 h 3297123"/>
              <a:gd name="connsiteX16" fmla="*/ 4313638 w 4616665"/>
              <a:gd name="connsiteY16" fmla="*/ 1017764 h 3297123"/>
              <a:gd name="connsiteX17" fmla="*/ 4339293 w 4616665"/>
              <a:gd name="connsiteY17" fmla="*/ 1527000 h 3297123"/>
              <a:gd name="connsiteX18" fmla="*/ 4510743 w 4616665"/>
              <a:gd name="connsiteY18" fmla="*/ 1717499 h 3297123"/>
              <a:gd name="connsiteX19" fmla="*/ 4263093 w 4616665"/>
              <a:gd name="connsiteY19" fmla="*/ 1879424 h 3297123"/>
              <a:gd name="connsiteX20" fmla="*/ 4196418 w 4616665"/>
              <a:gd name="connsiteY20" fmla="*/ 2050875 h 3297123"/>
              <a:gd name="connsiteX21" fmla="*/ 4386918 w 4616665"/>
              <a:gd name="connsiteY21" fmla="*/ 2279474 h 3297123"/>
              <a:gd name="connsiteX22" fmla="*/ 4453593 w 4616665"/>
              <a:gd name="connsiteY22" fmla="*/ 2546174 h 3297123"/>
              <a:gd name="connsiteX23" fmla="*/ 4148793 w 4616665"/>
              <a:gd name="connsiteY23" fmla="*/ 2774774 h 3297123"/>
              <a:gd name="connsiteX24" fmla="*/ 4301193 w 4616665"/>
              <a:gd name="connsiteY24" fmla="*/ 3079573 h 3297123"/>
              <a:gd name="connsiteX25" fmla="*/ 4091643 w 4616665"/>
              <a:gd name="connsiteY25" fmla="*/ 3289123 h 3297123"/>
              <a:gd name="connsiteX26" fmla="*/ 3901143 w 4616665"/>
              <a:gd name="connsiteY26" fmla="*/ 3231973 h 3297123"/>
              <a:gd name="connsiteX27" fmla="*/ 3739218 w 4616665"/>
              <a:gd name="connsiteY27" fmla="*/ 3079573 h 3297123"/>
              <a:gd name="connsiteX28" fmla="*/ 3558243 w 4616665"/>
              <a:gd name="connsiteY28" fmla="*/ 3270073 h 3297123"/>
              <a:gd name="connsiteX29" fmla="*/ 3424893 w 4616665"/>
              <a:gd name="connsiteY29" fmla="*/ 3203398 h 3297123"/>
              <a:gd name="connsiteX30" fmla="*/ 3177243 w 4616665"/>
              <a:gd name="connsiteY30" fmla="*/ 3251023 h 3297123"/>
              <a:gd name="connsiteX31" fmla="*/ 3053418 w 4616665"/>
              <a:gd name="connsiteY31" fmla="*/ 3070048 h 3297123"/>
              <a:gd name="connsiteX32" fmla="*/ 2567643 w 4616665"/>
              <a:gd name="connsiteY32" fmla="*/ 3184348 h 3297123"/>
              <a:gd name="connsiteX33" fmla="*/ 2472393 w 4616665"/>
              <a:gd name="connsiteY33" fmla="*/ 3060523 h 3297123"/>
              <a:gd name="connsiteX34" fmla="*/ 2205693 w 4616665"/>
              <a:gd name="connsiteY34" fmla="*/ 3174823 h 3297123"/>
              <a:gd name="connsiteX35" fmla="*/ 2158068 w 4616665"/>
              <a:gd name="connsiteY35" fmla="*/ 3012898 h 3297123"/>
              <a:gd name="connsiteX36" fmla="*/ 1948518 w 4616665"/>
              <a:gd name="connsiteY36" fmla="*/ 3117673 h 3297123"/>
              <a:gd name="connsiteX37" fmla="*/ 1891368 w 4616665"/>
              <a:gd name="connsiteY37" fmla="*/ 3031948 h 3297123"/>
              <a:gd name="connsiteX38" fmla="*/ 1481793 w 4616665"/>
              <a:gd name="connsiteY38" fmla="*/ 3146248 h 3297123"/>
              <a:gd name="connsiteX39" fmla="*/ 1357968 w 4616665"/>
              <a:gd name="connsiteY39" fmla="*/ 2965273 h 3297123"/>
              <a:gd name="connsiteX40" fmla="*/ 529293 w 4616665"/>
              <a:gd name="connsiteY40" fmla="*/ 3241498 h 3297123"/>
              <a:gd name="connsiteX41" fmla="*/ 205443 w 4616665"/>
              <a:gd name="connsiteY41" fmla="*/ 2889073 h 3297123"/>
              <a:gd name="connsiteX42" fmla="*/ 81618 w 4616665"/>
              <a:gd name="connsiteY42" fmla="*/ 2631898 h 3297123"/>
              <a:gd name="connsiteX43" fmla="*/ 129244 w 4616665"/>
              <a:gd name="connsiteY43" fmla="*/ 2527123 h 3297123"/>
              <a:gd name="connsiteX44" fmla="*/ 1729443 w 4616665"/>
              <a:gd name="connsiteY44" fmla="*/ 898350 h 3297123"/>
              <a:gd name="connsiteX45" fmla="*/ 986493 w 4616665"/>
              <a:gd name="connsiteY45" fmla="*/ 850725 h 3297123"/>
              <a:gd name="connsiteX46" fmla="*/ 718705 w 4616665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333376 w 4535047"/>
              <a:gd name="connsiteY44" fmla="*/ 2155648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708637 w 4606597"/>
              <a:gd name="connsiteY0" fmla="*/ 220003 h 3297123"/>
              <a:gd name="connsiteX1" fmla="*/ 980258 w 4606597"/>
              <a:gd name="connsiteY1" fmla="*/ 115233 h 3297123"/>
              <a:gd name="connsiteX2" fmla="*/ 1110384 w 4606597"/>
              <a:gd name="connsiteY2" fmla="*/ 231996 h 3297123"/>
              <a:gd name="connsiteX3" fmla="*/ 1214551 w 4606597"/>
              <a:gd name="connsiteY3" fmla="*/ 307799 h 3297123"/>
              <a:gd name="connsiteX4" fmla="*/ 1583410 w 4606597"/>
              <a:gd name="connsiteY4" fmla="*/ 933 h 3297123"/>
              <a:gd name="connsiteX5" fmla="*/ 1690801 w 4606597"/>
              <a:gd name="connsiteY5" fmla="*/ 98249 h 3297123"/>
              <a:gd name="connsiteX6" fmla="*/ 2033702 w 4606597"/>
              <a:gd name="connsiteY6" fmla="*/ 12524 h 3297123"/>
              <a:gd name="connsiteX7" fmla="*/ 2262302 w 4606597"/>
              <a:gd name="connsiteY7" fmla="*/ 288749 h 3297123"/>
              <a:gd name="connsiteX8" fmla="*/ 2940881 w 4606597"/>
              <a:gd name="connsiteY8" fmla="*/ 928 h 3297123"/>
              <a:gd name="connsiteX9" fmla="*/ 3079748 w 4606597"/>
              <a:gd name="connsiteY9" fmla="*/ 160514 h 3297123"/>
              <a:gd name="connsiteX10" fmla="*/ 3252901 w 4606597"/>
              <a:gd name="connsiteY10" fmla="*/ 164925 h 3297123"/>
              <a:gd name="connsiteX11" fmla="*/ 3491027 w 4606597"/>
              <a:gd name="connsiteY11" fmla="*/ 393525 h 3297123"/>
              <a:gd name="connsiteX12" fmla="*/ 3771860 w 4606597"/>
              <a:gd name="connsiteY12" fmla="*/ 253298 h 3297123"/>
              <a:gd name="connsiteX13" fmla="*/ 4033951 w 4606597"/>
              <a:gd name="connsiteY13" fmla="*/ 460200 h 3297123"/>
              <a:gd name="connsiteX14" fmla="*/ 4567959 w 4606597"/>
              <a:gd name="connsiteY14" fmla="*/ 427077 h 3297123"/>
              <a:gd name="connsiteX15" fmla="*/ 4544908 w 4606597"/>
              <a:gd name="connsiteY15" fmla="*/ 900998 h 3297123"/>
              <a:gd name="connsiteX16" fmla="*/ 4303570 w 4606597"/>
              <a:gd name="connsiteY16" fmla="*/ 1017764 h 3297123"/>
              <a:gd name="connsiteX17" fmla="*/ 4329225 w 4606597"/>
              <a:gd name="connsiteY17" fmla="*/ 1527000 h 3297123"/>
              <a:gd name="connsiteX18" fmla="*/ 4500675 w 4606597"/>
              <a:gd name="connsiteY18" fmla="*/ 1717499 h 3297123"/>
              <a:gd name="connsiteX19" fmla="*/ 4253025 w 4606597"/>
              <a:gd name="connsiteY19" fmla="*/ 1879424 h 3297123"/>
              <a:gd name="connsiteX20" fmla="*/ 4186350 w 4606597"/>
              <a:gd name="connsiteY20" fmla="*/ 2050875 h 3297123"/>
              <a:gd name="connsiteX21" fmla="*/ 4376850 w 4606597"/>
              <a:gd name="connsiteY21" fmla="*/ 2279474 h 3297123"/>
              <a:gd name="connsiteX22" fmla="*/ 4443525 w 4606597"/>
              <a:gd name="connsiteY22" fmla="*/ 2546174 h 3297123"/>
              <a:gd name="connsiteX23" fmla="*/ 4138725 w 4606597"/>
              <a:gd name="connsiteY23" fmla="*/ 2774774 h 3297123"/>
              <a:gd name="connsiteX24" fmla="*/ 4291125 w 4606597"/>
              <a:gd name="connsiteY24" fmla="*/ 3079573 h 3297123"/>
              <a:gd name="connsiteX25" fmla="*/ 4081575 w 4606597"/>
              <a:gd name="connsiteY25" fmla="*/ 3289123 h 3297123"/>
              <a:gd name="connsiteX26" fmla="*/ 3891075 w 4606597"/>
              <a:gd name="connsiteY26" fmla="*/ 3231973 h 3297123"/>
              <a:gd name="connsiteX27" fmla="*/ 3729150 w 4606597"/>
              <a:gd name="connsiteY27" fmla="*/ 3079573 h 3297123"/>
              <a:gd name="connsiteX28" fmla="*/ 3548175 w 4606597"/>
              <a:gd name="connsiteY28" fmla="*/ 3270073 h 3297123"/>
              <a:gd name="connsiteX29" fmla="*/ 3414825 w 4606597"/>
              <a:gd name="connsiteY29" fmla="*/ 3203398 h 3297123"/>
              <a:gd name="connsiteX30" fmla="*/ 3167175 w 4606597"/>
              <a:gd name="connsiteY30" fmla="*/ 3251023 h 3297123"/>
              <a:gd name="connsiteX31" fmla="*/ 3043350 w 4606597"/>
              <a:gd name="connsiteY31" fmla="*/ 3070048 h 3297123"/>
              <a:gd name="connsiteX32" fmla="*/ 2557575 w 4606597"/>
              <a:gd name="connsiteY32" fmla="*/ 3184348 h 3297123"/>
              <a:gd name="connsiteX33" fmla="*/ 2462325 w 4606597"/>
              <a:gd name="connsiteY33" fmla="*/ 3060523 h 3297123"/>
              <a:gd name="connsiteX34" fmla="*/ 2195625 w 4606597"/>
              <a:gd name="connsiteY34" fmla="*/ 3174823 h 3297123"/>
              <a:gd name="connsiteX35" fmla="*/ 2148000 w 4606597"/>
              <a:gd name="connsiteY35" fmla="*/ 3012898 h 3297123"/>
              <a:gd name="connsiteX36" fmla="*/ 1938450 w 4606597"/>
              <a:gd name="connsiteY36" fmla="*/ 3117673 h 3297123"/>
              <a:gd name="connsiteX37" fmla="*/ 1881300 w 4606597"/>
              <a:gd name="connsiteY37" fmla="*/ 3031948 h 3297123"/>
              <a:gd name="connsiteX38" fmla="*/ 1471725 w 4606597"/>
              <a:gd name="connsiteY38" fmla="*/ 3146248 h 3297123"/>
              <a:gd name="connsiteX39" fmla="*/ 1347900 w 4606597"/>
              <a:gd name="connsiteY39" fmla="*/ 2965273 h 3297123"/>
              <a:gd name="connsiteX40" fmla="*/ 519225 w 4606597"/>
              <a:gd name="connsiteY40" fmla="*/ 3241498 h 3297123"/>
              <a:gd name="connsiteX41" fmla="*/ 195375 w 4606597"/>
              <a:gd name="connsiteY41" fmla="*/ 2889073 h 3297123"/>
              <a:gd name="connsiteX42" fmla="*/ 71550 w 4606597"/>
              <a:gd name="connsiteY42" fmla="*/ 2631898 h 3297123"/>
              <a:gd name="connsiteX43" fmla="*/ 119176 w 4606597"/>
              <a:gd name="connsiteY43" fmla="*/ 2527123 h 3297123"/>
              <a:gd name="connsiteX44" fmla="*/ 100126 w 4606597"/>
              <a:gd name="connsiteY44" fmla="*/ 2393773 h 3297123"/>
              <a:gd name="connsiteX45" fmla="*/ 1719375 w 4606597"/>
              <a:gd name="connsiteY45" fmla="*/ 898350 h 3297123"/>
              <a:gd name="connsiteX46" fmla="*/ 976425 w 4606597"/>
              <a:gd name="connsiteY46" fmla="*/ 850725 h 3297123"/>
              <a:gd name="connsiteX47" fmla="*/ 708637 w 4606597"/>
              <a:gd name="connsiteY47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663298 w 4561258"/>
              <a:gd name="connsiteY0" fmla="*/ 220003 h 3297123"/>
              <a:gd name="connsiteX1" fmla="*/ 934919 w 4561258"/>
              <a:gd name="connsiteY1" fmla="*/ 115233 h 3297123"/>
              <a:gd name="connsiteX2" fmla="*/ 1065045 w 4561258"/>
              <a:gd name="connsiteY2" fmla="*/ 231996 h 3297123"/>
              <a:gd name="connsiteX3" fmla="*/ 1169212 w 4561258"/>
              <a:gd name="connsiteY3" fmla="*/ 307799 h 3297123"/>
              <a:gd name="connsiteX4" fmla="*/ 1538071 w 4561258"/>
              <a:gd name="connsiteY4" fmla="*/ 933 h 3297123"/>
              <a:gd name="connsiteX5" fmla="*/ 1645462 w 4561258"/>
              <a:gd name="connsiteY5" fmla="*/ 98249 h 3297123"/>
              <a:gd name="connsiteX6" fmla="*/ 1988363 w 4561258"/>
              <a:gd name="connsiteY6" fmla="*/ 12524 h 3297123"/>
              <a:gd name="connsiteX7" fmla="*/ 2216963 w 4561258"/>
              <a:gd name="connsiteY7" fmla="*/ 288749 h 3297123"/>
              <a:gd name="connsiteX8" fmla="*/ 2895542 w 4561258"/>
              <a:gd name="connsiteY8" fmla="*/ 928 h 3297123"/>
              <a:gd name="connsiteX9" fmla="*/ 3034409 w 4561258"/>
              <a:gd name="connsiteY9" fmla="*/ 160514 h 3297123"/>
              <a:gd name="connsiteX10" fmla="*/ 3207562 w 4561258"/>
              <a:gd name="connsiteY10" fmla="*/ 164925 h 3297123"/>
              <a:gd name="connsiteX11" fmla="*/ 3445688 w 4561258"/>
              <a:gd name="connsiteY11" fmla="*/ 393525 h 3297123"/>
              <a:gd name="connsiteX12" fmla="*/ 3726521 w 4561258"/>
              <a:gd name="connsiteY12" fmla="*/ 253298 h 3297123"/>
              <a:gd name="connsiteX13" fmla="*/ 3988612 w 4561258"/>
              <a:gd name="connsiteY13" fmla="*/ 460200 h 3297123"/>
              <a:gd name="connsiteX14" fmla="*/ 4522620 w 4561258"/>
              <a:gd name="connsiteY14" fmla="*/ 427077 h 3297123"/>
              <a:gd name="connsiteX15" fmla="*/ 4499569 w 4561258"/>
              <a:gd name="connsiteY15" fmla="*/ 900998 h 3297123"/>
              <a:gd name="connsiteX16" fmla="*/ 4258231 w 4561258"/>
              <a:gd name="connsiteY16" fmla="*/ 1017764 h 3297123"/>
              <a:gd name="connsiteX17" fmla="*/ 4283886 w 4561258"/>
              <a:gd name="connsiteY17" fmla="*/ 1527000 h 3297123"/>
              <a:gd name="connsiteX18" fmla="*/ 4455336 w 4561258"/>
              <a:gd name="connsiteY18" fmla="*/ 1717499 h 3297123"/>
              <a:gd name="connsiteX19" fmla="*/ 4207686 w 4561258"/>
              <a:gd name="connsiteY19" fmla="*/ 1879424 h 3297123"/>
              <a:gd name="connsiteX20" fmla="*/ 4141011 w 4561258"/>
              <a:gd name="connsiteY20" fmla="*/ 2050875 h 3297123"/>
              <a:gd name="connsiteX21" fmla="*/ 4331511 w 4561258"/>
              <a:gd name="connsiteY21" fmla="*/ 2279474 h 3297123"/>
              <a:gd name="connsiteX22" fmla="*/ 4398186 w 4561258"/>
              <a:gd name="connsiteY22" fmla="*/ 2546174 h 3297123"/>
              <a:gd name="connsiteX23" fmla="*/ 4093386 w 4561258"/>
              <a:gd name="connsiteY23" fmla="*/ 2774774 h 3297123"/>
              <a:gd name="connsiteX24" fmla="*/ 4245786 w 4561258"/>
              <a:gd name="connsiteY24" fmla="*/ 3079573 h 3297123"/>
              <a:gd name="connsiteX25" fmla="*/ 4036236 w 4561258"/>
              <a:gd name="connsiteY25" fmla="*/ 3289123 h 3297123"/>
              <a:gd name="connsiteX26" fmla="*/ 3845736 w 4561258"/>
              <a:gd name="connsiteY26" fmla="*/ 3231973 h 3297123"/>
              <a:gd name="connsiteX27" fmla="*/ 3683811 w 4561258"/>
              <a:gd name="connsiteY27" fmla="*/ 3079573 h 3297123"/>
              <a:gd name="connsiteX28" fmla="*/ 3502836 w 4561258"/>
              <a:gd name="connsiteY28" fmla="*/ 3270073 h 3297123"/>
              <a:gd name="connsiteX29" fmla="*/ 3369486 w 4561258"/>
              <a:gd name="connsiteY29" fmla="*/ 3203398 h 3297123"/>
              <a:gd name="connsiteX30" fmla="*/ 3121836 w 4561258"/>
              <a:gd name="connsiteY30" fmla="*/ 3251023 h 3297123"/>
              <a:gd name="connsiteX31" fmla="*/ 2998011 w 4561258"/>
              <a:gd name="connsiteY31" fmla="*/ 3070048 h 3297123"/>
              <a:gd name="connsiteX32" fmla="*/ 2512236 w 4561258"/>
              <a:gd name="connsiteY32" fmla="*/ 3184348 h 3297123"/>
              <a:gd name="connsiteX33" fmla="*/ 2416986 w 4561258"/>
              <a:gd name="connsiteY33" fmla="*/ 3060523 h 3297123"/>
              <a:gd name="connsiteX34" fmla="*/ 2150286 w 4561258"/>
              <a:gd name="connsiteY34" fmla="*/ 3174823 h 3297123"/>
              <a:gd name="connsiteX35" fmla="*/ 2102661 w 4561258"/>
              <a:gd name="connsiteY35" fmla="*/ 3012898 h 3297123"/>
              <a:gd name="connsiteX36" fmla="*/ 1893111 w 4561258"/>
              <a:gd name="connsiteY36" fmla="*/ 3117673 h 3297123"/>
              <a:gd name="connsiteX37" fmla="*/ 1835961 w 4561258"/>
              <a:gd name="connsiteY37" fmla="*/ 3031948 h 3297123"/>
              <a:gd name="connsiteX38" fmla="*/ 1426386 w 4561258"/>
              <a:gd name="connsiteY38" fmla="*/ 3146248 h 3297123"/>
              <a:gd name="connsiteX39" fmla="*/ 1302561 w 4561258"/>
              <a:gd name="connsiteY39" fmla="*/ 2965273 h 3297123"/>
              <a:gd name="connsiteX40" fmla="*/ 473886 w 4561258"/>
              <a:gd name="connsiteY40" fmla="*/ 3241498 h 3297123"/>
              <a:gd name="connsiteX41" fmla="*/ 150036 w 4561258"/>
              <a:gd name="connsiteY41" fmla="*/ 2889073 h 3297123"/>
              <a:gd name="connsiteX42" fmla="*/ 26211 w 4561258"/>
              <a:gd name="connsiteY42" fmla="*/ 2631898 h 3297123"/>
              <a:gd name="connsiteX43" fmla="*/ 73837 w 4561258"/>
              <a:gd name="connsiteY43" fmla="*/ 2527123 h 3297123"/>
              <a:gd name="connsiteX44" fmla="*/ 54787 w 4561258"/>
              <a:gd name="connsiteY44" fmla="*/ 2393773 h 3297123"/>
              <a:gd name="connsiteX45" fmla="*/ 130987 w 4561258"/>
              <a:gd name="connsiteY45" fmla="*/ 2317573 h 3297123"/>
              <a:gd name="connsiteX46" fmla="*/ 1674036 w 4561258"/>
              <a:gd name="connsiteY46" fmla="*/ 898350 h 3297123"/>
              <a:gd name="connsiteX47" fmla="*/ 931086 w 4561258"/>
              <a:gd name="connsiteY47" fmla="*/ 850725 h 3297123"/>
              <a:gd name="connsiteX48" fmla="*/ 663298 w 4561258"/>
              <a:gd name="connsiteY48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647825 w 4535047"/>
              <a:gd name="connsiteY46" fmla="*/ 898350 h 3297123"/>
              <a:gd name="connsiteX47" fmla="*/ 904875 w 4535047"/>
              <a:gd name="connsiteY47" fmla="*/ 850725 h 3297123"/>
              <a:gd name="connsiteX48" fmla="*/ 637087 w 4535047"/>
              <a:gd name="connsiteY48" fmla="*/ 220003 h 3297123"/>
              <a:gd name="connsiteX0" fmla="*/ 702329 w 4600289"/>
              <a:gd name="connsiteY0" fmla="*/ 220003 h 3297123"/>
              <a:gd name="connsiteX1" fmla="*/ 973950 w 4600289"/>
              <a:gd name="connsiteY1" fmla="*/ 115233 h 3297123"/>
              <a:gd name="connsiteX2" fmla="*/ 1104076 w 4600289"/>
              <a:gd name="connsiteY2" fmla="*/ 231996 h 3297123"/>
              <a:gd name="connsiteX3" fmla="*/ 1208243 w 4600289"/>
              <a:gd name="connsiteY3" fmla="*/ 307799 h 3297123"/>
              <a:gd name="connsiteX4" fmla="*/ 1577102 w 4600289"/>
              <a:gd name="connsiteY4" fmla="*/ 933 h 3297123"/>
              <a:gd name="connsiteX5" fmla="*/ 1684493 w 4600289"/>
              <a:gd name="connsiteY5" fmla="*/ 98249 h 3297123"/>
              <a:gd name="connsiteX6" fmla="*/ 2027394 w 4600289"/>
              <a:gd name="connsiteY6" fmla="*/ 12524 h 3297123"/>
              <a:gd name="connsiteX7" fmla="*/ 2255994 w 4600289"/>
              <a:gd name="connsiteY7" fmla="*/ 288749 h 3297123"/>
              <a:gd name="connsiteX8" fmla="*/ 2934573 w 4600289"/>
              <a:gd name="connsiteY8" fmla="*/ 928 h 3297123"/>
              <a:gd name="connsiteX9" fmla="*/ 3073440 w 4600289"/>
              <a:gd name="connsiteY9" fmla="*/ 160514 h 3297123"/>
              <a:gd name="connsiteX10" fmla="*/ 3246593 w 4600289"/>
              <a:gd name="connsiteY10" fmla="*/ 164925 h 3297123"/>
              <a:gd name="connsiteX11" fmla="*/ 3484719 w 4600289"/>
              <a:gd name="connsiteY11" fmla="*/ 393525 h 3297123"/>
              <a:gd name="connsiteX12" fmla="*/ 3765552 w 4600289"/>
              <a:gd name="connsiteY12" fmla="*/ 253298 h 3297123"/>
              <a:gd name="connsiteX13" fmla="*/ 4027643 w 4600289"/>
              <a:gd name="connsiteY13" fmla="*/ 460200 h 3297123"/>
              <a:gd name="connsiteX14" fmla="*/ 4561651 w 4600289"/>
              <a:gd name="connsiteY14" fmla="*/ 427077 h 3297123"/>
              <a:gd name="connsiteX15" fmla="*/ 4538600 w 4600289"/>
              <a:gd name="connsiteY15" fmla="*/ 900998 h 3297123"/>
              <a:gd name="connsiteX16" fmla="*/ 4297262 w 4600289"/>
              <a:gd name="connsiteY16" fmla="*/ 1017764 h 3297123"/>
              <a:gd name="connsiteX17" fmla="*/ 4322917 w 4600289"/>
              <a:gd name="connsiteY17" fmla="*/ 1527000 h 3297123"/>
              <a:gd name="connsiteX18" fmla="*/ 4494367 w 4600289"/>
              <a:gd name="connsiteY18" fmla="*/ 1717499 h 3297123"/>
              <a:gd name="connsiteX19" fmla="*/ 4246717 w 4600289"/>
              <a:gd name="connsiteY19" fmla="*/ 1879424 h 3297123"/>
              <a:gd name="connsiteX20" fmla="*/ 4180042 w 4600289"/>
              <a:gd name="connsiteY20" fmla="*/ 2050875 h 3297123"/>
              <a:gd name="connsiteX21" fmla="*/ 4370542 w 4600289"/>
              <a:gd name="connsiteY21" fmla="*/ 2279474 h 3297123"/>
              <a:gd name="connsiteX22" fmla="*/ 4437217 w 4600289"/>
              <a:gd name="connsiteY22" fmla="*/ 2546174 h 3297123"/>
              <a:gd name="connsiteX23" fmla="*/ 4132417 w 4600289"/>
              <a:gd name="connsiteY23" fmla="*/ 2774774 h 3297123"/>
              <a:gd name="connsiteX24" fmla="*/ 4284817 w 4600289"/>
              <a:gd name="connsiteY24" fmla="*/ 3079573 h 3297123"/>
              <a:gd name="connsiteX25" fmla="*/ 4075267 w 4600289"/>
              <a:gd name="connsiteY25" fmla="*/ 3289123 h 3297123"/>
              <a:gd name="connsiteX26" fmla="*/ 3884767 w 4600289"/>
              <a:gd name="connsiteY26" fmla="*/ 3231973 h 3297123"/>
              <a:gd name="connsiteX27" fmla="*/ 3722842 w 4600289"/>
              <a:gd name="connsiteY27" fmla="*/ 3079573 h 3297123"/>
              <a:gd name="connsiteX28" fmla="*/ 3541867 w 4600289"/>
              <a:gd name="connsiteY28" fmla="*/ 3270073 h 3297123"/>
              <a:gd name="connsiteX29" fmla="*/ 3408517 w 4600289"/>
              <a:gd name="connsiteY29" fmla="*/ 3203398 h 3297123"/>
              <a:gd name="connsiteX30" fmla="*/ 3160867 w 4600289"/>
              <a:gd name="connsiteY30" fmla="*/ 3251023 h 3297123"/>
              <a:gd name="connsiteX31" fmla="*/ 3037042 w 4600289"/>
              <a:gd name="connsiteY31" fmla="*/ 3070048 h 3297123"/>
              <a:gd name="connsiteX32" fmla="*/ 2551267 w 4600289"/>
              <a:gd name="connsiteY32" fmla="*/ 3184348 h 3297123"/>
              <a:gd name="connsiteX33" fmla="*/ 2456017 w 4600289"/>
              <a:gd name="connsiteY33" fmla="*/ 3060523 h 3297123"/>
              <a:gd name="connsiteX34" fmla="*/ 2189317 w 4600289"/>
              <a:gd name="connsiteY34" fmla="*/ 3174823 h 3297123"/>
              <a:gd name="connsiteX35" fmla="*/ 2141692 w 4600289"/>
              <a:gd name="connsiteY35" fmla="*/ 3012898 h 3297123"/>
              <a:gd name="connsiteX36" fmla="*/ 1932142 w 4600289"/>
              <a:gd name="connsiteY36" fmla="*/ 3117673 h 3297123"/>
              <a:gd name="connsiteX37" fmla="*/ 1874992 w 4600289"/>
              <a:gd name="connsiteY37" fmla="*/ 3031948 h 3297123"/>
              <a:gd name="connsiteX38" fmla="*/ 1465417 w 4600289"/>
              <a:gd name="connsiteY38" fmla="*/ 3146248 h 3297123"/>
              <a:gd name="connsiteX39" fmla="*/ 1341592 w 4600289"/>
              <a:gd name="connsiteY39" fmla="*/ 2965273 h 3297123"/>
              <a:gd name="connsiteX40" fmla="*/ 512917 w 4600289"/>
              <a:gd name="connsiteY40" fmla="*/ 3241498 h 3297123"/>
              <a:gd name="connsiteX41" fmla="*/ 189067 w 4600289"/>
              <a:gd name="connsiteY41" fmla="*/ 2889073 h 3297123"/>
              <a:gd name="connsiteX42" fmla="*/ 65242 w 4600289"/>
              <a:gd name="connsiteY42" fmla="*/ 2631898 h 3297123"/>
              <a:gd name="connsiteX43" fmla="*/ 112868 w 4600289"/>
              <a:gd name="connsiteY43" fmla="*/ 2527123 h 3297123"/>
              <a:gd name="connsiteX44" fmla="*/ 93818 w 4600289"/>
              <a:gd name="connsiteY44" fmla="*/ 2393773 h 3297123"/>
              <a:gd name="connsiteX45" fmla="*/ 170018 w 4600289"/>
              <a:gd name="connsiteY45" fmla="*/ 2317573 h 3297123"/>
              <a:gd name="connsiteX46" fmla="*/ 84293 w 4600289"/>
              <a:gd name="connsiteY46" fmla="*/ 2041348 h 3297123"/>
              <a:gd name="connsiteX47" fmla="*/ 1713067 w 4600289"/>
              <a:gd name="connsiteY47" fmla="*/ 898350 h 3297123"/>
              <a:gd name="connsiteX48" fmla="*/ 970117 w 4600289"/>
              <a:gd name="connsiteY48" fmla="*/ 850725 h 3297123"/>
              <a:gd name="connsiteX49" fmla="*/ 702329 w 4600289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1647825 w 4535047"/>
              <a:gd name="connsiteY47" fmla="*/ 898350 h 3297123"/>
              <a:gd name="connsiteX48" fmla="*/ 904875 w 4535047"/>
              <a:gd name="connsiteY48" fmla="*/ 850725 h 3297123"/>
              <a:gd name="connsiteX49" fmla="*/ 637087 w 4535047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1647825 w 4535047"/>
              <a:gd name="connsiteY48" fmla="*/ 898350 h 3297123"/>
              <a:gd name="connsiteX49" fmla="*/ 904875 w 4535047"/>
              <a:gd name="connsiteY49" fmla="*/ 850725 h 3297123"/>
              <a:gd name="connsiteX50" fmla="*/ 637087 w 4535047"/>
              <a:gd name="connsiteY50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1647825 w 4535047"/>
              <a:gd name="connsiteY49" fmla="*/ 898350 h 3297123"/>
              <a:gd name="connsiteX50" fmla="*/ 904875 w 4535047"/>
              <a:gd name="connsiteY50" fmla="*/ 850725 h 3297123"/>
              <a:gd name="connsiteX51" fmla="*/ 637087 w 4535047"/>
              <a:gd name="connsiteY51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52377 w 4550337"/>
              <a:gd name="connsiteY0" fmla="*/ 220003 h 3297123"/>
              <a:gd name="connsiteX1" fmla="*/ 923998 w 4550337"/>
              <a:gd name="connsiteY1" fmla="*/ 115233 h 3297123"/>
              <a:gd name="connsiteX2" fmla="*/ 1054124 w 4550337"/>
              <a:gd name="connsiteY2" fmla="*/ 231996 h 3297123"/>
              <a:gd name="connsiteX3" fmla="*/ 1158291 w 4550337"/>
              <a:gd name="connsiteY3" fmla="*/ 307799 h 3297123"/>
              <a:gd name="connsiteX4" fmla="*/ 1527150 w 4550337"/>
              <a:gd name="connsiteY4" fmla="*/ 933 h 3297123"/>
              <a:gd name="connsiteX5" fmla="*/ 1634541 w 4550337"/>
              <a:gd name="connsiteY5" fmla="*/ 98249 h 3297123"/>
              <a:gd name="connsiteX6" fmla="*/ 1977442 w 4550337"/>
              <a:gd name="connsiteY6" fmla="*/ 12524 h 3297123"/>
              <a:gd name="connsiteX7" fmla="*/ 2206042 w 4550337"/>
              <a:gd name="connsiteY7" fmla="*/ 288749 h 3297123"/>
              <a:gd name="connsiteX8" fmla="*/ 2884621 w 4550337"/>
              <a:gd name="connsiteY8" fmla="*/ 928 h 3297123"/>
              <a:gd name="connsiteX9" fmla="*/ 3023488 w 4550337"/>
              <a:gd name="connsiteY9" fmla="*/ 160514 h 3297123"/>
              <a:gd name="connsiteX10" fmla="*/ 3196641 w 4550337"/>
              <a:gd name="connsiteY10" fmla="*/ 164925 h 3297123"/>
              <a:gd name="connsiteX11" fmla="*/ 3434767 w 4550337"/>
              <a:gd name="connsiteY11" fmla="*/ 393525 h 3297123"/>
              <a:gd name="connsiteX12" fmla="*/ 3715600 w 4550337"/>
              <a:gd name="connsiteY12" fmla="*/ 253298 h 3297123"/>
              <a:gd name="connsiteX13" fmla="*/ 3977691 w 4550337"/>
              <a:gd name="connsiteY13" fmla="*/ 460200 h 3297123"/>
              <a:gd name="connsiteX14" fmla="*/ 4511699 w 4550337"/>
              <a:gd name="connsiteY14" fmla="*/ 427077 h 3297123"/>
              <a:gd name="connsiteX15" fmla="*/ 4488648 w 4550337"/>
              <a:gd name="connsiteY15" fmla="*/ 900998 h 3297123"/>
              <a:gd name="connsiteX16" fmla="*/ 4247310 w 4550337"/>
              <a:gd name="connsiteY16" fmla="*/ 1017764 h 3297123"/>
              <a:gd name="connsiteX17" fmla="*/ 4272965 w 4550337"/>
              <a:gd name="connsiteY17" fmla="*/ 1527000 h 3297123"/>
              <a:gd name="connsiteX18" fmla="*/ 4444415 w 4550337"/>
              <a:gd name="connsiteY18" fmla="*/ 1717499 h 3297123"/>
              <a:gd name="connsiteX19" fmla="*/ 4196765 w 4550337"/>
              <a:gd name="connsiteY19" fmla="*/ 1879424 h 3297123"/>
              <a:gd name="connsiteX20" fmla="*/ 4130090 w 4550337"/>
              <a:gd name="connsiteY20" fmla="*/ 2050875 h 3297123"/>
              <a:gd name="connsiteX21" fmla="*/ 4320590 w 4550337"/>
              <a:gd name="connsiteY21" fmla="*/ 2279474 h 3297123"/>
              <a:gd name="connsiteX22" fmla="*/ 4387265 w 4550337"/>
              <a:gd name="connsiteY22" fmla="*/ 2546174 h 3297123"/>
              <a:gd name="connsiteX23" fmla="*/ 4082465 w 4550337"/>
              <a:gd name="connsiteY23" fmla="*/ 2774774 h 3297123"/>
              <a:gd name="connsiteX24" fmla="*/ 4234865 w 4550337"/>
              <a:gd name="connsiteY24" fmla="*/ 3079573 h 3297123"/>
              <a:gd name="connsiteX25" fmla="*/ 4025315 w 4550337"/>
              <a:gd name="connsiteY25" fmla="*/ 3289123 h 3297123"/>
              <a:gd name="connsiteX26" fmla="*/ 3834815 w 4550337"/>
              <a:gd name="connsiteY26" fmla="*/ 3231973 h 3297123"/>
              <a:gd name="connsiteX27" fmla="*/ 3672890 w 4550337"/>
              <a:gd name="connsiteY27" fmla="*/ 3079573 h 3297123"/>
              <a:gd name="connsiteX28" fmla="*/ 3491915 w 4550337"/>
              <a:gd name="connsiteY28" fmla="*/ 3270073 h 3297123"/>
              <a:gd name="connsiteX29" fmla="*/ 3358565 w 4550337"/>
              <a:gd name="connsiteY29" fmla="*/ 3203398 h 3297123"/>
              <a:gd name="connsiteX30" fmla="*/ 3110915 w 4550337"/>
              <a:gd name="connsiteY30" fmla="*/ 3251023 h 3297123"/>
              <a:gd name="connsiteX31" fmla="*/ 2987090 w 4550337"/>
              <a:gd name="connsiteY31" fmla="*/ 3070048 h 3297123"/>
              <a:gd name="connsiteX32" fmla="*/ 2501315 w 4550337"/>
              <a:gd name="connsiteY32" fmla="*/ 3184348 h 3297123"/>
              <a:gd name="connsiteX33" fmla="*/ 2406065 w 4550337"/>
              <a:gd name="connsiteY33" fmla="*/ 3060523 h 3297123"/>
              <a:gd name="connsiteX34" fmla="*/ 2139365 w 4550337"/>
              <a:gd name="connsiteY34" fmla="*/ 3174823 h 3297123"/>
              <a:gd name="connsiteX35" fmla="*/ 2091740 w 4550337"/>
              <a:gd name="connsiteY35" fmla="*/ 3012898 h 3297123"/>
              <a:gd name="connsiteX36" fmla="*/ 1882190 w 4550337"/>
              <a:gd name="connsiteY36" fmla="*/ 3117673 h 3297123"/>
              <a:gd name="connsiteX37" fmla="*/ 1825040 w 4550337"/>
              <a:gd name="connsiteY37" fmla="*/ 3031948 h 3297123"/>
              <a:gd name="connsiteX38" fmla="*/ 1415465 w 4550337"/>
              <a:gd name="connsiteY38" fmla="*/ 3146248 h 3297123"/>
              <a:gd name="connsiteX39" fmla="*/ 1291640 w 4550337"/>
              <a:gd name="connsiteY39" fmla="*/ 2965273 h 3297123"/>
              <a:gd name="connsiteX40" fmla="*/ 462965 w 4550337"/>
              <a:gd name="connsiteY40" fmla="*/ 3241498 h 3297123"/>
              <a:gd name="connsiteX41" fmla="*/ 139115 w 4550337"/>
              <a:gd name="connsiteY41" fmla="*/ 2889073 h 3297123"/>
              <a:gd name="connsiteX42" fmla="*/ 15290 w 4550337"/>
              <a:gd name="connsiteY42" fmla="*/ 2631898 h 3297123"/>
              <a:gd name="connsiteX43" fmla="*/ 62916 w 4550337"/>
              <a:gd name="connsiteY43" fmla="*/ 2527123 h 3297123"/>
              <a:gd name="connsiteX44" fmla="*/ 43866 w 4550337"/>
              <a:gd name="connsiteY44" fmla="*/ 2393773 h 3297123"/>
              <a:gd name="connsiteX45" fmla="*/ 120066 w 4550337"/>
              <a:gd name="connsiteY45" fmla="*/ 2317573 h 3297123"/>
              <a:gd name="connsiteX46" fmla="*/ 34341 w 4550337"/>
              <a:gd name="connsiteY46" fmla="*/ 2041348 h 3297123"/>
              <a:gd name="connsiteX47" fmla="*/ 367716 w 4550337"/>
              <a:gd name="connsiteY47" fmla="*/ 1755598 h 3297123"/>
              <a:gd name="connsiteX48" fmla="*/ 367716 w 4550337"/>
              <a:gd name="connsiteY48" fmla="*/ 1688923 h 3297123"/>
              <a:gd name="connsiteX49" fmla="*/ 215316 w 4550337"/>
              <a:gd name="connsiteY49" fmla="*/ 1727023 h 3297123"/>
              <a:gd name="connsiteX50" fmla="*/ 120066 w 4550337"/>
              <a:gd name="connsiteY50" fmla="*/ 1307923 h 3297123"/>
              <a:gd name="connsiteX51" fmla="*/ 224841 w 4550337"/>
              <a:gd name="connsiteY51" fmla="*/ 1241248 h 3297123"/>
              <a:gd name="connsiteX52" fmla="*/ 62916 w 4550337"/>
              <a:gd name="connsiteY52" fmla="*/ 907873 h 3297123"/>
              <a:gd name="connsiteX53" fmla="*/ 1663115 w 4550337"/>
              <a:gd name="connsiteY53" fmla="*/ 898350 h 3297123"/>
              <a:gd name="connsiteX54" fmla="*/ 920165 w 4550337"/>
              <a:gd name="connsiteY54" fmla="*/ 850725 h 3297123"/>
              <a:gd name="connsiteX55" fmla="*/ 652377 w 455033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14300 w 4535047"/>
              <a:gd name="connsiteY54" fmla="*/ 30780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35047" h="3303648">
                <a:moveTo>
                  <a:pt x="637087" y="226528"/>
                </a:moveTo>
                <a:lnTo>
                  <a:pt x="908708" y="121758"/>
                </a:lnTo>
                <a:cubicBezTo>
                  <a:pt x="1015583" y="182904"/>
                  <a:pt x="979584" y="177375"/>
                  <a:pt x="1038834" y="238521"/>
                </a:cubicBezTo>
                <a:cubicBezTo>
                  <a:pt x="1048156" y="251089"/>
                  <a:pt x="1133679" y="301756"/>
                  <a:pt x="1143001" y="314324"/>
                </a:cubicBezTo>
                <a:lnTo>
                  <a:pt x="1511860" y="7458"/>
                </a:lnTo>
                <a:cubicBezTo>
                  <a:pt x="1674657" y="151022"/>
                  <a:pt x="1561229" y="56460"/>
                  <a:pt x="1619251" y="104774"/>
                </a:cubicBezTo>
                <a:cubicBezTo>
                  <a:pt x="1635562" y="128931"/>
                  <a:pt x="1757364" y="57149"/>
                  <a:pt x="1962152" y="19049"/>
                </a:cubicBezTo>
                <a:cubicBezTo>
                  <a:pt x="1919290" y="-57151"/>
                  <a:pt x="2120518" y="236882"/>
                  <a:pt x="2190752" y="295274"/>
                </a:cubicBezTo>
                <a:cubicBezTo>
                  <a:pt x="2426470" y="208859"/>
                  <a:pt x="2652663" y="46243"/>
                  <a:pt x="2869331" y="7453"/>
                </a:cubicBezTo>
                <a:cubicBezTo>
                  <a:pt x="2928320" y="16198"/>
                  <a:pt x="2911109" y="43994"/>
                  <a:pt x="3008198" y="167039"/>
                </a:cubicBezTo>
                <a:cubicBezTo>
                  <a:pt x="3076076" y="197547"/>
                  <a:pt x="3127092" y="161190"/>
                  <a:pt x="3181351" y="171450"/>
                </a:cubicBezTo>
                <a:cubicBezTo>
                  <a:pt x="3235610" y="181710"/>
                  <a:pt x="3317109" y="247209"/>
                  <a:pt x="3419477" y="400050"/>
                </a:cubicBezTo>
                <a:cubicBezTo>
                  <a:pt x="3614688" y="493008"/>
                  <a:pt x="3543199" y="338315"/>
                  <a:pt x="3700310" y="259823"/>
                </a:cubicBezTo>
                <a:cubicBezTo>
                  <a:pt x="3744760" y="275698"/>
                  <a:pt x="3913855" y="437762"/>
                  <a:pt x="3962401" y="466725"/>
                </a:cubicBezTo>
                <a:cubicBezTo>
                  <a:pt x="4010947" y="495688"/>
                  <a:pt x="4225512" y="388711"/>
                  <a:pt x="4496409" y="433602"/>
                </a:cubicBezTo>
                <a:cubicBezTo>
                  <a:pt x="4215675" y="1105926"/>
                  <a:pt x="4439767" y="625724"/>
                  <a:pt x="4473358" y="907523"/>
                </a:cubicBezTo>
                <a:cubicBezTo>
                  <a:pt x="4678662" y="1070270"/>
                  <a:pt x="4312466" y="966317"/>
                  <a:pt x="4232020" y="1024289"/>
                </a:cubicBezTo>
                <a:cubicBezTo>
                  <a:pt x="4142147" y="1000359"/>
                  <a:pt x="4309448" y="1386005"/>
                  <a:pt x="4257675" y="1533525"/>
                </a:cubicBezTo>
                <a:cubicBezTo>
                  <a:pt x="4434988" y="1670785"/>
                  <a:pt x="4479925" y="1671637"/>
                  <a:pt x="4429125" y="1724024"/>
                </a:cubicBezTo>
                <a:cubicBezTo>
                  <a:pt x="4383088" y="1779586"/>
                  <a:pt x="4260850" y="1865311"/>
                  <a:pt x="4181475" y="1885949"/>
                </a:cubicBezTo>
                <a:cubicBezTo>
                  <a:pt x="4102100" y="1906587"/>
                  <a:pt x="4219575" y="2065338"/>
                  <a:pt x="4114800" y="2057400"/>
                </a:cubicBezTo>
                <a:cubicBezTo>
                  <a:pt x="4010025" y="2049463"/>
                  <a:pt x="4402137" y="2327274"/>
                  <a:pt x="4305300" y="2285999"/>
                </a:cubicBezTo>
                <a:cubicBezTo>
                  <a:pt x="4208463" y="2244724"/>
                  <a:pt x="4465637" y="2554286"/>
                  <a:pt x="4371975" y="2552699"/>
                </a:cubicBezTo>
                <a:cubicBezTo>
                  <a:pt x="4278313" y="2551112"/>
                  <a:pt x="4238625" y="2838449"/>
                  <a:pt x="4067175" y="2781299"/>
                </a:cubicBezTo>
                <a:cubicBezTo>
                  <a:pt x="3895725" y="2724149"/>
                  <a:pt x="4291012" y="3117848"/>
                  <a:pt x="4219575" y="3086098"/>
                </a:cubicBezTo>
                <a:cubicBezTo>
                  <a:pt x="4148138" y="3054348"/>
                  <a:pt x="4140200" y="3355973"/>
                  <a:pt x="4010025" y="3295648"/>
                </a:cubicBezTo>
                <a:cubicBezTo>
                  <a:pt x="3879850" y="3235323"/>
                  <a:pt x="3956050" y="3359148"/>
                  <a:pt x="3819525" y="3238498"/>
                </a:cubicBezTo>
                <a:cubicBezTo>
                  <a:pt x="3683000" y="3117848"/>
                  <a:pt x="3775075" y="3214686"/>
                  <a:pt x="3657600" y="3086098"/>
                </a:cubicBezTo>
                <a:cubicBezTo>
                  <a:pt x="3549650" y="3167061"/>
                  <a:pt x="3668712" y="3068635"/>
                  <a:pt x="3476625" y="3276598"/>
                </a:cubicBezTo>
                <a:cubicBezTo>
                  <a:pt x="3398838" y="3243261"/>
                  <a:pt x="3476625" y="3281360"/>
                  <a:pt x="3343275" y="3209923"/>
                </a:cubicBezTo>
                <a:cubicBezTo>
                  <a:pt x="3248025" y="3094036"/>
                  <a:pt x="3387725" y="3184523"/>
                  <a:pt x="3095625" y="3257548"/>
                </a:cubicBezTo>
                <a:cubicBezTo>
                  <a:pt x="2971800" y="3125786"/>
                  <a:pt x="3213100" y="3468685"/>
                  <a:pt x="2971800" y="3076573"/>
                </a:cubicBezTo>
                <a:cubicBezTo>
                  <a:pt x="2884487" y="2932110"/>
                  <a:pt x="2954338" y="3047998"/>
                  <a:pt x="2486025" y="3190873"/>
                </a:cubicBezTo>
                <a:cubicBezTo>
                  <a:pt x="2347912" y="3049585"/>
                  <a:pt x="2530475" y="3448048"/>
                  <a:pt x="2390775" y="3067048"/>
                </a:cubicBezTo>
                <a:cubicBezTo>
                  <a:pt x="2232025" y="3103561"/>
                  <a:pt x="2390775" y="3055935"/>
                  <a:pt x="2124075" y="3181348"/>
                </a:cubicBezTo>
                <a:cubicBezTo>
                  <a:pt x="2054225" y="3051173"/>
                  <a:pt x="2155825" y="3398835"/>
                  <a:pt x="2076450" y="3019423"/>
                </a:cubicBezTo>
                <a:cubicBezTo>
                  <a:pt x="2049463" y="2878136"/>
                  <a:pt x="2081213" y="3047998"/>
                  <a:pt x="1866900" y="3124198"/>
                </a:cubicBezTo>
                <a:cubicBezTo>
                  <a:pt x="1822450" y="3024186"/>
                  <a:pt x="1893888" y="3103560"/>
                  <a:pt x="1809750" y="3038473"/>
                </a:cubicBezTo>
                <a:cubicBezTo>
                  <a:pt x="1624013" y="3119436"/>
                  <a:pt x="1760538" y="3070223"/>
                  <a:pt x="1400175" y="3152773"/>
                </a:cubicBezTo>
                <a:cubicBezTo>
                  <a:pt x="1341438" y="3078161"/>
                  <a:pt x="1358900" y="3127372"/>
                  <a:pt x="1276350" y="2971798"/>
                </a:cubicBezTo>
                <a:cubicBezTo>
                  <a:pt x="1281112" y="2825748"/>
                  <a:pt x="976312" y="3030535"/>
                  <a:pt x="447675" y="3248023"/>
                </a:cubicBezTo>
                <a:cubicBezTo>
                  <a:pt x="347663" y="3214686"/>
                  <a:pt x="428625" y="3286123"/>
                  <a:pt x="123825" y="2895598"/>
                </a:cubicBezTo>
                <a:cubicBezTo>
                  <a:pt x="103188" y="2790823"/>
                  <a:pt x="98425" y="2903535"/>
                  <a:pt x="0" y="2638423"/>
                </a:cubicBezTo>
                <a:cubicBezTo>
                  <a:pt x="25400" y="2549523"/>
                  <a:pt x="-36511" y="2613023"/>
                  <a:pt x="47626" y="2533648"/>
                </a:cubicBezTo>
                <a:cubicBezTo>
                  <a:pt x="120651" y="2452686"/>
                  <a:pt x="95251" y="2566985"/>
                  <a:pt x="28576" y="2400298"/>
                </a:cubicBezTo>
                <a:cubicBezTo>
                  <a:pt x="73026" y="2333623"/>
                  <a:pt x="25401" y="2382835"/>
                  <a:pt x="104776" y="2324098"/>
                </a:cubicBezTo>
                <a:cubicBezTo>
                  <a:pt x="182563" y="2255836"/>
                  <a:pt x="114301" y="2332035"/>
                  <a:pt x="19051" y="2047873"/>
                </a:cubicBezTo>
                <a:cubicBezTo>
                  <a:pt x="80963" y="1951036"/>
                  <a:pt x="80964" y="1952623"/>
                  <a:pt x="352426" y="1762123"/>
                </a:cubicBezTo>
                <a:cubicBezTo>
                  <a:pt x="433388" y="1700211"/>
                  <a:pt x="136526" y="1838323"/>
                  <a:pt x="352426" y="1695448"/>
                </a:cubicBezTo>
                <a:cubicBezTo>
                  <a:pt x="393701" y="1662111"/>
                  <a:pt x="327026" y="1712910"/>
                  <a:pt x="200026" y="1733548"/>
                </a:cubicBezTo>
                <a:cubicBezTo>
                  <a:pt x="252413" y="1697036"/>
                  <a:pt x="25401" y="1490660"/>
                  <a:pt x="104776" y="1314448"/>
                </a:cubicBezTo>
                <a:cubicBezTo>
                  <a:pt x="195264" y="1214436"/>
                  <a:pt x="95251" y="1344610"/>
                  <a:pt x="209551" y="1247773"/>
                </a:cubicBezTo>
                <a:cubicBezTo>
                  <a:pt x="92076" y="1127123"/>
                  <a:pt x="17464" y="1162048"/>
                  <a:pt x="47626" y="914398"/>
                </a:cubicBezTo>
                <a:cubicBezTo>
                  <a:pt x="103189" y="854073"/>
                  <a:pt x="57151" y="915985"/>
                  <a:pt x="247651" y="704848"/>
                </a:cubicBezTo>
                <a:cubicBezTo>
                  <a:pt x="104776" y="446086"/>
                  <a:pt x="73025" y="309562"/>
                  <a:pt x="133350" y="304800"/>
                </a:cubicBezTo>
                <a:cubicBezTo>
                  <a:pt x="-25400" y="200025"/>
                  <a:pt x="225425" y="219075"/>
                  <a:pt x="552450" y="0"/>
                </a:cubicBezTo>
                <a:cubicBezTo>
                  <a:pt x="669562" y="177109"/>
                  <a:pt x="596175" y="125619"/>
                  <a:pt x="637087" y="226528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868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5536" y="5113759"/>
            <a:ext cx="8136904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E" sz="2400" dirty="0"/>
              <a:t>Vitamins and minerals are substances found in foods we eat. Your body needs them to work properly, so you grow and develop as you should. Each vitamin has a special role to play.</a:t>
            </a:r>
            <a:endParaRPr lang="en-IE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9557" y="1465620"/>
            <a:ext cx="748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cs typeface="Rockwell"/>
              </a:rPr>
              <a:t>Vitamins</a:t>
            </a:r>
            <a:endParaRPr lang="en-IE" sz="2800" b="1" dirty="0">
              <a:cs typeface="Rockwel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62" y="1720756"/>
            <a:ext cx="3251051" cy="32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5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5536" y="4748951"/>
            <a:ext cx="799288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E" sz="2400" dirty="0"/>
              <a:t>For example</a:t>
            </a:r>
            <a:r>
              <a:rPr lang="en-IE" sz="2400" dirty="0" smtClean="0"/>
              <a:t>: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IE" sz="2400" dirty="0"/>
              <a:t>Vitamin D in milk helps your </a:t>
            </a:r>
            <a:r>
              <a:rPr lang="en-IE" sz="2400" b="1" dirty="0" smtClean="0"/>
              <a:t>bones</a:t>
            </a:r>
            <a:endParaRPr lang="en-IE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9557" y="1465620"/>
            <a:ext cx="748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cs typeface="Rockwell"/>
              </a:rPr>
              <a:t>Vitamins</a:t>
            </a:r>
            <a:endParaRPr lang="en-IE" sz="2800" b="1" dirty="0">
              <a:cs typeface="Rockwel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6" y="2492896"/>
            <a:ext cx="1961301" cy="1961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26" y="2492896"/>
            <a:ext cx="1961301" cy="19613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65" y="2492896"/>
            <a:ext cx="1961301" cy="1961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06" y="2492895"/>
            <a:ext cx="1961301" cy="196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8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5536" y="4748951"/>
            <a:ext cx="799288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E" sz="2400" dirty="0"/>
              <a:t>For example</a:t>
            </a:r>
            <a:r>
              <a:rPr lang="en-IE" sz="2400" dirty="0" smtClean="0"/>
              <a:t>: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en-IE" sz="2400" dirty="0" smtClean="0"/>
              <a:t>Vitamin </a:t>
            </a:r>
            <a:r>
              <a:rPr lang="en-IE" sz="2400" dirty="0"/>
              <a:t>A in carrots helps you </a:t>
            </a:r>
            <a:r>
              <a:rPr lang="en-IE" sz="2400" b="1" dirty="0"/>
              <a:t>see at </a:t>
            </a:r>
            <a:r>
              <a:rPr lang="en-IE" sz="2400" b="1" dirty="0" smtClean="0"/>
              <a:t>night</a:t>
            </a:r>
            <a:endParaRPr lang="en-IE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9557" y="1465620"/>
            <a:ext cx="748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cs typeface="Rockwell"/>
              </a:rPr>
              <a:t>Vitamins</a:t>
            </a:r>
            <a:endParaRPr lang="en-IE" sz="2800" b="1" dirty="0">
              <a:cs typeface="Rockwell"/>
            </a:endParaRPr>
          </a:p>
        </p:txBody>
      </p:sp>
      <p:sp>
        <p:nvSpPr>
          <p:cNvPr id="8" name="5-Point Star 2"/>
          <p:cNvSpPr/>
          <p:nvPr/>
        </p:nvSpPr>
        <p:spPr>
          <a:xfrm>
            <a:off x="2586436" y="1973370"/>
            <a:ext cx="3611087" cy="2514401"/>
          </a:xfrm>
          <a:custGeom>
            <a:avLst/>
            <a:gdLst>
              <a:gd name="connsiteX0" fmla="*/ 2 w 2232248"/>
              <a:gd name="connsiteY0" fmla="*/ 797632 h 2088232"/>
              <a:gd name="connsiteX1" fmla="*/ 852648 w 2232248"/>
              <a:gd name="connsiteY1" fmla="*/ 797637 h 2088232"/>
              <a:gd name="connsiteX2" fmla="*/ 1116124 w 2232248"/>
              <a:gd name="connsiteY2" fmla="*/ 0 h 2088232"/>
              <a:gd name="connsiteX3" fmla="*/ 1379600 w 2232248"/>
              <a:gd name="connsiteY3" fmla="*/ 797637 h 2088232"/>
              <a:gd name="connsiteX4" fmla="*/ 2232246 w 2232248"/>
              <a:gd name="connsiteY4" fmla="*/ 797632 h 2088232"/>
              <a:gd name="connsiteX5" fmla="*/ 1542438 w 2232248"/>
              <a:gd name="connsiteY5" fmla="*/ 1290593 h 2088232"/>
              <a:gd name="connsiteX6" fmla="*/ 1805925 w 2232248"/>
              <a:gd name="connsiteY6" fmla="*/ 2088227 h 2088232"/>
              <a:gd name="connsiteX7" fmla="*/ 1116124 w 2232248"/>
              <a:gd name="connsiteY7" fmla="*/ 1595256 h 2088232"/>
              <a:gd name="connsiteX8" fmla="*/ 426323 w 2232248"/>
              <a:gd name="connsiteY8" fmla="*/ 2088227 h 2088232"/>
              <a:gd name="connsiteX9" fmla="*/ 689810 w 2232248"/>
              <a:gd name="connsiteY9" fmla="*/ 1290593 h 2088232"/>
              <a:gd name="connsiteX10" fmla="*/ 2 w 2232248"/>
              <a:gd name="connsiteY10" fmla="*/ 797632 h 2088232"/>
              <a:gd name="connsiteX0" fmla="*/ 0 w 2346544"/>
              <a:gd name="connsiteY0" fmla="*/ 0 h 2319295"/>
              <a:gd name="connsiteX1" fmla="*/ 966946 w 2346544"/>
              <a:gd name="connsiteY1" fmla="*/ 10287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46544"/>
              <a:gd name="connsiteY0" fmla="*/ 0 h 2319295"/>
              <a:gd name="connsiteX1" fmla="*/ 328771 w 2346544"/>
              <a:gd name="connsiteY1" fmla="*/ 228605 h 2319295"/>
              <a:gd name="connsiteX2" fmla="*/ 1230422 w 2346544"/>
              <a:gd name="connsiteY2" fmla="*/ 231068 h 2319295"/>
              <a:gd name="connsiteX3" fmla="*/ 1493898 w 2346544"/>
              <a:gd name="connsiteY3" fmla="*/ 1028705 h 2319295"/>
              <a:gd name="connsiteX4" fmla="*/ 2346544 w 2346544"/>
              <a:gd name="connsiteY4" fmla="*/ 1028700 h 2319295"/>
              <a:gd name="connsiteX5" fmla="*/ 1656736 w 2346544"/>
              <a:gd name="connsiteY5" fmla="*/ 1521661 h 2319295"/>
              <a:gd name="connsiteX6" fmla="*/ 1920223 w 2346544"/>
              <a:gd name="connsiteY6" fmla="*/ 2319295 h 2319295"/>
              <a:gd name="connsiteX7" fmla="*/ 1230422 w 2346544"/>
              <a:gd name="connsiteY7" fmla="*/ 1826324 h 2319295"/>
              <a:gd name="connsiteX8" fmla="*/ 540621 w 2346544"/>
              <a:gd name="connsiteY8" fmla="*/ 2319295 h 2319295"/>
              <a:gd name="connsiteX9" fmla="*/ 804108 w 2346544"/>
              <a:gd name="connsiteY9" fmla="*/ 1521661 h 2319295"/>
              <a:gd name="connsiteX10" fmla="*/ 0 w 2346544"/>
              <a:gd name="connsiteY10" fmla="*/ 0 h 2319295"/>
              <a:gd name="connsiteX0" fmla="*/ 0 w 2308444"/>
              <a:gd name="connsiteY0" fmla="*/ 0 h 2252620"/>
              <a:gd name="connsiteX1" fmla="*/ 290671 w 2308444"/>
              <a:gd name="connsiteY1" fmla="*/ 161930 h 2252620"/>
              <a:gd name="connsiteX2" fmla="*/ 1192322 w 2308444"/>
              <a:gd name="connsiteY2" fmla="*/ 164393 h 2252620"/>
              <a:gd name="connsiteX3" fmla="*/ 1455798 w 2308444"/>
              <a:gd name="connsiteY3" fmla="*/ 962030 h 2252620"/>
              <a:gd name="connsiteX4" fmla="*/ 2308444 w 2308444"/>
              <a:gd name="connsiteY4" fmla="*/ 962025 h 2252620"/>
              <a:gd name="connsiteX5" fmla="*/ 1618636 w 2308444"/>
              <a:gd name="connsiteY5" fmla="*/ 1454986 h 2252620"/>
              <a:gd name="connsiteX6" fmla="*/ 1882123 w 2308444"/>
              <a:gd name="connsiteY6" fmla="*/ 2252620 h 2252620"/>
              <a:gd name="connsiteX7" fmla="*/ 1192322 w 2308444"/>
              <a:gd name="connsiteY7" fmla="*/ 1759649 h 2252620"/>
              <a:gd name="connsiteX8" fmla="*/ 502521 w 2308444"/>
              <a:gd name="connsiteY8" fmla="*/ 2252620 h 2252620"/>
              <a:gd name="connsiteX9" fmla="*/ 766008 w 2308444"/>
              <a:gd name="connsiteY9" fmla="*/ 1454986 h 2252620"/>
              <a:gd name="connsiteX10" fmla="*/ 0 w 2308444"/>
              <a:gd name="connsiteY10" fmla="*/ 0 h 225262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1455798 w 2308444"/>
              <a:gd name="connsiteY3" fmla="*/ 1066800 h 2357390"/>
              <a:gd name="connsiteX4" fmla="*/ 2308444 w 2308444"/>
              <a:gd name="connsiteY4" fmla="*/ 1066795 h 2357390"/>
              <a:gd name="connsiteX5" fmla="*/ 1618636 w 2308444"/>
              <a:gd name="connsiteY5" fmla="*/ 1559756 h 2357390"/>
              <a:gd name="connsiteX6" fmla="*/ 1882123 w 2308444"/>
              <a:gd name="connsiteY6" fmla="*/ 2357390 h 2357390"/>
              <a:gd name="connsiteX7" fmla="*/ 1192322 w 2308444"/>
              <a:gd name="connsiteY7" fmla="*/ 1864419 h 2357390"/>
              <a:gd name="connsiteX8" fmla="*/ 502521 w 2308444"/>
              <a:gd name="connsiteY8" fmla="*/ 2357390 h 2357390"/>
              <a:gd name="connsiteX9" fmla="*/ 766008 w 2308444"/>
              <a:gd name="connsiteY9" fmla="*/ 1559756 h 2357390"/>
              <a:gd name="connsiteX10" fmla="*/ 0 w 2308444"/>
              <a:gd name="connsiteY10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1192322 w 2308444"/>
              <a:gd name="connsiteY2" fmla="*/ 2691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20797 w 2308444"/>
              <a:gd name="connsiteY2" fmla="*/ 164388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277314 w 2308444"/>
              <a:gd name="connsiteY3" fmla="*/ 325916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455798 w 2308444"/>
              <a:gd name="connsiteY4" fmla="*/ 10668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104770 h 2357390"/>
              <a:gd name="connsiteX1" fmla="*/ 271621 w 2308444"/>
              <a:gd name="connsiteY1" fmla="*/ 0 h 2357390"/>
              <a:gd name="connsiteX2" fmla="*/ 401747 w 2308444"/>
              <a:gd name="connsiteY2" fmla="*/ 116763 h 2357390"/>
              <a:gd name="connsiteX3" fmla="*/ 420189 w 2308444"/>
              <a:gd name="connsiteY3" fmla="*/ 221141 h 2357390"/>
              <a:gd name="connsiteX4" fmla="*/ 1112898 w 2308444"/>
              <a:gd name="connsiteY4" fmla="*/ 266700 h 2357390"/>
              <a:gd name="connsiteX5" fmla="*/ 2308444 w 2308444"/>
              <a:gd name="connsiteY5" fmla="*/ 1066795 h 2357390"/>
              <a:gd name="connsiteX6" fmla="*/ 1618636 w 2308444"/>
              <a:gd name="connsiteY6" fmla="*/ 1559756 h 2357390"/>
              <a:gd name="connsiteX7" fmla="*/ 1882123 w 2308444"/>
              <a:gd name="connsiteY7" fmla="*/ 2357390 h 2357390"/>
              <a:gd name="connsiteX8" fmla="*/ 1192322 w 2308444"/>
              <a:gd name="connsiteY8" fmla="*/ 1864419 h 2357390"/>
              <a:gd name="connsiteX9" fmla="*/ 502521 w 2308444"/>
              <a:gd name="connsiteY9" fmla="*/ 2357390 h 2357390"/>
              <a:gd name="connsiteX10" fmla="*/ 766008 w 2308444"/>
              <a:gd name="connsiteY10" fmla="*/ 1559756 h 2357390"/>
              <a:gd name="connsiteX11" fmla="*/ 0 w 2308444"/>
              <a:gd name="connsiteY11" fmla="*/ 104770 h 23573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2308444 w 2308444"/>
              <a:gd name="connsiteY5" fmla="*/ 1181095 h 2471690"/>
              <a:gd name="connsiteX6" fmla="*/ 1618636 w 2308444"/>
              <a:gd name="connsiteY6" fmla="*/ 1674056 h 2471690"/>
              <a:gd name="connsiteX7" fmla="*/ 1882123 w 2308444"/>
              <a:gd name="connsiteY7" fmla="*/ 2471690 h 2471690"/>
              <a:gd name="connsiteX8" fmla="*/ 1192322 w 2308444"/>
              <a:gd name="connsiteY8" fmla="*/ 1978719 h 2471690"/>
              <a:gd name="connsiteX9" fmla="*/ 502521 w 2308444"/>
              <a:gd name="connsiteY9" fmla="*/ 2471690 h 2471690"/>
              <a:gd name="connsiteX10" fmla="*/ 766008 w 2308444"/>
              <a:gd name="connsiteY10" fmla="*/ 1674056 h 2471690"/>
              <a:gd name="connsiteX11" fmla="*/ 0 w 2308444"/>
              <a:gd name="connsiteY11" fmla="*/ 219070 h 2471690"/>
              <a:gd name="connsiteX0" fmla="*/ 0 w 2308444"/>
              <a:gd name="connsiteY0" fmla="*/ 219070 h 2471690"/>
              <a:gd name="connsiteX1" fmla="*/ 271621 w 2308444"/>
              <a:gd name="connsiteY1" fmla="*/ 114300 h 2471690"/>
              <a:gd name="connsiteX2" fmla="*/ 401747 w 2308444"/>
              <a:gd name="connsiteY2" fmla="*/ 231063 h 2471690"/>
              <a:gd name="connsiteX3" fmla="*/ 420189 w 2308444"/>
              <a:gd name="connsiteY3" fmla="*/ 335441 h 2471690"/>
              <a:gd name="connsiteX4" fmla="*/ 874773 w 2308444"/>
              <a:gd name="connsiteY4" fmla="*/ 0 h 2471690"/>
              <a:gd name="connsiteX5" fmla="*/ 1058364 w 2308444"/>
              <a:gd name="connsiteY5" fmla="*/ 249716 h 2471690"/>
              <a:gd name="connsiteX6" fmla="*/ 2308444 w 2308444"/>
              <a:gd name="connsiteY6" fmla="*/ 1181095 h 2471690"/>
              <a:gd name="connsiteX7" fmla="*/ 1618636 w 2308444"/>
              <a:gd name="connsiteY7" fmla="*/ 1674056 h 2471690"/>
              <a:gd name="connsiteX8" fmla="*/ 1882123 w 2308444"/>
              <a:gd name="connsiteY8" fmla="*/ 2471690 h 2471690"/>
              <a:gd name="connsiteX9" fmla="*/ 1192322 w 2308444"/>
              <a:gd name="connsiteY9" fmla="*/ 1978719 h 2471690"/>
              <a:gd name="connsiteX10" fmla="*/ 502521 w 2308444"/>
              <a:gd name="connsiteY10" fmla="*/ 2471690 h 2471690"/>
              <a:gd name="connsiteX11" fmla="*/ 766008 w 2308444"/>
              <a:gd name="connsiteY11" fmla="*/ 1674056 h 2471690"/>
              <a:gd name="connsiteX12" fmla="*/ 0 w 2308444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618636 w 1882123"/>
              <a:gd name="connsiteY7" fmla="*/ 167405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599586 w 1882123"/>
              <a:gd name="connsiteY7" fmla="*/ 864431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322362 h 2574982"/>
              <a:gd name="connsiteX1" fmla="*/ 271621 w 1882123"/>
              <a:gd name="connsiteY1" fmla="*/ 217592 h 2574982"/>
              <a:gd name="connsiteX2" fmla="*/ 401747 w 1882123"/>
              <a:gd name="connsiteY2" fmla="*/ 334355 h 2574982"/>
              <a:gd name="connsiteX3" fmla="*/ 420189 w 1882123"/>
              <a:gd name="connsiteY3" fmla="*/ 438733 h 2574982"/>
              <a:gd name="connsiteX4" fmla="*/ 874773 w 1882123"/>
              <a:gd name="connsiteY4" fmla="*/ 103292 h 2574982"/>
              <a:gd name="connsiteX5" fmla="*/ 1058364 w 1882123"/>
              <a:gd name="connsiteY5" fmla="*/ 353008 h 2574982"/>
              <a:gd name="connsiteX6" fmla="*/ 955894 w 1882123"/>
              <a:gd name="connsiteY6" fmla="*/ 179487 h 2574982"/>
              <a:gd name="connsiteX7" fmla="*/ 1723411 w 1882123"/>
              <a:gd name="connsiteY7" fmla="*/ 119998 h 2574982"/>
              <a:gd name="connsiteX8" fmla="*/ 1882123 w 1882123"/>
              <a:gd name="connsiteY8" fmla="*/ 2574982 h 2574982"/>
              <a:gd name="connsiteX9" fmla="*/ 1192322 w 1882123"/>
              <a:gd name="connsiteY9" fmla="*/ 2082011 h 2574982"/>
              <a:gd name="connsiteX10" fmla="*/ 502521 w 1882123"/>
              <a:gd name="connsiteY10" fmla="*/ 2574982 h 2574982"/>
              <a:gd name="connsiteX11" fmla="*/ 766008 w 1882123"/>
              <a:gd name="connsiteY11" fmla="*/ 1777348 h 2574982"/>
              <a:gd name="connsiteX12" fmla="*/ 0 w 1882123"/>
              <a:gd name="connsiteY12" fmla="*/ 322362 h 2574982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058364 w 1882123"/>
              <a:gd name="connsiteY5" fmla="*/ 249716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5894 w 1882123"/>
              <a:gd name="connsiteY6" fmla="*/ 7619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1622644 w 1882123"/>
              <a:gd name="connsiteY6" fmla="*/ 209545 h 2471690"/>
              <a:gd name="connsiteX7" fmla="*/ 1723411 w 1882123"/>
              <a:gd name="connsiteY7" fmla="*/ 16706 h 2471690"/>
              <a:gd name="connsiteX8" fmla="*/ 1882123 w 1882123"/>
              <a:gd name="connsiteY8" fmla="*/ 2471690 h 2471690"/>
              <a:gd name="connsiteX9" fmla="*/ 1192322 w 1882123"/>
              <a:gd name="connsiteY9" fmla="*/ 1978719 h 2471690"/>
              <a:gd name="connsiteX10" fmla="*/ 502521 w 1882123"/>
              <a:gd name="connsiteY10" fmla="*/ 2471690 h 2471690"/>
              <a:gd name="connsiteX11" fmla="*/ 766008 w 1882123"/>
              <a:gd name="connsiteY11" fmla="*/ 1674056 h 2471690"/>
              <a:gd name="connsiteX12" fmla="*/ 0 w 1882123"/>
              <a:gd name="connsiteY12" fmla="*/ 219070 h 2471690"/>
              <a:gd name="connsiteX0" fmla="*/ 0 w 1882123"/>
              <a:gd name="connsiteY0" fmla="*/ 219070 h 2471690"/>
              <a:gd name="connsiteX1" fmla="*/ 271621 w 1882123"/>
              <a:gd name="connsiteY1" fmla="*/ 114300 h 2471690"/>
              <a:gd name="connsiteX2" fmla="*/ 401747 w 1882123"/>
              <a:gd name="connsiteY2" fmla="*/ 231063 h 2471690"/>
              <a:gd name="connsiteX3" fmla="*/ 420189 w 1882123"/>
              <a:gd name="connsiteY3" fmla="*/ 335441 h 2471690"/>
              <a:gd name="connsiteX4" fmla="*/ 874773 w 1882123"/>
              <a:gd name="connsiteY4" fmla="*/ 0 h 2471690"/>
              <a:gd name="connsiteX5" fmla="*/ 1210764 w 1882123"/>
              <a:gd name="connsiteY5" fmla="*/ 544991 h 2471690"/>
              <a:gd name="connsiteX6" fmla="*/ 953590 w 1882123"/>
              <a:gd name="connsiteY6" fmla="*/ 87791 h 2471690"/>
              <a:gd name="connsiteX7" fmla="*/ 1622644 w 1882123"/>
              <a:gd name="connsiteY7" fmla="*/ 209545 h 2471690"/>
              <a:gd name="connsiteX8" fmla="*/ 1723411 w 1882123"/>
              <a:gd name="connsiteY8" fmla="*/ 16706 h 2471690"/>
              <a:gd name="connsiteX9" fmla="*/ 1882123 w 1882123"/>
              <a:gd name="connsiteY9" fmla="*/ 2471690 h 2471690"/>
              <a:gd name="connsiteX10" fmla="*/ 1192322 w 1882123"/>
              <a:gd name="connsiteY10" fmla="*/ 1978719 h 2471690"/>
              <a:gd name="connsiteX11" fmla="*/ 502521 w 1882123"/>
              <a:gd name="connsiteY11" fmla="*/ 2471690 h 2471690"/>
              <a:gd name="connsiteX12" fmla="*/ 766008 w 1882123"/>
              <a:gd name="connsiteY12" fmla="*/ 1674056 h 2471690"/>
              <a:gd name="connsiteX13" fmla="*/ 0 w 1882123"/>
              <a:gd name="connsiteY13" fmla="*/ 219070 h 2471690"/>
              <a:gd name="connsiteX0" fmla="*/ 0 w 2050507"/>
              <a:gd name="connsiteY0" fmla="*/ 219070 h 2471690"/>
              <a:gd name="connsiteX1" fmla="*/ 271621 w 2050507"/>
              <a:gd name="connsiteY1" fmla="*/ 114300 h 2471690"/>
              <a:gd name="connsiteX2" fmla="*/ 401747 w 2050507"/>
              <a:gd name="connsiteY2" fmla="*/ 231063 h 2471690"/>
              <a:gd name="connsiteX3" fmla="*/ 420189 w 2050507"/>
              <a:gd name="connsiteY3" fmla="*/ 335441 h 2471690"/>
              <a:gd name="connsiteX4" fmla="*/ 874773 w 2050507"/>
              <a:gd name="connsiteY4" fmla="*/ 0 h 2471690"/>
              <a:gd name="connsiteX5" fmla="*/ 1210764 w 2050507"/>
              <a:gd name="connsiteY5" fmla="*/ 544991 h 2471690"/>
              <a:gd name="connsiteX6" fmla="*/ 2048965 w 2050507"/>
              <a:gd name="connsiteY6" fmla="*/ 564041 h 2471690"/>
              <a:gd name="connsiteX7" fmla="*/ 953590 w 2050507"/>
              <a:gd name="connsiteY7" fmla="*/ 87791 h 2471690"/>
              <a:gd name="connsiteX8" fmla="*/ 1622644 w 2050507"/>
              <a:gd name="connsiteY8" fmla="*/ 209545 h 2471690"/>
              <a:gd name="connsiteX9" fmla="*/ 1723411 w 2050507"/>
              <a:gd name="connsiteY9" fmla="*/ 16706 h 2471690"/>
              <a:gd name="connsiteX10" fmla="*/ 1882123 w 2050507"/>
              <a:gd name="connsiteY10" fmla="*/ 2471690 h 2471690"/>
              <a:gd name="connsiteX11" fmla="*/ 1192322 w 2050507"/>
              <a:gd name="connsiteY11" fmla="*/ 1978719 h 2471690"/>
              <a:gd name="connsiteX12" fmla="*/ 502521 w 2050507"/>
              <a:gd name="connsiteY12" fmla="*/ 2471690 h 2471690"/>
              <a:gd name="connsiteX13" fmla="*/ 766008 w 2050507"/>
              <a:gd name="connsiteY13" fmla="*/ 1674056 h 2471690"/>
              <a:gd name="connsiteX14" fmla="*/ 0 w 2050507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1210764 w 2306140"/>
              <a:gd name="connsiteY5" fmla="*/ 544991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2048965 w 2306140"/>
              <a:gd name="connsiteY6" fmla="*/ 56404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53640 w 2306140"/>
              <a:gd name="connsiteY6" fmla="*/ 78266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306140"/>
              <a:gd name="connsiteY0" fmla="*/ 228457 h 2481077"/>
              <a:gd name="connsiteX1" fmla="*/ 271621 w 2306140"/>
              <a:gd name="connsiteY1" fmla="*/ 123687 h 2481077"/>
              <a:gd name="connsiteX2" fmla="*/ 401747 w 2306140"/>
              <a:gd name="connsiteY2" fmla="*/ 240450 h 2481077"/>
              <a:gd name="connsiteX3" fmla="*/ 420189 w 2306140"/>
              <a:gd name="connsiteY3" fmla="*/ 344828 h 2481077"/>
              <a:gd name="connsiteX4" fmla="*/ 874773 w 2306140"/>
              <a:gd name="connsiteY4" fmla="*/ 9387 h 2481077"/>
              <a:gd name="connsiteX5" fmla="*/ 982164 w 2306140"/>
              <a:gd name="connsiteY5" fmla="*/ 106703 h 2481077"/>
              <a:gd name="connsiteX6" fmla="*/ 1353640 w 2306140"/>
              <a:gd name="connsiteY6" fmla="*/ 11453 h 2481077"/>
              <a:gd name="connsiteX7" fmla="*/ 2306140 w 2306140"/>
              <a:gd name="connsiteY7" fmla="*/ 306728 h 2481077"/>
              <a:gd name="connsiteX8" fmla="*/ 1622644 w 2306140"/>
              <a:gd name="connsiteY8" fmla="*/ 218932 h 2481077"/>
              <a:gd name="connsiteX9" fmla="*/ 1723411 w 2306140"/>
              <a:gd name="connsiteY9" fmla="*/ 26093 h 2481077"/>
              <a:gd name="connsiteX10" fmla="*/ 1882123 w 2306140"/>
              <a:gd name="connsiteY10" fmla="*/ 2481077 h 2481077"/>
              <a:gd name="connsiteX11" fmla="*/ 1192322 w 2306140"/>
              <a:gd name="connsiteY11" fmla="*/ 1988106 h 2481077"/>
              <a:gd name="connsiteX12" fmla="*/ 502521 w 2306140"/>
              <a:gd name="connsiteY12" fmla="*/ 2481077 h 2481077"/>
              <a:gd name="connsiteX13" fmla="*/ 766008 w 2306140"/>
              <a:gd name="connsiteY13" fmla="*/ 1683443 h 2481077"/>
              <a:gd name="connsiteX14" fmla="*/ 0 w 2306140"/>
              <a:gd name="connsiteY14" fmla="*/ 228457 h 2481077"/>
              <a:gd name="connsiteX0" fmla="*/ 0 w 2306140"/>
              <a:gd name="connsiteY0" fmla="*/ 219469 h 2472089"/>
              <a:gd name="connsiteX1" fmla="*/ 271621 w 2306140"/>
              <a:gd name="connsiteY1" fmla="*/ 114699 h 2472089"/>
              <a:gd name="connsiteX2" fmla="*/ 401747 w 2306140"/>
              <a:gd name="connsiteY2" fmla="*/ 231462 h 2472089"/>
              <a:gd name="connsiteX3" fmla="*/ 420189 w 2306140"/>
              <a:gd name="connsiteY3" fmla="*/ 335840 h 2472089"/>
              <a:gd name="connsiteX4" fmla="*/ 874773 w 2306140"/>
              <a:gd name="connsiteY4" fmla="*/ 399 h 2472089"/>
              <a:gd name="connsiteX5" fmla="*/ 982164 w 2306140"/>
              <a:gd name="connsiteY5" fmla="*/ 97715 h 2472089"/>
              <a:gd name="connsiteX6" fmla="*/ 1325065 w 2306140"/>
              <a:gd name="connsiteY6" fmla="*/ 11990 h 2472089"/>
              <a:gd name="connsiteX7" fmla="*/ 2306140 w 2306140"/>
              <a:gd name="connsiteY7" fmla="*/ 297740 h 2472089"/>
              <a:gd name="connsiteX8" fmla="*/ 1622644 w 2306140"/>
              <a:gd name="connsiteY8" fmla="*/ 209944 h 2472089"/>
              <a:gd name="connsiteX9" fmla="*/ 1723411 w 2306140"/>
              <a:gd name="connsiteY9" fmla="*/ 17105 h 2472089"/>
              <a:gd name="connsiteX10" fmla="*/ 1882123 w 2306140"/>
              <a:gd name="connsiteY10" fmla="*/ 2472089 h 2472089"/>
              <a:gd name="connsiteX11" fmla="*/ 1192322 w 2306140"/>
              <a:gd name="connsiteY11" fmla="*/ 1979118 h 2472089"/>
              <a:gd name="connsiteX12" fmla="*/ 502521 w 2306140"/>
              <a:gd name="connsiteY12" fmla="*/ 2472089 h 2472089"/>
              <a:gd name="connsiteX13" fmla="*/ 766008 w 2306140"/>
              <a:gd name="connsiteY13" fmla="*/ 1674455 h 2472089"/>
              <a:gd name="connsiteX14" fmla="*/ 0 w 2306140"/>
              <a:gd name="connsiteY14" fmla="*/ 219469 h 2472089"/>
              <a:gd name="connsiteX0" fmla="*/ 0 w 2306140"/>
              <a:gd name="connsiteY0" fmla="*/ 219070 h 2471690"/>
              <a:gd name="connsiteX1" fmla="*/ 271621 w 2306140"/>
              <a:gd name="connsiteY1" fmla="*/ 114300 h 2471690"/>
              <a:gd name="connsiteX2" fmla="*/ 401747 w 2306140"/>
              <a:gd name="connsiteY2" fmla="*/ 231063 h 2471690"/>
              <a:gd name="connsiteX3" fmla="*/ 420189 w 2306140"/>
              <a:gd name="connsiteY3" fmla="*/ 335441 h 2471690"/>
              <a:gd name="connsiteX4" fmla="*/ 874773 w 2306140"/>
              <a:gd name="connsiteY4" fmla="*/ 0 h 2471690"/>
              <a:gd name="connsiteX5" fmla="*/ 982164 w 2306140"/>
              <a:gd name="connsiteY5" fmla="*/ 97316 h 2471690"/>
              <a:gd name="connsiteX6" fmla="*/ 1325065 w 2306140"/>
              <a:gd name="connsiteY6" fmla="*/ 11591 h 2471690"/>
              <a:gd name="connsiteX7" fmla="*/ 2306140 w 2306140"/>
              <a:gd name="connsiteY7" fmla="*/ 297341 h 2471690"/>
              <a:gd name="connsiteX8" fmla="*/ 1622644 w 2306140"/>
              <a:gd name="connsiteY8" fmla="*/ 209545 h 2471690"/>
              <a:gd name="connsiteX9" fmla="*/ 1723411 w 2306140"/>
              <a:gd name="connsiteY9" fmla="*/ 16706 h 2471690"/>
              <a:gd name="connsiteX10" fmla="*/ 1882123 w 2306140"/>
              <a:gd name="connsiteY10" fmla="*/ 2471690 h 2471690"/>
              <a:gd name="connsiteX11" fmla="*/ 1192322 w 2306140"/>
              <a:gd name="connsiteY11" fmla="*/ 1978719 h 2471690"/>
              <a:gd name="connsiteX12" fmla="*/ 502521 w 2306140"/>
              <a:gd name="connsiteY12" fmla="*/ 2471690 h 2471690"/>
              <a:gd name="connsiteX13" fmla="*/ 766008 w 2306140"/>
              <a:gd name="connsiteY13" fmla="*/ 1674056 h 2471690"/>
              <a:gd name="connsiteX14" fmla="*/ 0 w 2306140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723411 w 2460844"/>
              <a:gd name="connsiteY9" fmla="*/ 1670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2306140 w 2460844"/>
              <a:gd name="connsiteY7" fmla="*/ 29734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220290 w 2460844"/>
              <a:gd name="connsiteY7" fmla="*/ 468791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19070 h 2471690"/>
              <a:gd name="connsiteX1" fmla="*/ 271621 w 2460844"/>
              <a:gd name="connsiteY1" fmla="*/ 114300 h 2471690"/>
              <a:gd name="connsiteX2" fmla="*/ 401747 w 2460844"/>
              <a:gd name="connsiteY2" fmla="*/ 231063 h 2471690"/>
              <a:gd name="connsiteX3" fmla="*/ 420189 w 2460844"/>
              <a:gd name="connsiteY3" fmla="*/ 335441 h 2471690"/>
              <a:gd name="connsiteX4" fmla="*/ 874773 w 2460844"/>
              <a:gd name="connsiteY4" fmla="*/ 0 h 2471690"/>
              <a:gd name="connsiteX5" fmla="*/ 982164 w 2460844"/>
              <a:gd name="connsiteY5" fmla="*/ 97316 h 2471690"/>
              <a:gd name="connsiteX6" fmla="*/ 1325065 w 2460844"/>
              <a:gd name="connsiteY6" fmla="*/ 11591 h 2471690"/>
              <a:gd name="connsiteX7" fmla="*/ 1553665 w 2460844"/>
              <a:gd name="connsiteY7" fmla="*/ 287816 h 2471690"/>
              <a:gd name="connsiteX8" fmla="*/ 2460844 w 2460844"/>
              <a:gd name="connsiteY8" fmla="*/ 761995 h 2471690"/>
              <a:gd name="connsiteX9" fmla="*/ 1551961 w 2460844"/>
              <a:gd name="connsiteY9" fmla="*/ 950156 h 2471690"/>
              <a:gd name="connsiteX10" fmla="*/ 1882123 w 2460844"/>
              <a:gd name="connsiteY10" fmla="*/ 2471690 h 2471690"/>
              <a:gd name="connsiteX11" fmla="*/ 1192322 w 2460844"/>
              <a:gd name="connsiteY11" fmla="*/ 1978719 h 2471690"/>
              <a:gd name="connsiteX12" fmla="*/ 502521 w 2460844"/>
              <a:gd name="connsiteY12" fmla="*/ 2471690 h 2471690"/>
              <a:gd name="connsiteX13" fmla="*/ 766008 w 2460844"/>
              <a:gd name="connsiteY13" fmla="*/ 1674056 h 2471690"/>
              <a:gd name="connsiteX14" fmla="*/ 0 w 2460844"/>
              <a:gd name="connsiteY14" fmla="*/ 219070 h 2471690"/>
              <a:gd name="connsiteX0" fmla="*/ 0 w 2460844"/>
              <a:gd name="connsiteY0" fmla="*/ 220002 h 2472622"/>
              <a:gd name="connsiteX1" fmla="*/ 271621 w 2460844"/>
              <a:gd name="connsiteY1" fmla="*/ 115232 h 2472622"/>
              <a:gd name="connsiteX2" fmla="*/ 401747 w 2460844"/>
              <a:gd name="connsiteY2" fmla="*/ 231995 h 2472622"/>
              <a:gd name="connsiteX3" fmla="*/ 420189 w 2460844"/>
              <a:gd name="connsiteY3" fmla="*/ 336373 h 2472622"/>
              <a:gd name="connsiteX4" fmla="*/ 874773 w 2460844"/>
              <a:gd name="connsiteY4" fmla="*/ 932 h 2472622"/>
              <a:gd name="connsiteX5" fmla="*/ 982164 w 2460844"/>
              <a:gd name="connsiteY5" fmla="*/ 98248 h 2472622"/>
              <a:gd name="connsiteX6" fmla="*/ 1325065 w 2460844"/>
              <a:gd name="connsiteY6" fmla="*/ 12523 h 2472622"/>
              <a:gd name="connsiteX7" fmla="*/ 1553665 w 2460844"/>
              <a:gd name="connsiteY7" fmla="*/ 288748 h 2472622"/>
              <a:gd name="connsiteX8" fmla="*/ 2460844 w 2460844"/>
              <a:gd name="connsiteY8" fmla="*/ 762927 h 2472622"/>
              <a:gd name="connsiteX9" fmla="*/ 1551961 w 2460844"/>
              <a:gd name="connsiteY9" fmla="*/ 951088 h 2472622"/>
              <a:gd name="connsiteX10" fmla="*/ 1882123 w 2460844"/>
              <a:gd name="connsiteY10" fmla="*/ 2472622 h 2472622"/>
              <a:gd name="connsiteX11" fmla="*/ 1192322 w 2460844"/>
              <a:gd name="connsiteY11" fmla="*/ 1979651 h 2472622"/>
              <a:gd name="connsiteX12" fmla="*/ 502521 w 2460844"/>
              <a:gd name="connsiteY12" fmla="*/ 2472622 h 2472622"/>
              <a:gd name="connsiteX13" fmla="*/ 766008 w 2460844"/>
              <a:gd name="connsiteY13" fmla="*/ 1674988 h 2472622"/>
              <a:gd name="connsiteX14" fmla="*/ 0 w 2460844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60819"/>
              <a:gd name="connsiteY0" fmla="*/ 220002 h 2472622"/>
              <a:gd name="connsiteX1" fmla="*/ 271621 w 2260819"/>
              <a:gd name="connsiteY1" fmla="*/ 115232 h 2472622"/>
              <a:gd name="connsiteX2" fmla="*/ 401747 w 2260819"/>
              <a:gd name="connsiteY2" fmla="*/ 231995 h 2472622"/>
              <a:gd name="connsiteX3" fmla="*/ 420189 w 2260819"/>
              <a:gd name="connsiteY3" fmla="*/ 336373 h 2472622"/>
              <a:gd name="connsiteX4" fmla="*/ 874773 w 2260819"/>
              <a:gd name="connsiteY4" fmla="*/ 932 h 2472622"/>
              <a:gd name="connsiteX5" fmla="*/ 982164 w 2260819"/>
              <a:gd name="connsiteY5" fmla="*/ 98248 h 2472622"/>
              <a:gd name="connsiteX6" fmla="*/ 1325065 w 2260819"/>
              <a:gd name="connsiteY6" fmla="*/ 12523 h 2472622"/>
              <a:gd name="connsiteX7" fmla="*/ 1553665 w 2260819"/>
              <a:gd name="connsiteY7" fmla="*/ 288748 h 2472622"/>
              <a:gd name="connsiteX8" fmla="*/ 2260819 w 2260819"/>
              <a:gd name="connsiteY8" fmla="*/ 29502 h 2472622"/>
              <a:gd name="connsiteX9" fmla="*/ 1551961 w 2260819"/>
              <a:gd name="connsiteY9" fmla="*/ 951088 h 2472622"/>
              <a:gd name="connsiteX10" fmla="*/ 1882123 w 2260819"/>
              <a:gd name="connsiteY10" fmla="*/ 2472622 h 2472622"/>
              <a:gd name="connsiteX11" fmla="*/ 1192322 w 2260819"/>
              <a:gd name="connsiteY11" fmla="*/ 1979651 h 2472622"/>
              <a:gd name="connsiteX12" fmla="*/ 502521 w 2260819"/>
              <a:gd name="connsiteY12" fmla="*/ 2472622 h 2472622"/>
              <a:gd name="connsiteX13" fmla="*/ 766008 w 2260819"/>
              <a:gd name="connsiteY13" fmla="*/ 1674988 h 2472622"/>
              <a:gd name="connsiteX14" fmla="*/ 0 w 2260819"/>
              <a:gd name="connsiteY14" fmla="*/ 220002 h 2472622"/>
              <a:gd name="connsiteX0" fmla="*/ 0 w 2232244"/>
              <a:gd name="connsiteY0" fmla="*/ 223053 h 2475673"/>
              <a:gd name="connsiteX1" fmla="*/ 271621 w 2232244"/>
              <a:gd name="connsiteY1" fmla="*/ 118283 h 2475673"/>
              <a:gd name="connsiteX2" fmla="*/ 401747 w 2232244"/>
              <a:gd name="connsiteY2" fmla="*/ 235046 h 2475673"/>
              <a:gd name="connsiteX3" fmla="*/ 420189 w 2232244"/>
              <a:gd name="connsiteY3" fmla="*/ 339424 h 2475673"/>
              <a:gd name="connsiteX4" fmla="*/ 874773 w 2232244"/>
              <a:gd name="connsiteY4" fmla="*/ 3983 h 2475673"/>
              <a:gd name="connsiteX5" fmla="*/ 982164 w 2232244"/>
              <a:gd name="connsiteY5" fmla="*/ 101299 h 2475673"/>
              <a:gd name="connsiteX6" fmla="*/ 1325065 w 2232244"/>
              <a:gd name="connsiteY6" fmla="*/ 15574 h 2475673"/>
              <a:gd name="connsiteX7" fmla="*/ 1553665 w 2232244"/>
              <a:gd name="connsiteY7" fmla="*/ 291799 h 2475673"/>
              <a:gd name="connsiteX8" fmla="*/ 2232244 w 2232244"/>
              <a:gd name="connsiteY8" fmla="*/ 3978 h 2475673"/>
              <a:gd name="connsiteX9" fmla="*/ 1551961 w 2232244"/>
              <a:gd name="connsiteY9" fmla="*/ 954139 h 2475673"/>
              <a:gd name="connsiteX10" fmla="*/ 1882123 w 2232244"/>
              <a:gd name="connsiteY10" fmla="*/ 2475673 h 2475673"/>
              <a:gd name="connsiteX11" fmla="*/ 1192322 w 2232244"/>
              <a:gd name="connsiteY11" fmla="*/ 1982702 h 2475673"/>
              <a:gd name="connsiteX12" fmla="*/ 502521 w 2232244"/>
              <a:gd name="connsiteY12" fmla="*/ 2475673 h 2475673"/>
              <a:gd name="connsiteX13" fmla="*/ 766008 w 2232244"/>
              <a:gd name="connsiteY13" fmla="*/ 1678039 h 2475673"/>
              <a:gd name="connsiteX14" fmla="*/ 0 w 2232244"/>
              <a:gd name="connsiteY14" fmla="*/ 223053 h 2475673"/>
              <a:gd name="connsiteX0" fmla="*/ 0 w 2234326"/>
              <a:gd name="connsiteY0" fmla="*/ 220003 h 2472623"/>
              <a:gd name="connsiteX1" fmla="*/ 271621 w 2234326"/>
              <a:gd name="connsiteY1" fmla="*/ 115233 h 2472623"/>
              <a:gd name="connsiteX2" fmla="*/ 401747 w 2234326"/>
              <a:gd name="connsiteY2" fmla="*/ 231996 h 2472623"/>
              <a:gd name="connsiteX3" fmla="*/ 420189 w 2234326"/>
              <a:gd name="connsiteY3" fmla="*/ 336374 h 2472623"/>
              <a:gd name="connsiteX4" fmla="*/ 874773 w 2234326"/>
              <a:gd name="connsiteY4" fmla="*/ 933 h 2472623"/>
              <a:gd name="connsiteX5" fmla="*/ 982164 w 2234326"/>
              <a:gd name="connsiteY5" fmla="*/ 98249 h 2472623"/>
              <a:gd name="connsiteX6" fmla="*/ 1325065 w 2234326"/>
              <a:gd name="connsiteY6" fmla="*/ 12524 h 2472623"/>
              <a:gd name="connsiteX7" fmla="*/ 1553665 w 2234326"/>
              <a:gd name="connsiteY7" fmla="*/ 288749 h 2472623"/>
              <a:gd name="connsiteX8" fmla="*/ 2232244 w 2234326"/>
              <a:gd name="connsiteY8" fmla="*/ 928 h 2472623"/>
              <a:gd name="connsiteX9" fmla="*/ 1551961 w 2234326"/>
              <a:gd name="connsiteY9" fmla="*/ 951089 h 2472623"/>
              <a:gd name="connsiteX10" fmla="*/ 1882123 w 2234326"/>
              <a:gd name="connsiteY10" fmla="*/ 2472623 h 2472623"/>
              <a:gd name="connsiteX11" fmla="*/ 1192322 w 2234326"/>
              <a:gd name="connsiteY11" fmla="*/ 1979652 h 2472623"/>
              <a:gd name="connsiteX12" fmla="*/ 502521 w 2234326"/>
              <a:gd name="connsiteY12" fmla="*/ 2472623 h 2472623"/>
              <a:gd name="connsiteX13" fmla="*/ 766008 w 2234326"/>
              <a:gd name="connsiteY13" fmla="*/ 1674989 h 2472623"/>
              <a:gd name="connsiteX14" fmla="*/ 0 w 2234326"/>
              <a:gd name="connsiteY14" fmla="*/ 220003 h 2472623"/>
              <a:gd name="connsiteX0" fmla="*/ 0 w 2468070"/>
              <a:gd name="connsiteY0" fmla="*/ 220003 h 2472623"/>
              <a:gd name="connsiteX1" fmla="*/ 271621 w 2468070"/>
              <a:gd name="connsiteY1" fmla="*/ 115233 h 2472623"/>
              <a:gd name="connsiteX2" fmla="*/ 401747 w 2468070"/>
              <a:gd name="connsiteY2" fmla="*/ 231996 h 2472623"/>
              <a:gd name="connsiteX3" fmla="*/ 420189 w 2468070"/>
              <a:gd name="connsiteY3" fmla="*/ 336374 h 2472623"/>
              <a:gd name="connsiteX4" fmla="*/ 874773 w 2468070"/>
              <a:gd name="connsiteY4" fmla="*/ 933 h 2472623"/>
              <a:gd name="connsiteX5" fmla="*/ 982164 w 2468070"/>
              <a:gd name="connsiteY5" fmla="*/ 98249 h 2472623"/>
              <a:gd name="connsiteX6" fmla="*/ 1325065 w 2468070"/>
              <a:gd name="connsiteY6" fmla="*/ 12524 h 2472623"/>
              <a:gd name="connsiteX7" fmla="*/ 1553665 w 2468070"/>
              <a:gd name="connsiteY7" fmla="*/ 288749 h 2472623"/>
              <a:gd name="connsiteX8" fmla="*/ 2232244 w 2468070"/>
              <a:gd name="connsiteY8" fmla="*/ 928 h 2472623"/>
              <a:gd name="connsiteX9" fmla="*/ 1551961 w 2468070"/>
              <a:gd name="connsiteY9" fmla="*/ 951089 h 2472623"/>
              <a:gd name="connsiteX10" fmla="*/ 2468065 w 2468070"/>
              <a:gd name="connsiteY10" fmla="*/ 212550 h 2472623"/>
              <a:gd name="connsiteX11" fmla="*/ 1882123 w 2468070"/>
              <a:gd name="connsiteY11" fmla="*/ 2472623 h 2472623"/>
              <a:gd name="connsiteX12" fmla="*/ 1192322 w 2468070"/>
              <a:gd name="connsiteY12" fmla="*/ 1979652 h 2472623"/>
              <a:gd name="connsiteX13" fmla="*/ 502521 w 2468070"/>
              <a:gd name="connsiteY13" fmla="*/ 2472623 h 2472623"/>
              <a:gd name="connsiteX14" fmla="*/ 766008 w 2468070"/>
              <a:gd name="connsiteY14" fmla="*/ 1674989 h 2472623"/>
              <a:gd name="connsiteX15" fmla="*/ 0 w 2468070"/>
              <a:gd name="connsiteY15" fmla="*/ 220003 h 2472623"/>
              <a:gd name="connsiteX0" fmla="*/ 0 w 2410920"/>
              <a:gd name="connsiteY0" fmla="*/ 220003 h 2472623"/>
              <a:gd name="connsiteX1" fmla="*/ 271621 w 2410920"/>
              <a:gd name="connsiteY1" fmla="*/ 115233 h 2472623"/>
              <a:gd name="connsiteX2" fmla="*/ 401747 w 2410920"/>
              <a:gd name="connsiteY2" fmla="*/ 231996 h 2472623"/>
              <a:gd name="connsiteX3" fmla="*/ 420189 w 2410920"/>
              <a:gd name="connsiteY3" fmla="*/ 336374 h 2472623"/>
              <a:gd name="connsiteX4" fmla="*/ 874773 w 2410920"/>
              <a:gd name="connsiteY4" fmla="*/ 933 h 2472623"/>
              <a:gd name="connsiteX5" fmla="*/ 982164 w 2410920"/>
              <a:gd name="connsiteY5" fmla="*/ 98249 h 2472623"/>
              <a:gd name="connsiteX6" fmla="*/ 1325065 w 2410920"/>
              <a:gd name="connsiteY6" fmla="*/ 12524 h 2472623"/>
              <a:gd name="connsiteX7" fmla="*/ 1553665 w 2410920"/>
              <a:gd name="connsiteY7" fmla="*/ 288749 h 2472623"/>
              <a:gd name="connsiteX8" fmla="*/ 2232244 w 2410920"/>
              <a:gd name="connsiteY8" fmla="*/ 928 h 2472623"/>
              <a:gd name="connsiteX9" fmla="*/ 1551961 w 2410920"/>
              <a:gd name="connsiteY9" fmla="*/ 951089 h 2472623"/>
              <a:gd name="connsiteX10" fmla="*/ 2410915 w 2410920"/>
              <a:gd name="connsiteY10" fmla="*/ 136350 h 2472623"/>
              <a:gd name="connsiteX11" fmla="*/ 1882123 w 2410920"/>
              <a:gd name="connsiteY11" fmla="*/ 2472623 h 2472623"/>
              <a:gd name="connsiteX12" fmla="*/ 1192322 w 2410920"/>
              <a:gd name="connsiteY12" fmla="*/ 1979652 h 2472623"/>
              <a:gd name="connsiteX13" fmla="*/ 502521 w 2410920"/>
              <a:gd name="connsiteY13" fmla="*/ 2472623 h 2472623"/>
              <a:gd name="connsiteX14" fmla="*/ 766008 w 2410920"/>
              <a:gd name="connsiteY14" fmla="*/ 1674989 h 2472623"/>
              <a:gd name="connsiteX15" fmla="*/ 0 w 2410920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411513"/>
              <a:gd name="connsiteY0" fmla="*/ 220003 h 2472623"/>
              <a:gd name="connsiteX1" fmla="*/ 271621 w 2411513"/>
              <a:gd name="connsiteY1" fmla="*/ 115233 h 2472623"/>
              <a:gd name="connsiteX2" fmla="*/ 401747 w 2411513"/>
              <a:gd name="connsiteY2" fmla="*/ 231996 h 2472623"/>
              <a:gd name="connsiteX3" fmla="*/ 420189 w 2411513"/>
              <a:gd name="connsiteY3" fmla="*/ 336374 h 2472623"/>
              <a:gd name="connsiteX4" fmla="*/ 874773 w 2411513"/>
              <a:gd name="connsiteY4" fmla="*/ 933 h 2472623"/>
              <a:gd name="connsiteX5" fmla="*/ 982164 w 2411513"/>
              <a:gd name="connsiteY5" fmla="*/ 98249 h 2472623"/>
              <a:gd name="connsiteX6" fmla="*/ 1325065 w 2411513"/>
              <a:gd name="connsiteY6" fmla="*/ 12524 h 2472623"/>
              <a:gd name="connsiteX7" fmla="*/ 1553665 w 2411513"/>
              <a:gd name="connsiteY7" fmla="*/ 288749 h 2472623"/>
              <a:gd name="connsiteX8" fmla="*/ 2232244 w 2411513"/>
              <a:gd name="connsiteY8" fmla="*/ 928 h 2472623"/>
              <a:gd name="connsiteX9" fmla="*/ 2409211 w 2411513"/>
              <a:gd name="connsiteY9" fmla="*/ 170039 h 2472623"/>
              <a:gd name="connsiteX10" fmla="*/ 2410915 w 2411513"/>
              <a:gd name="connsiteY10" fmla="*/ 136350 h 2472623"/>
              <a:gd name="connsiteX11" fmla="*/ 1882123 w 2411513"/>
              <a:gd name="connsiteY11" fmla="*/ 2472623 h 2472623"/>
              <a:gd name="connsiteX12" fmla="*/ 1192322 w 2411513"/>
              <a:gd name="connsiteY12" fmla="*/ 1979652 h 2472623"/>
              <a:gd name="connsiteX13" fmla="*/ 502521 w 2411513"/>
              <a:gd name="connsiteY13" fmla="*/ 2472623 h 2472623"/>
              <a:gd name="connsiteX14" fmla="*/ 766008 w 2411513"/>
              <a:gd name="connsiteY14" fmla="*/ 1674989 h 2472623"/>
              <a:gd name="connsiteX15" fmla="*/ 0 w 2411513"/>
              <a:gd name="connsiteY15" fmla="*/ 220003 h 2472623"/>
              <a:gd name="connsiteX0" fmla="*/ 0 w 2799736"/>
              <a:gd name="connsiteY0" fmla="*/ 220003 h 2472623"/>
              <a:gd name="connsiteX1" fmla="*/ 271621 w 2799736"/>
              <a:gd name="connsiteY1" fmla="*/ 115233 h 2472623"/>
              <a:gd name="connsiteX2" fmla="*/ 401747 w 2799736"/>
              <a:gd name="connsiteY2" fmla="*/ 231996 h 2472623"/>
              <a:gd name="connsiteX3" fmla="*/ 420189 w 2799736"/>
              <a:gd name="connsiteY3" fmla="*/ 336374 h 2472623"/>
              <a:gd name="connsiteX4" fmla="*/ 874773 w 2799736"/>
              <a:gd name="connsiteY4" fmla="*/ 933 h 2472623"/>
              <a:gd name="connsiteX5" fmla="*/ 982164 w 2799736"/>
              <a:gd name="connsiteY5" fmla="*/ 98249 h 2472623"/>
              <a:gd name="connsiteX6" fmla="*/ 1325065 w 2799736"/>
              <a:gd name="connsiteY6" fmla="*/ 12524 h 2472623"/>
              <a:gd name="connsiteX7" fmla="*/ 1553665 w 2799736"/>
              <a:gd name="connsiteY7" fmla="*/ 288749 h 2472623"/>
              <a:gd name="connsiteX8" fmla="*/ 2232244 w 2799736"/>
              <a:gd name="connsiteY8" fmla="*/ 928 h 2472623"/>
              <a:gd name="connsiteX9" fmla="*/ 2799736 w 2799736"/>
              <a:gd name="connsiteY9" fmla="*/ 865364 h 2472623"/>
              <a:gd name="connsiteX10" fmla="*/ 2410915 w 2799736"/>
              <a:gd name="connsiteY10" fmla="*/ 136350 h 2472623"/>
              <a:gd name="connsiteX11" fmla="*/ 1882123 w 2799736"/>
              <a:gd name="connsiteY11" fmla="*/ 2472623 h 2472623"/>
              <a:gd name="connsiteX12" fmla="*/ 1192322 w 2799736"/>
              <a:gd name="connsiteY12" fmla="*/ 1979652 h 2472623"/>
              <a:gd name="connsiteX13" fmla="*/ 502521 w 2799736"/>
              <a:gd name="connsiteY13" fmla="*/ 2472623 h 2472623"/>
              <a:gd name="connsiteX14" fmla="*/ 766008 w 2799736"/>
              <a:gd name="connsiteY14" fmla="*/ 1674989 h 2472623"/>
              <a:gd name="connsiteX15" fmla="*/ 0 w 2799736"/>
              <a:gd name="connsiteY15" fmla="*/ 220003 h 2472623"/>
              <a:gd name="connsiteX0" fmla="*/ 0 w 3134829"/>
              <a:gd name="connsiteY0" fmla="*/ 220003 h 2472623"/>
              <a:gd name="connsiteX1" fmla="*/ 271621 w 3134829"/>
              <a:gd name="connsiteY1" fmla="*/ 115233 h 2472623"/>
              <a:gd name="connsiteX2" fmla="*/ 401747 w 3134829"/>
              <a:gd name="connsiteY2" fmla="*/ 231996 h 2472623"/>
              <a:gd name="connsiteX3" fmla="*/ 420189 w 3134829"/>
              <a:gd name="connsiteY3" fmla="*/ 336374 h 2472623"/>
              <a:gd name="connsiteX4" fmla="*/ 874773 w 3134829"/>
              <a:gd name="connsiteY4" fmla="*/ 933 h 2472623"/>
              <a:gd name="connsiteX5" fmla="*/ 982164 w 3134829"/>
              <a:gd name="connsiteY5" fmla="*/ 98249 h 2472623"/>
              <a:gd name="connsiteX6" fmla="*/ 1325065 w 3134829"/>
              <a:gd name="connsiteY6" fmla="*/ 12524 h 2472623"/>
              <a:gd name="connsiteX7" fmla="*/ 1553665 w 3134829"/>
              <a:gd name="connsiteY7" fmla="*/ 288749 h 2472623"/>
              <a:gd name="connsiteX8" fmla="*/ 2232244 w 3134829"/>
              <a:gd name="connsiteY8" fmla="*/ 928 h 2472623"/>
              <a:gd name="connsiteX9" fmla="*/ 2799736 w 3134829"/>
              <a:gd name="connsiteY9" fmla="*/ 865364 h 2472623"/>
              <a:gd name="connsiteX10" fmla="*/ 3134815 w 3134829"/>
              <a:gd name="connsiteY10" fmla="*/ 412575 h 2472623"/>
              <a:gd name="connsiteX11" fmla="*/ 1882123 w 3134829"/>
              <a:gd name="connsiteY11" fmla="*/ 2472623 h 2472623"/>
              <a:gd name="connsiteX12" fmla="*/ 1192322 w 3134829"/>
              <a:gd name="connsiteY12" fmla="*/ 1979652 h 2472623"/>
              <a:gd name="connsiteX13" fmla="*/ 502521 w 3134829"/>
              <a:gd name="connsiteY13" fmla="*/ 2472623 h 2472623"/>
              <a:gd name="connsiteX14" fmla="*/ 766008 w 3134829"/>
              <a:gd name="connsiteY14" fmla="*/ 1674989 h 2472623"/>
              <a:gd name="connsiteX15" fmla="*/ 0 w 3134829"/>
              <a:gd name="connsiteY15" fmla="*/ 220003 h 2472623"/>
              <a:gd name="connsiteX0" fmla="*/ 0 w 3134821"/>
              <a:gd name="connsiteY0" fmla="*/ 220003 h 2472623"/>
              <a:gd name="connsiteX1" fmla="*/ 271621 w 3134821"/>
              <a:gd name="connsiteY1" fmla="*/ 115233 h 2472623"/>
              <a:gd name="connsiteX2" fmla="*/ 401747 w 3134821"/>
              <a:gd name="connsiteY2" fmla="*/ 231996 h 2472623"/>
              <a:gd name="connsiteX3" fmla="*/ 420189 w 3134821"/>
              <a:gd name="connsiteY3" fmla="*/ 336374 h 2472623"/>
              <a:gd name="connsiteX4" fmla="*/ 874773 w 3134821"/>
              <a:gd name="connsiteY4" fmla="*/ 933 h 2472623"/>
              <a:gd name="connsiteX5" fmla="*/ 982164 w 3134821"/>
              <a:gd name="connsiteY5" fmla="*/ 98249 h 2472623"/>
              <a:gd name="connsiteX6" fmla="*/ 1325065 w 3134821"/>
              <a:gd name="connsiteY6" fmla="*/ 12524 h 2472623"/>
              <a:gd name="connsiteX7" fmla="*/ 1553665 w 3134821"/>
              <a:gd name="connsiteY7" fmla="*/ 288749 h 2472623"/>
              <a:gd name="connsiteX8" fmla="*/ 2232244 w 3134821"/>
              <a:gd name="connsiteY8" fmla="*/ 928 h 2472623"/>
              <a:gd name="connsiteX9" fmla="*/ 2371111 w 3134821"/>
              <a:gd name="connsiteY9" fmla="*/ 160514 h 2472623"/>
              <a:gd name="connsiteX10" fmla="*/ 3134815 w 3134821"/>
              <a:gd name="connsiteY10" fmla="*/ 412575 h 2472623"/>
              <a:gd name="connsiteX11" fmla="*/ 1882123 w 3134821"/>
              <a:gd name="connsiteY11" fmla="*/ 2472623 h 2472623"/>
              <a:gd name="connsiteX12" fmla="*/ 1192322 w 3134821"/>
              <a:gd name="connsiteY12" fmla="*/ 1979652 h 2472623"/>
              <a:gd name="connsiteX13" fmla="*/ 502521 w 3134821"/>
              <a:gd name="connsiteY13" fmla="*/ 2472623 h 2472623"/>
              <a:gd name="connsiteX14" fmla="*/ 766008 w 3134821"/>
              <a:gd name="connsiteY14" fmla="*/ 1674989 h 2472623"/>
              <a:gd name="connsiteX15" fmla="*/ 0 w 3134821"/>
              <a:gd name="connsiteY15" fmla="*/ 220003 h 2472623"/>
              <a:gd name="connsiteX0" fmla="*/ 0 w 2696680"/>
              <a:gd name="connsiteY0" fmla="*/ 220003 h 2472623"/>
              <a:gd name="connsiteX1" fmla="*/ 271621 w 2696680"/>
              <a:gd name="connsiteY1" fmla="*/ 115233 h 2472623"/>
              <a:gd name="connsiteX2" fmla="*/ 401747 w 2696680"/>
              <a:gd name="connsiteY2" fmla="*/ 231996 h 2472623"/>
              <a:gd name="connsiteX3" fmla="*/ 420189 w 2696680"/>
              <a:gd name="connsiteY3" fmla="*/ 336374 h 2472623"/>
              <a:gd name="connsiteX4" fmla="*/ 874773 w 2696680"/>
              <a:gd name="connsiteY4" fmla="*/ 933 h 2472623"/>
              <a:gd name="connsiteX5" fmla="*/ 982164 w 2696680"/>
              <a:gd name="connsiteY5" fmla="*/ 98249 h 2472623"/>
              <a:gd name="connsiteX6" fmla="*/ 1325065 w 2696680"/>
              <a:gd name="connsiteY6" fmla="*/ 12524 h 2472623"/>
              <a:gd name="connsiteX7" fmla="*/ 1553665 w 2696680"/>
              <a:gd name="connsiteY7" fmla="*/ 288749 h 2472623"/>
              <a:gd name="connsiteX8" fmla="*/ 2232244 w 2696680"/>
              <a:gd name="connsiteY8" fmla="*/ 928 h 2472623"/>
              <a:gd name="connsiteX9" fmla="*/ 2371111 w 2696680"/>
              <a:gd name="connsiteY9" fmla="*/ 160514 h 2472623"/>
              <a:gd name="connsiteX10" fmla="*/ 2696665 w 2696680"/>
              <a:gd name="connsiteY10" fmla="*/ 222075 h 2472623"/>
              <a:gd name="connsiteX11" fmla="*/ 1882123 w 2696680"/>
              <a:gd name="connsiteY11" fmla="*/ 2472623 h 2472623"/>
              <a:gd name="connsiteX12" fmla="*/ 1192322 w 2696680"/>
              <a:gd name="connsiteY12" fmla="*/ 1979652 h 2472623"/>
              <a:gd name="connsiteX13" fmla="*/ 502521 w 2696680"/>
              <a:gd name="connsiteY13" fmla="*/ 2472623 h 2472623"/>
              <a:gd name="connsiteX14" fmla="*/ 766008 w 2696680"/>
              <a:gd name="connsiteY14" fmla="*/ 1674989 h 2472623"/>
              <a:gd name="connsiteX15" fmla="*/ 0 w 2696680"/>
              <a:gd name="connsiteY15" fmla="*/ 220003 h 2472623"/>
              <a:gd name="connsiteX0" fmla="*/ 0 w 2744447"/>
              <a:gd name="connsiteY0" fmla="*/ 220003 h 2472623"/>
              <a:gd name="connsiteX1" fmla="*/ 271621 w 2744447"/>
              <a:gd name="connsiteY1" fmla="*/ 115233 h 2472623"/>
              <a:gd name="connsiteX2" fmla="*/ 401747 w 2744447"/>
              <a:gd name="connsiteY2" fmla="*/ 231996 h 2472623"/>
              <a:gd name="connsiteX3" fmla="*/ 420189 w 2744447"/>
              <a:gd name="connsiteY3" fmla="*/ 336374 h 2472623"/>
              <a:gd name="connsiteX4" fmla="*/ 874773 w 2744447"/>
              <a:gd name="connsiteY4" fmla="*/ 933 h 2472623"/>
              <a:gd name="connsiteX5" fmla="*/ 982164 w 2744447"/>
              <a:gd name="connsiteY5" fmla="*/ 98249 h 2472623"/>
              <a:gd name="connsiteX6" fmla="*/ 1325065 w 2744447"/>
              <a:gd name="connsiteY6" fmla="*/ 12524 h 2472623"/>
              <a:gd name="connsiteX7" fmla="*/ 1553665 w 2744447"/>
              <a:gd name="connsiteY7" fmla="*/ 288749 h 2472623"/>
              <a:gd name="connsiteX8" fmla="*/ 2232244 w 2744447"/>
              <a:gd name="connsiteY8" fmla="*/ 928 h 2472623"/>
              <a:gd name="connsiteX9" fmla="*/ 2371111 w 2744447"/>
              <a:gd name="connsiteY9" fmla="*/ 160514 h 2472623"/>
              <a:gd name="connsiteX10" fmla="*/ 2610939 w 2744447"/>
              <a:gd name="connsiteY10" fmla="*/ 164925 h 2472623"/>
              <a:gd name="connsiteX11" fmla="*/ 2696665 w 2744447"/>
              <a:gd name="connsiteY11" fmla="*/ 222075 h 2472623"/>
              <a:gd name="connsiteX12" fmla="*/ 1882123 w 2744447"/>
              <a:gd name="connsiteY12" fmla="*/ 2472623 h 2472623"/>
              <a:gd name="connsiteX13" fmla="*/ 1192322 w 2744447"/>
              <a:gd name="connsiteY13" fmla="*/ 1979652 h 2472623"/>
              <a:gd name="connsiteX14" fmla="*/ 502521 w 2744447"/>
              <a:gd name="connsiteY14" fmla="*/ 2472623 h 2472623"/>
              <a:gd name="connsiteX15" fmla="*/ 766008 w 2744447"/>
              <a:gd name="connsiteY15" fmla="*/ 1674989 h 2472623"/>
              <a:gd name="connsiteX16" fmla="*/ 0 w 2744447"/>
              <a:gd name="connsiteY16" fmla="*/ 220003 h 2472623"/>
              <a:gd name="connsiteX0" fmla="*/ 0 w 3461138"/>
              <a:gd name="connsiteY0" fmla="*/ 220003 h 2472623"/>
              <a:gd name="connsiteX1" fmla="*/ 271621 w 3461138"/>
              <a:gd name="connsiteY1" fmla="*/ 115233 h 2472623"/>
              <a:gd name="connsiteX2" fmla="*/ 401747 w 3461138"/>
              <a:gd name="connsiteY2" fmla="*/ 231996 h 2472623"/>
              <a:gd name="connsiteX3" fmla="*/ 420189 w 3461138"/>
              <a:gd name="connsiteY3" fmla="*/ 336374 h 2472623"/>
              <a:gd name="connsiteX4" fmla="*/ 874773 w 3461138"/>
              <a:gd name="connsiteY4" fmla="*/ 933 h 2472623"/>
              <a:gd name="connsiteX5" fmla="*/ 982164 w 3461138"/>
              <a:gd name="connsiteY5" fmla="*/ 98249 h 2472623"/>
              <a:gd name="connsiteX6" fmla="*/ 1325065 w 3461138"/>
              <a:gd name="connsiteY6" fmla="*/ 12524 h 2472623"/>
              <a:gd name="connsiteX7" fmla="*/ 1553665 w 3461138"/>
              <a:gd name="connsiteY7" fmla="*/ 288749 h 2472623"/>
              <a:gd name="connsiteX8" fmla="*/ 2232244 w 3461138"/>
              <a:gd name="connsiteY8" fmla="*/ 928 h 2472623"/>
              <a:gd name="connsiteX9" fmla="*/ 2371111 w 3461138"/>
              <a:gd name="connsiteY9" fmla="*/ 160514 h 2472623"/>
              <a:gd name="connsiteX10" fmla="*/ 2610939 w 3461138"/>
              <a:gd name="connsiteY10" fmla="*/ 164925 h 2472623"/>
              <a:gd name="connsiteX11" fmla="*/ 3449140 w 3461138"/>
              <a:gd name="connsiteY11" fmla="*/ 869775 h 2472623"/>
              <a:gd name="connsiteX12" fmla="*/ 1882123 w 3461138"/>
              <a:gd name="connsiteY12" fmla="*/ 2472623 h 2472623"/>
              <a:gd name="connsiteX13" fmla="*/ 1192322 w 3461138"/>
              <a:gd name="connsiteY13" fmla="*/ 1979652 h 2472623"/>
              <a:gd name="connsiteX14" fmla="*/ 502521 w 3461138"/>
              <a:gd name="connsiteY14" fmla="*/ 2472623 h 2472623"/>
              <a:gd name="connsiteX15" fmla="*/ 766008 w 3461138"/>
              <a:gd name="connsiteY15" fmla="*/ 1674989 h 2472623"/>
              <a:gd name="connsiteX16" fmla="*/ 0 w 3461138"/>
              <a:gd name="connsiteY16" fmla="*/ 220003 h 2472623"/>
              <a:gd name="connsiteX0" fmla="*/ 0 w 3460697"/>
              <a:gd name="connsiteY0" fmla="*/ 220003 h 2472623"/>
              <a:gd name="connsiteX1" fmla="*/ 271621 w 3460697"/>
              <a:gd name="connsiteY1" fmla="*/ 115233 h 2472623"/>
              <a:gd name="connsiteX2" fmla="*/ 401747 w 3460697"/>
              <a:gd name="connsiteY2" fmla="*/ 231996 h 2472623"/>
              <a:gd name="connsiteX3" fmla="*/ 420189 w 3460697"/>
              <a:gd name="connsiteY3" fmla="*/ 336374 h 2472623"/>
              <a:gd name="connsiteX4" fmla="*/ 874773 w 3460697"/>
              <a:gd name="connsiteY4" fmla="*/ 933 h 2472623"/>
              <a:gd name="connsiteX5" fmla="*/ 982164 w 3460697"/>
              <a:gd name="connsiteY5" fmla="*/ 98249 h 2472623"/>
              <a:gd name="connsiteX6" fmla="*/ 1325065 w 3460697"/>
              <a:gd name="connsiteY6" fmla="*/ 12524 h 2472623"/>
              <a:gd name="connsiteX7" fmla="*/ 1553665 w 3460697"/>
              <a:gd name="connsiteY7" fmla="*/ 288749 h 2472623"/>
              <a:gd name="connsiteX8" fmla="*/ 2232244 w 3460697"/>
              <a:gd name="connsiteY8" fmla="*/ 928 h 2472623"/>
              <a:gd name="connsiteX9" fmla="*/ 2371111 w 3460697"/>
              <a:gd name="connsiteY9" fmla="*/ 160514 h 2472623"/>
              <a:gd name="connsiteX10" fmla="*/ 2572839 w 3460697"/>
              <a:gd name="connsiteY10" fmla="*/ 164925 h 2472623"/>
              <a:gd name="connsiteX11" fmla="*/ 3449140 w 3460697"/>
              <a:gd name="connsiteY11" fmla="*/ 869775 h 2472623"/>
              <a:gd name="connsiteX12" fmla="*/ 1882123 w 3460697"/>
              <a:gd name="connsiteY12" fmla="*/ 2472623 h 2472623"/>
              <a:gd name="connsiteX13" fmla="*/ 1192322 w 3460697"/>
              <a:gd name="connsiteY13" fmla="*/ 1979652 h 2472623"/>
              <a:gd name="connsiteX14" fmla="*/ 502521 w 3460697"/>
              <a:gd name="connsiteY14" fmla="*/ 2472623 h 2472623"/>
              <a:gd name="connsiteX15" fmla="*/ 766008 w 3460697"/>
              <a:gd name="connsiteY15" fmla="*/ 1674989 h 2472623"/>
              <a:gd name="connsiteX16" fmla="*/ 0 w 3460697"/>
              <a:gd name="connsiteY16" fmla="*/ 220003 h 2472623"/>
              <a:gd name="connsiteX0" fmla="*/ 0 w 3460387"/>
              <a:gd name="connsiteY0" fmla="*/ 220003 h 2472623"/>
              <a:gd name="connsiteX1" fmla="*/ 271621 w 3460387"/>
              <a:gd name="connsiteY1" fmla="*/ 115233 h 2472623"/>
              <a:gd name="connsiteX2" fmla="*/ 401747 w 3460387"/>
              <a:gd name="connsiteY2" fmla="*/ 231996 h 2472623"/>
              <a:gd name="connsiteX3" fmla="*/ 420189 w 3460387"/>
              <a:gd name="connsiteY3" fmla="*/ 336374 h 2472623"/>
              <a:gd name="connsiteX4" fmla="*/ 874773 w 3460387"/>
              <a:gd name="connsiteY4" fmla="*/ 933 h 2472623"/>
              <a:gd name="connsiteX5" fmla="*/ 982164 w 3460387"/>
              <a:gd name="connsiteY5" fmla="*/ 98249 h 2472623"/>
              <a:gd name="connsiteX6" fmla="*/ 1325065 w 3460387"/>
              <a:gd name="connsiteY6" fmla="*/ 12524 h 2472623"/>
              <a:gd name="connsiteX7" fmla="*/ 1553665 w 3460387"/>
              <a:gd name="connsiteY7" fmla="*/ 288749 h 2472623"/>
              <a:gd name="connsiteX8" fmla="*/ 2232244 w 3460387"/>
              <a:gd name="connsiteY8" fmla="*/ 928 h 2472623"/>
              <a:gd name="connsiteX9" fmla="*/ 2371111 w 3460387"/>
              <a:gd name="connsiteY9" fmla="*/ 160514 h 2472623"/>
              <a:gd name="connsiteX10" fmla="*/ 2544264 w 3460387"/>
              <a:gd name="connsiteY10" fmla="*/ 164925 h 2472623"/>
              <a:gd name="connsiteX11" fmla="*/ 3449140 w 3460387"/>
              <a:gd name="connsiteY11" fmla="*/ 869775 h 2472623"/>
              <a:gd name="connsiteX12" fmla="*/ 1882123 w 3460387"/>
              <a:gd name="connsiteY12" fmla="*/ 2472623 h 2472623"/>
              <a:gd name="connsiteX13" fmla="*/ 1192322 w 3460387"/>
              <a:gd name="connsiteY13" fmla="*/ 1979652 h 2472623"/>
              <a:gd name="connsiteX14" fmla="*/ 502521 w 3460387"/>
              <a:gd name="connsiteY14" fmla="*/ 2472623 h 2472623"/>
              <a:gd name="connsiteX15" fmla="*/ 766008 w 3460387"/>
              <a:gd name="connsiteY15" fmla="*/ 1674989 h 2472623"/>
              <a:gd name="connsiteX16" fmla="*/ 0 w 3460387"/>
              <a:gd name="connsiteY16" fmla="*/ 220003 h 2472623"/>
              <a:gd name="connsiteX0" fmla="*/ 0 w 2717971"/>
              <a:gd name="connsiteY0" fmla="*/ 220003 h 2472623"/>
              <a:gd name="connsiteX1" fmla="*/ 271621 w 2717971"/>
              <a:gd name="connsiteY1" fmla="*/ 115233 h 2472623"/>
              <a:gd name="connsiteX2" fmla="*/ 401747 w 2717971"/>
              <a:gd name="connsiteY2" fmla="*/ 231996 h 2472623"/>
              <a:gd name="connsiteX3" fmla="*/ 420189 w 2717971"/>
              <a:gd name="connsiteY3" fmla="*/ 336374 h 2472623"/>
              <a:gd name="connsiteX4" fmla="*/ 874773 w 2717971"/>
              <a:gd name="connsiteY4" fmla="*/ 933 h 2472623"/>
              <a:gd name="connsiteX5" fmla="*/ 982164 w 2717971"/>
              <a:gd name="connsiteY5" fmla="*/ 98249 h 2472623"/>
              <a:gd name="connsiteX6" fmla="*/ 1325065 w 2717971"/>
              <a:gd name="connsiteY6" fmla="*/ 12524 h 2472623"/>
              <a:gd name="connsiteX7" fmla="*/ 1553665 w 2717971"/>
              <a:gd name="connsiteY7" fmla="*/ 288749 h 2472623"/>
              <a:gd name="connsiteX8" fmla="*/ 2232244 w 2717971"/>
              <a:gd name="connsiteY8" fmla="*/ 928 h 2472623"/>
              <a:gd name="connsiteX9" fmla="*/ 2371111 w 2717971"/>
              <a:gd name="connsiteY9" fmla="*/ 160514 h 2472623"/>
              <a:gd name="connsiteX10" fmla="*/ 2544264 w 2717971"/>
              <a:gd name="connsiteY10" fmla="*/ 164925 h 2472623"/>
              <a:gd name="connsiteX11" fmla="*/ 2677615 w 2717971"/>
              <a:gd name="connsiteY11" fmla="*/ 517350 h 2472623"/>
              <a:gd name="connsiteX12" fmla="*/ 1882123 w 2717971"/>
              <a:gd name="connsiteY12" fmla="*/ 2472623 h 2472623"/>
              <a:gd name="connsiteX13" fmla="*/ 1192322 w 2717971"/>
              <a:gd name="connsiteY13" fmla="*/ 1979652 h 2472623"/>
              <a:gd name="connsiteX14" fmla="*/ 502521 w 2717971"/>
              <a:gd name="connsiteY14" fmla="*/ 2472623 h 2472623"/>
              <a:gd name="connsiteX15" fmla="*/ 766008 w 2717971"/>
              <a:gd name="connsiteY15" fmla="*/ 1674989 h 2472623"/>
              <a:gd name="connsiteX16" fmla="*/ 0 w 2717971"/>
              <a:gd name="connsiteY16" fmla="*/ 220003 h 2472623"/>
              <a:gd name="connsiteX0" fmla="*/ 0 w 2812349"/>
              <a:gd name="connsiteY0" fmla="*/ 220003 h 2472623"/>
              <a:gd name="connsiteX1" fmla="*/ 271621 w 2812349"/>
              <a:gd name="connsiteY1" fmla="*/ 115233 h 2472623"/>
              <a:gd name="connsiteX2" fmla="*/ 401747 w 2812349"/>
              <a:gd name="connsiteY2" fmla="*/ 231996 h 2472623"/>
              <a:gd name="connsiteX3" fmla="*/ 420189 w 2812349"/>
              <a:gd name="connsiteY3" fmla="*/ 336374 h 2472623"/>
              <a:gd name="connsiteX4" fmla="*/ 874773 w 2812349"/>
              <a:gd name="connsiteY4" fmla="*/ 933 h 2472623"/>
              <a:gd name="connsiteX5" fmla="*/ 982164 w 2812349"/>
              <a:gd name="connsiteY5" fmla="*/ 98249 h 2472623"/>
              <a:gd name="connsiteX6" fmla="*/ 1325065 w 2812349"/>
              <a:gd name="connsiteY6" fmla="*/ 12524 h 2472623"/>
              <a:gd name="connsiteX7" fmla="*/ 1553665 w 2812349"/>
              <a:gd name="connsiteY7" fmla="*/ 288749 h 2472623"/>
              <a:gd name="connsiteX8" fmla="*/ 2232244 w 2812349"/>
              <a:gd name="connsiteY8" fmla="*/ 928 h 2472623"/>
              <a:gd name="connsiteX9" fmla="*/ 2371111 w 2812349"/>
              <a:gd name="connsiteY9" fmla="*/ 160514 h 2472623"/>
              <a:gd name="connsiteX10" fmla="*/ 2544264 w 2812349"/>
              <a:gd name="connsiteY10" fmla="*/ 164925 h 2472623"/>
              <a:gd name="connsiteX11" fmla="*/ 2782390 w 2812349"/>
              <a:gd name="connsiteY11" fmla="*/ 393525 h 2472623"/>
              <a:gd name="connsiteX12" fmla="*/ 1882123 w 2812349"/>
              <a:gd name="connsiteY12" fmla="*/ 2472623 h 2472623"/>
              <a:gd name="connsiteX13" fmla="*/ 1192322 w 2812349"/>
              <a:gd name="connsiteY13" fmla="*/ 1979652 h 2472623"/>
              <a:gd name="connsiteX14" fmla="*/ 502521 w 2812349"/>
              <a:gd name="connsiteY14" fmla="*/ 2472623 h 2472623"/>
              <a:gd name="connsiteX15" fmla="*/ 766008 w 2812349"/>
              <a:gd name="connsiteY15" fmla="*/ 1674989 h 2472623"/>
              <a:gd name="connsiteX16" fmla="*/ 0 w 2812349"/>
              <a:gd name="connsiteY16" fmla="*/ 220003 h 2472623"/>
              <a:gd name="connsiteX0" fmla="*/ 0 w 2782390"/>
              <a:gd name="connsiteY0" fmla="*/ 220003 h 2472623"/>
              <a:gd name="connsiteX1" fmla="*/ 271621 w 2782390"/>
              <a:gd name="connsiteY1" fmla="*/ 115233 h 2472623"/>
              <a:gd name="connsiteX2" fmla="*/ 401747 w 2782390"/>
              <a:gd name="connsiteY2" fmla="*/ 231996 h 2472623"/>
              <a:gd name="connsiteX3" fmla="*/ 420189 w 2782390"/>
              <a:gd name="connsiteY3" fmla="*/ 336374 h 2472623"/>
              <a:gd name="connsiteX4" fmla="*/ 874773 w 2782390"/>
              <a:gd name="connsiteY4" fmla="*/ 933 h 2472623"/>
              <a:gd name="connsiteX5" fmla="*/ 982164 w 2782390"/>
              <a:gd name="connsiteY5" fmla="*/ 98249 h 2472623"/>
              <a:gd name="connsiteX6" fmla="*/ 1325065 w 2782390"/>
              <a:gd name="connsiteY6" fmla="*/ 12524 h 2472623"/>
              <a:gd name="connsiteX7" fmla="*/ 1553665 w 2782390"/>
              <a:gd name="connsiteY7" fmla="*/ 288749 h 2472623"/>
              <a:gd name="connsiteX8" fmla="*/ 2232244 w 2782390"/>
              <a:gd name="connsiteY8" fmla="*/ 928 h 2472623"/>
              <a:gd name="connsiteX9" fmla="*/ 2371111 w 2782390"/>
              <a:gd name="connsiteY9" fmla="*/ 160514 h 2472623"/>
              <a:gd name="connsiteX10" fmla="*/ 2544264 w 2782390"/>
              <a:gd name="connsiteY10" fmla="*/ 164925 h 2472623"/>
              <a:gd name="connsiteX11" fmla="*/ 2782390 w 2782390"/>
              <a:gd name="connsiteY11" fmla="*/ 393525 h 2472623"/>
              <a:gd name="connsiteX12" fmla="*/ 1882123 w 2782390"/>
              <a:gd name="connsiteY12" fmla="*/ 2472623 h 2472623"/>
              <a:gd name="connsiteX13" fmla="*/ 1192322 w 2782390"/>
              <a:gd name="connsiteY13" fmla="*/ 1979652 h 2472623"/>
              <a:gd name="connsiteX14" fmla="*/ 502521 w 2782390"/>
              <a:gd name="connsiteY14" fmla="*/ 2472623 h 2472623"/>
              <a:gd name="connsiteX15" fmla="*/ 766008 w 2782390"/>
              <a:gd name="connsiteY15" fmla="*/ 1674989 h 2472623"/>
              <a:gd name="connsiteX16" fmla="*/ 0 w 2782390"/>
              <a:gd name="connsiteY16" fmla="*/ 220003 h 2472623"/>
              <a:gd name="connsiteX0" fmla="*/ 0 w 2812848"/>
              <a:gd name="connsiteY0" fmla="*/ 220003 h 2472623"/>
              <a:gd name="connsiteX1" fmla="*/ 271621 w 2812848"/>
              <a:gd name="connsiteY1" fmla="*/ 115233 h 2472623"/>
              <a:gd name="connsiteX2" fmla="*/ 401747 w 2812848"/>
              <a:gd name="connsiteY2" fmla="*/ 231996 h 2472623"/>
              <a:gd name="connsiteX3" fmla="*/ 420189 w 2812848"/>
              <a:gd name="connsiteY3" fmla="*/ 336374 h 2472623"/>
              <a:gd name="connsiteX4" fmla="*/ 874773 w 2812848"/>
              <a:gd name="connsiteY4" fmla="*/ 933 h 2472623"/>
              <a:gd name="connsiteX5" fmla="*/ 982164 w 2812848"/>
              <a:gd name="connsiteY5" fmla="*/ 98249 h 2472623"/>
              <a:gd name="connsiteX6" fmla="*/ 1325065 w 2812848"/>
              <a:gd name="connsiteY6" fmla="*/ 12524 h 2472623"/>
              <a:gd name="connsiteX7" fmla="*/ 1553665 w 2812848"/>
              <a:gd name="connsiteY7" fmla="*/ 288749 h 2472623"/>
              <a:gd name="connsiteX8" fmla="*/ 2232244 w 2812848"/>
              <a:gd name="connsiteY8" fmla="*/ 928 h 2472623"/>
              <a:gd name="connsiteX9" fmla="*/ 2371111 w 2812848"/>
              <a:gd name="connsiteY9" fmla="*/ 160514 h 2472623"/>
              <a:gd name="connsiteX10" fmla="*/ 2544264 w 2812848"/>
              <a:gd name="connsiteY10" fmla="*/ 164925 h 2472623"/>
              <a:gd name="connsiteX11" fmla="*/ 2782390 w 2812848"/>
              <a:gd name="connsiteY11" fmla="*/ 393525 h 2472623"/>
              <a:gd name="connsiteX12" fmla="*/ 1882123 w 2812848"/>
              <a:gd name="connsiteY12" fmla="*/ 2472623 h 2472623"/>
              <a:gd name="connsiteX13" fmla="*/ 1192322 w 2812848"/>
              <a:gd name="connsiteY13" fmla="*/ 1979652 h 2472623"/>
              <a:gd name="connsiteX14" fmla="*/ 502521 w 2812848"/>
              <a:gd name="connsiteY14" fmla="*/ 2472623 h 2472623"/>
              <a:gd name="connsiteX15" fmla="*/ 766008 w 2812848"/>
              <a:gd name="connsiteY15" fmla="*/ 1674989 h 2472623"/>
              <a:gd name="connsiteX16" fmla="*/ 0 w 2812848"/>
              <a:gd name="connsiteY16" fmla="*/ 220003 h 2472623"/>
              <a:gd name="connsiteX0" fmla="*/ 0 w 3068390"/>
              <a:gd name="connsiteY0" fmla="*/ 220003 h 2472623"/>
              <a:gd name="connsiteX1" fmla="*/ 271621 w 3068390"/>
              <a:gd name="connsiteY1" fmla="*/ 115233 h 2472623"/>
              <a:gd name="connsiteX2" fmla="*/ 401747 w 3068390"/>
              <a:gd name="connsiteY2" fmla="*/ 231996 h 2472623"/>
              <a:gd name="connsiteX3" fmla="*/ 420189 w 3068390"/>
              <a:gd name="connsiteY3" fmla="*/ 336374 h 2472623"/>
              <a:gd name="connsiteX4" fmla="*/ 874773 w 3068390"/>
              <a:gd name="connsiteY4" fmla="*/ 933 h 2472623"/>
              <a:gd name="connsiteX5" fmla="*/ 982164 w 3068390"/>
              <a:gd name="connsiteY5" fmla="*/ 98249 h 2472623"/>
              <a:gd name="connsiteX6" fmla="*/ 1325065 w 3068390"/>
              <a:gd name="connsiteY6" fmla="*/ 12524 h 2472623"/>
              <a:gd name="connsiteX7" fmla="*/ 1553665 w 3068390"/>
              <a:gd name="connsiteY7" fmla="*/ 288749 h 2472623"/>
              <a:gd name="connsiteX8" fmla="*/ 2232244 w 3068390"/>
              <a:gd name="connsiteY8" fmla="*/ 928 h 2472623"/>
              <a:gd name="connsiteX9" fmla="*/ 2371111 w 3068390"/>
              <a:gd name="connsiteY9" fmla="*/ 160514 h 2472623"/>
              <a:gd name="connsiteX10" fmla="*/ 2544264 w 3068390"/>
              <a:gd name="connsiteY10" fmla="*/ 164925 h 2472623"/>
              <a:gd name="connsiteX11" fmla="*/ 2782390 w 3068390"/>
              <a:gd name="connsiteY11" fmla="*/ 393525 h 2472623"/>
              <a:gd name="connsiteX12" fmla="*/ 2929873 w 3068390"/>
              <a:gd name="connsiteY12" fmla="*/ 1043873 h 2472623"/>
              <a:gd name="connsiteX13" fmla="*/ 1192322 w 3068390"/>
              <a:gd name="connsiteY13" fmla="*/ 1979652 h 2472623"/>
              <a:gd name="connsiteX14" fmla="*/ 502521 w 3068390"/>
              <a:gd name="connsiteY14" fmla="*/ 2472623 h 2472623"/>
              <a:gd name="connsiteX15" fmla="*/ 766008 w 3068390"/>
              <a:gd name="connsiteY15" fmla="*/ 1674989 h 2472623"/>
              <a:gd name="connsiteX16" fmla="*/ 0 w 3068390"/>
              <a:gd name="connsiteY16" fmla="*/ 220003 h 2472623"/>
              <a:gd name="connsiteX0" fmla="*/ 0 w 3173626"/>
              <a:gd name="connsiteY0" fmla="*/ 225963 h 2478583"/>
              <a:gd name="connsiteX1" fmla="*/ 271621 w 3173626"/>
              <a:gd name="connsiteY1" fmla="*/ 121193 h 2478583"/>
              <a:gd name="connsiteX2" fmla="*/ 401747 w 3173626"/>
              <a:gd name="connsiteY2" fmla="*/ 237956 h 2478583"/>
              <a:gd name="connsiteX3" fmla="*/ 420189 w 3173626"/>
              <a:gd name="connsiteY3" fmla="*/ 342334 h 2478583"/>
              <a:gd name="connsiteX4" fmla="*/ 874773 w 3173626"/>
              <a:gd name="connsiteY4" fmla="*/ 6893 h 2478583"/>
              <a:gd name="connsiteX5" fmla="*/ 982164 w 3173626"/>
              <a:gd name="connsiteY5" fmla="*/ 104209 h 2478583"/>
              <a:gd name="connsiteX6" fmla="*/ 1325065 w 3173626"/>
              <a:gd name="connsiteY6" fmla="*/ 18484 h 2478583"/>
              <a:gd name="connsiteX7" fmla="*/ 1553665 w 3173626"/>
              <a:gd name="connsiteY7" fmla="*/ 294709 h 2478583"/>
              <a:gd name="connsiteX8" fmla="*/ 2232244 w 3173626"/>
              <a:gd name="connsiteY8" fmla="*/ 6888 h 2478583"/>
              <a:gd name="connsiteX9" fmla="*/ 2371111 w 3173626"/>
              <a:gd name="connsiteY9" fmla="*/ 166474 h 2478583"/>
              <a:gd name="connsiteX10" fmla="*/ 2544264 w 3173626"/>
              <a:gd name="connsiteY10" fmla="*/ 170885 h 2478583"/>
              <a:gd name="connsiteX11" fmla="*/ 2782390 w 3173626"/>
              <a:gd name="connsiteY11" fmla="*/ 399485 h 2478583"/>
              <a:gd name="connsiteX12" fmla="*/ 3063223 w 3173626"/>
              <a:gd name="connsiteY12" fmla="*/ 259258 h 2478583"/>
              <a:gd name="connsiteX13" fmla="*/ 1192322 w 3173626"/>
              <a:gd name="connsiteY13" fmla="*/ 1985612 h 2478583"/>
              <a:gd name="connsiteX14" fmla="*/ 502521 w 3173626"/>
              <a:gd name="connsiteY14" fmla="*/ 2478583 h 2478583"/>
              <a:gd name="connsiteX15" fmla="*/ 766008 w 3173626"/>
              <a:gd name="connsiteY15" fmla="*/ 1680949 h 2478583"/>
              <a:gd name="connsiteX16" fmla="*/ 0 w 3173626"/>
              <a:gd name="connsiteY16" fmla="*/ 225963 h 2478583"/>
              <a:gd name="connsiteX0" fmla="*/ 0 w 3063223"/>
              <a:gd name="connsiteY0" fmla="*/ 220003 h 2472623"/>
              <a:gd name="connsiteX1" fmla="*/ 271621 w 3063223"/>
              <a:gd name="connsiteY1" fmla="*/ 115233 h 2472623"/>
              <a:gd name="connsiteX2" fmla="*/ 401747 w 3063223"/>
              <a:gd name="connsiteY2" fmla="*/ 231996 h 2472623"/>
              <a:gd name="connsiteX3" fmla="*/ 420189 w 3063223"/>
              <a:gd name="connsiteY3" fmla="*/ 336374 h 2472623"/>
              <a:gd name="connsiteX4" fmla="*/ 874773 w 3063223"/>
              <a:gd name="connsiteY4" fmla="*/ 933 h 2472623"/>
              <a:gd name="connsiteX5" fmla="*/ 982164 w 3063223"/>
              <a:gd name="connsiteY5" fmla="*/ 98249 h 2472623"/>
              <a:gd name="connsiteX6" fmla="*/ 1325065 w 3063223"/>
              <a:gd name="connsiteY6" fmla="*/ 12524 h 2472623"/>
              <a:gd name="connsiteX7" fmla="*/ 1553665 w 3063223"/>
              <a:gd name="connsiteY7" fmla="*/ 288749 h 2472623"/>
              <a:gd name="connsiteX8" fmla="*/ 2232244 w 3063223"/>
              <a:gd name="connsiteY8" fmla="*/ 928 h 2472623"/>
              <a:gd name="connsiteX9" fmla="*/ 2371111 w 3063223"/>
              <a:gd name="connsiteY9" fmla="*/ 160514 h 2472623"/>
              <a:gd name="connsiteX10" fmla="*/ 2544264 w 3063223"/>
              <a:gd name="connsiteY10" fmla="*/ 164925 h 2472623"/>
              <a:gd name="connsiteX11" fmla="*/ 2782390 w 3063223"/>
              <a:gd name="connsiteY11" fmla="*/ 393525 h 2472623"/>
              <a:gd name="connsiteX12" fmla="*/ 3063223 w 3063223"/>
              <a:gd name="connsiteY12" fmla="*/ 253298 h 2472623"/>
              <a:gd name="connsiteX13" fmla="*/ 1192322 w 3063223"/>
              <a:gd name="connsiteY13" fmla="*/ 1979652 h 2472623"/>
              <a:gd name="connsiteX14" fmla="*/ 502521 w 3063223"/>
              <a:gd name="connsiteY14" fmla="*/ 2472623 h 2472623"/>
              <a:gd name="connsiteX15" fmla="*/ 766008 w 3063223"/>
              <a:gd name="connsiteY15" fmla="*/ 1674989 h 2472623"/>
              <a:gd name="connsiteX16" fmla="*/ 0 w 3063223"/>
              <a:gd name="connsiteY16" fmla="*/ 220003 h 2472623"/>
              <a:gd name="connsiteX0" fmla="*/ 0 w 3063870"/>
              <a:gd name="connsiteY0" fmla="*/ 220003 h 2472623"/>
              <a:gd name="connsiteX1" fmla="*/ 271621 w 3063870"/>
              <a:gd name="connsiteY1" fmla="*/ 115233 h 2472623"/>
              <a:gd name="connsiteX2" fmla="*/ 401747 w 3063870"/>
              <a:gd name="connsiteY2" fmla="*/ 231996 h 2472623"/>
              <a:gd name="connsiteX3" fmla="*/ 420189 w 3063870"/>
              <a:gd name="connsiteY3" fmla="*/ 336374 h 2472623"/>
              <a:gd name="connsiteX4" fmla="*/ 874773 w 3063870"/>
              <a:gd name="connsiteY4" fmla="*/ 933 h 2472623"/>
              <a:gd name="connsiteX5" fmla="*/ 982164 w 3063870"/>
              <a:gd name="connsiteY5" fmla="*/ 98249 h 2472623"/>
              <a:gd name="connsiteX6" fmla="*/ 1325065 w 3063870"/>
              <a:gd name="connsiteY6" fmla="*/ 12524 h 2472623"/>
              <a:gd name="connsiteX7" fmla="*/ 1553665 w 3063870"/>
              <a:gd name="connsiteY7" fmla="*/ 288749 h 2472623"/>
              <a:gd name="connsiteX8" fmla="*/ 2232244 w 3063870"/>
              <a:gd name="connsiteY8" fmla="*/ 928 h 2472623"/>
              <a:gd name="connsiteX9" fmla="*/ 2371111 w 3063870"/>
              <a:gd name="connsiteY9" fmla="*/ 160514 h 2472623"/>
              <a:gd name="connsiteX10" fmla="*/ 2544264 w 3063870"/>
              <a:gd name="connsiteY10" fmla="*/ 164925 h 2472623"/>
              <a:gd name="connsiteX11" fmla="*/ 2782390 w 3063870"/>
              <a:gd name="connsiteY11" fmla="*/ 393525 h 2472623"/>
              <a:gd name="connsiteX12" fmla="*/ 3063223 w 3063870"/>
              <a:gd name="connsiteY12" fmla="*/ 253298 h 2472623"/>
              <a:gd name="connsiteX13" fmla="*/ 1192322 w 3063870"/>
              <a:gd name="connsiteY13" fmla="*/ 1979652 h 2472623"/>
              <a:gd name="connsiteX14" fmla="*/ 502521 w 3063870"/>
              <a:gd name="connsiteY14" fmla="*/ 2472623 h 2472623"/>
              <a:gd name="connsiteX15" fmla="*/ 766008 w 3063870"/>
              <a:gd name="connsiteY15" fmla="*/ 1674989 h 2472623"/>
              <a:gd name="connsiteX16" fmla="*/ 0 w 3063870"/>
              <a:gd name="connsiteY16" fmla="*/ 220003 h 2472623"/>
              <a:gd name="connsiteX0" fmla="*/ 0 w 3278402"/>
              <a:gd name="connsiteY0" fmla="*/ 220003 h 2472623"/>
              <a:gd name="connsiteX1" fmla="*/ 271621 w 3278402"/>
              <a:gd name="connsiteY1" fmla="*/ 115233 h 2472623"/>
              <a:gd name="connsiteX2" fmla="*/ 401747 w 3278402"/>
              <a:gd name="connsiteY2" fmla="*/ 231996 h 2472623"/>
              <a:gd name="connsiteX3" fmla="*/ 420189 w 3278402"/>
              <a:gd name="connsiteY3" fmla="*/ 336374 h 2472623"/>
              <a:gd name="connsiteX4" fmla="*/ 874773 w 3278402"/>
              <a:gd name="connsiteY4" fmla="*/ 933 h 2472623"/>
              <a:gd name="connsiteX5" fmla="*/ 982164 w 3278402"/>
              <a:gd name="connsiteY5" fmla="*/ 98249 h 2472623"/>
              <a:gd name="connsiteX6" fmla="*/ 1325065 w 3278402"/>
              <a:gd name="connsiteY6" fmla="*/ 12524 h 2472623"/>
              <a:gd name="connsiteX7" fmla="*/ 1553665 w 3278402"/>
              <a:gd name="connsiteY7" fmla="*/ 288749 h 2472623"/>
              <a:gd name="connsiteX8" fmla="*/ 2232244 w 3278402"/>
              <a:gd name="connsiteY8" fmla="*/ 928 h 2472623"/>
              <a:gd name="connsiteX9" fmla="*/ 2371111 w 3278402"/>
              <a:gd name="connsiteY9" fmla="*/ 160514 h 2472623"/>
              <a:gd name="connsiteX10" fmla="*/ 2544264 w 3278402"/>
              <a:gd name="connsiteY10" fmla="*/ 164925 h 2472623"/>
              <a:gd name="connsiteX11" fmla="*/ 2782390 w 3278402"/>
              <a:gd name="connsiteY11" fmla="*/ 393525 h 2472623"/>
              <a:gd name="connsiteX12" fmla="*/ 3063223 w 3278402"/>
              <a:gd name="connsiteY12" fmla="*/ 253298 h 2472623"/>
              <a:gd name="connsiteX13" fmla="*/ 2963972 w 3278402"/>
              <a:gd name="connsiteY13" fmla="*/ 808077 h 2472623"/>
              <a:gd name="connsiteX14" fmla="*/ 502521 w 3278402"/>
              <a:gd name="connsiteY14" fmla="*/ 2472623 h 2472623"/>
              <a:gd name="connsiteX15" fmla="*/ 766008 w 3278402"/>
              <a:gd name="connsiteY15" fmla="*/ 1674989 h 2472623"/>
              <a:gd name="connsiteX16" fmla="*/ 0 w 3278402"/>
              <a:gd name="connsiteY16" fmla="*/ 220003 h 2472623"/>
              <a:gd name="connsiteX0" fmla="*/ 0 w 3545553"/>
              <a:gd name="connsiteY0" fmla="*/ 220003 h 2472623"/>
              <a:gd name="connsiteX1" fmla="*/ 271621 w 3545553"/>
              <a:gd name="connsiteY1" fmla="*/ 115233 h 2472623"/>
              <a:gd name="connsiteX2" fmla="*/ 401747 w 3545553"/>
              <a:gd name="connsiteY2" fmla="*/ 231996 h 2472623"/>
              <a:gd name="connsiteX3" fmla="*/ 420189 w 3545553"/>
              <a:gd name="connsiteY3" fmla="*/ 336374 h 2472623"/>
              <a:gd name="connsiteX4" fmla="*/ 874773 w 3545553"/>
              <a:gd name="connsiteY4" fmla="*/ 933 h 2472623"/>
              <a:gd name="connsiteX5" fmla="*/ 982164 w 3545553"/>
              <a:gd name="connsiteY5" fmla="*/ 98249 h 2472623"/>
              <a:gd name="connsiteX6" fmla="*/ 1325065 w 3545553"/>
              <a:gd name="connsiteY6" fmla="*/ 12524 h 2472623"/>
              <a:gd name="connsiteX7" fmla="*/ 1553665 w 3545553"/>
              <a:gd name="connsiteY7" fmla="*/ 288749 h 2472623"/>
              <a:gd name="connsiteX8" fmla="*/ 2232244 w 3545553"/>
              <a:gd name="connsiteY8" fmla="*/ 928 h 2472623"/>
              <a:gd name="connsiteX9" fmla="*/ 2371111 w 3545553"/>
              <a:gd name="connsiteY9" fmla="*/ 160514 h 2472623"/>
              <a:gd name="connsiteX10" fmla="*/ 2544264 w 3545553"/>
              <a:gd name="connsiteY10" fmla="*/ 164925 h 2472623"/>
              <a:gd name="connsiteX11" fmla="*/ 2782390 w 3545553"/>
              <a:gd name="connsiteY11" fmla="*/ 393525 h 2472623"/>
              <a:gd name="connsiteX12" fmla="*/ 3063223 w 3545553"/>
              <a:gd name="connsiteY12" fmla="*/ 253298 h 2472623"/>
              <a:gd name="connsiteX13" fmla="*/ 3316397 w 3545553"/>
              <a:gd name="connsiteY13" fmla="*/ 417552 h 2472623"/>
              <a:gd name="connsiteX14" fmla="*/ 502521 w 3545553"/>
              <a:gd name="connsiteY14" fmla="*/ 2472623 h 2472623"/>
              <a:gd name="connsiteX15" fmla="*/ 766008 w 3545553"/>
              <a:gd name="connsiteY15" fmla="*/ 1674989 h 2472623"/>
              <a:gd name="connsiteX16" fmla="*/ 0 w 3545553"/>
              <a:gd name="connsiteY16" fmla="*/ 220003 h 2472623"/>
              <a:gd name="connsiteX0" fmla="*/ 0 w 3789655"/>
              <a:gd name="connsiteY0" fmla="*/ 220003 h 2472623"/>
              <a:gd name="connsiteX1" fmla="*/ 271621 w 3789655"/>
              <a:gd name="connsiteY1" fmla="*/ 115233 h 2472623"/>
              <a:gd name="connsiteX2" fmla="*/ 401747 w 3789655"/>
              <a:gd name="connsiteY2" fmla="*/ 231996 h 2472623"/>
              <a:gd name="connsiteX3" fmla="*/ 420189 w 3789655"/>
              <a:gd name="connsiteY3" fmla="*/ 336374 h 2472623"/>
              <a:gd name="connsiteX4" fmla="*/ 874773 w 3789655"/>
              <a:gd name="connsiteY4" fmla="*/ 933 h 2472623"/>
              <a:gd name="connsiteX5" fmla="*/ 982164 w 3789655"/>
              <a:gd name="connsiteY5" fmla="*/ 98249 h 2472623"/>
              <a:gd name="connsiteX6" fmla="*/ 1325065 w 3789655"/>
              <a:gd name="connsiteY6" fmla="*/ 12524 h 2472623"/>
              <a:gd name="connsiteX7" fmla="*/ 1553665 w 3789655"/>
              <a:gd name="connsiteY7" fmla="*/ 288749 h 2472623"/>
              <a:gd name="connsiteX8" fmla="*/ 2232244 w 3789655"/>
              <a:gd name="connsiteY8" fmla="*/ 928 h 2472623"/>
              <a:gd name="connsiteX9" fmla="*/ 2371111 w 3789655"/>
              <a:gd name="connsiteY9" fmla="*/ 160514 h 2472623"/>
              <a:gd name="connsiteX10" fmla="*/ 2544264 w 3789655"/>
              <a:gd name="connsiteY10" fmla="*/ 164925 h 2472623"/>
              <a:gd name="connsiteX11" fmla="*/ 2782390 w 3789655"/>
              <a:gd name="connsiteY11" fmla="*/ 393525 h 2472623"/>
              <a:gd name="connsiteX12" fmla="*/ 3063223 w 3789655"/>
              <a:gd name="connsiteY12" fmla="*/ 253298 h 2472623"/>
              <a:gd name="connsiteX13" fmla="*/ 3602147 w 3789655"/>
              <a:gd name="connsiteY13" fmla="*/ 550902 h 2472623"/>
              <a:gd name="connsiteX14" fmla="*/ 502521 w 3789655"/>
              <a:gd name="connsiteY14" fmla="*/ 2472623 h 2472623"/>
              <a:gd name="connsiteX15" fmla="*/ 766008 w 3789655"/>
              <a:gd name="connsiteY15" fmla="*/ 1674989 h 2472623"/>
              <a:gd name="connsiteX16" fmla="*/ 0 w 3789655"/>
              <a:gd name="connsiteY16" fmla="*/ 220003 h 2472623"/>
              <a:gd name="connsiteX0" fmla="*/ 0 w 3602147"/>
              <a:gd name="connsiteY0" fmla="*/ 220003 h 2472623"/>
              <a:gd name="connsiteX1" fmla="*/ 271621 w 3602147"/>
              <a:gd name="connsiteY1" fmla="*/ 115233 h 2472623"/>
              <a:gd name="connsiteX2" fmla="*/ 401747 w 3602147"/>
              <a:gd name="connsiteY2" fmla="*/ 231996 h 2472623"/>
              <a:gd name="connsiteX3" fmla="*/ 420189 w 3602147"/>
              <a:gd name="connsiteY3" fmla="*/ 336374 h 2472623"/>
              <a:gd name="connsiteX4" fmla="*/ 874773 w 3602147"/>
              <a:gd name="connsiteY4" fmla="*/ 933 h 2472623"/>
              <a:gd name="connsiteX5" fmla="*/ 982164 w 3602147"/>
              <a:gd name="connsiteY5" fmla="*/ 98249 h 2472623"/>
              <a:gd name="connsiteX6" fmla="*/ 1325065 w 3602147"/>
              <a:gd name="connsiteY6" fmla="*/ 12524 h 2472623"/>
              <a:gd name="connsiteX7" fmla="*/ 1553665 w 3602147"/>
              <a:gd name="connsiteY7" fmla="*/ 288749 h 2472623"/>
              <a:gd name="connsiteX8" fmla="*/ 2232244 w 3602147"/>
              <a:gd name="connsiteY8" fmla="*/ 928 h 2472623"/>
              <a:gd name="connsiteX9" fmla="*/ 2371111 w 3602147"/>
              <a:gd name="connsiteY9" fmla="*/ 160514 h 2472623"/>
              <a:gd name="connsiteX10" fmla="*/ 2544264 w 3602147"/>
              <a:gd name="connsiteY10" fmla="*/ 164925 h 2472623"/>
              <a:gd name="connsiteX11" fmla="*/ 2782390 w 3602147"/>
              <a:gd name="connsiteY11" fmla="*/ 393525 h 2472623"/>
              <a:gd name="connsiteX12" fmla="*/ 3063223 w 3602147"/>
              <a:gd name="connsiteY12" fmla="*/ 253298 h 2472623"/>
              <a:gd name="connsiteX13" fmla="*/ 3602147 w 3602147"/>
              <a:gd name="connsiteY13" fmla="*/ 550902 h 2472623"/>
              <a:gd name="connsiteX14" fmla="*/ 502521 w 3602147"/>
              <a:gd name="connsiteY14" fmla="*/ 2472623 h 2472623"/>
              <a:gd name="connsiteX15" fmla="*/ 766008 w 3602147"/>
              <a:gd name="connsiteY15" fmla="*/ 1674989 h 2472623"/>
              <a:gd name="connsiteX16" fmla="*/ 0 w 3602147"/>
              <a:gd name="connsiteY16" fmla="*/ 220003 h 2472623"/>
              <a:gd name="connsiteX0" fmla="*/ 0 w 3354497"/>
              <a:gd name="connsiteY0" fmla="*/ 220003 h 2472623"/>
              <a:gd name="connsiteX1" fmla="*/ 271621 w 3354497"/>
              <a:gd name="connsiteY1" fmla="*/ 115233 h 2472623"/>
              <a:gd name="connsiteX2" fmla="*/ 401747 w 3354497"/>
              <a:gd name="connsiteY2" fmla="*/ 231996 h 2472623"/>
              <a:gd name="connsiteX3" fmla="*/ 420189 w 3354497"/>
              <a:gd name="connsiteY3" fmla="*/ 336374 h 2472623"/>
              <a:gd name="connsiteX4" fmla="*/ 874773 w 3354497"/>
              <a:gd name="connsiteY4" fmla="*/ 933 h 2472623"/>
              <a:gd name="connsiteX5" fmla="*/ 982164 w 3354497"/>
              <a:gd name="connsiteY5" fmla="*/ 98249 h 2472623"/>
              <a:gd name="connsiteX6" fmla="*/ 1325065 w 3354497"/>
              <a:gd name="connsiteY6" fmla="*/ 12524 h 2472623"/>
              <a:gd name="connsiteX7" fmla="*/ 1553665 w 3354497"/>
              <a:gd name="connsiteY7" fmla="*/ 288749 h 2472623"/>
              <a:gd name="connsiteX8" fmla="*/ 2232244 w 3354497"/>
              <a:gd name="connsiteY8" fmla="*/ 928 h 2472623"/>
              <a:gd name="connsiteX9" fmla="*/ 2371111 w 3354497"/>
              <a:gd name="connsiteY9" fmla="*/ 160514 h 2472623"/>
              <a:gd name="connsiteX10" fmla="*/ 2544264 w 3354497"/>
              <a:gd name="connsiteY10" fmla="*/ 164925 h 2472623"/>
              <a:gd name="connsiteX11" fmla="*/ 2782390 w 3354497"/>
              <a:gd name="connsiteY11" fmla="*/ 393525 h 2472623"/>
              <a:gd name="connsiteX12" fmla="*/ 3063223 w 3354497"/>
              <a:gd name="connsiteY12" fmla="*/ 253298 h 2472623"/>
              <a:gd name="connsiteX13" fmla="*/ 3354497 w 3354497"/>
              <a:gd name="connsiteY13" fmla="*/ 427077 h 2472623"/>
              <a:gd name="connsiteX14" fmla="*/ 502521 w 3354497"/>
              <a:gd name="connsiteY14" fmla="*/ 2472623 h 2472623"/>
              <a:gd name="connsiteX15" fmla="*/ 766008 w 3354497"/>
              <a:gd name="connsiteY15" fmla="*/ 1674989 h 2472623"/>
              <a:gd name="connsiteX16" fmla="*/ 0 w 3354497"/>
              <a:gd name="connsiteY16" fmla="*/ 220003 h 2472623"/>
              <a:gd name="connsiteX0" fmla="*/ 0 w 3503109"/>
              <a:gd name="connsiteY0" fmla="*/ 220003 h 2472623"/>
              <a:gd name="connsiteX1" fmla="*/ 271621 w 3503109"/>
              <a:gd name="connsiteY1" fmla="*/ 115233 h 2472623"/>
              <a:gd name="connsiteX2" fmla="*/ 401747 w 3503109"/>
              <a:gd name="connsiteY2" fmla="*/ 231996 h 2472623"/>
              <a:gd name="connsiteX3" fmla="*/ 420189 w 3503109"/>
              <a:gd name="connsiteY3" fmla="*/ 336374 h 2472623"/>
              <a:gd name="connsiteX4" fmla="*/ 874773 w 3503109"/>
              <a:gd name="connsiteY4" fmla="*/ 933 h 2472623"/>
              <a:gd name="connsiteX5" fmla="*/ 982164 w 3503109"/>
              <a:gd name="connsiteY5" fmla="*/ 98249 h 2472623"/>
              <a:gd name="connsiteX6" fmla="*/ 1325065 w 3503109"/>
              <a:gd name="connsiteY6" fmla="*/ 12524 h 2472623"/>
              <a:gd name="connsiteX7" fmla="*/ 1553665 w 3503109"/>
              <a:gd name="connsiteY7" fmla="*/ 288749 h 2472623"/>
              <a:gd name="connsiteX8" fmla="*/ 2232244 w 3503109"/>
              <a:gd name="connsiteY8" fmla="*/ 928 h 2472623"/>
              <a:gd name="connsiteX9" fmla="*/ 2371111 w 3503109"/>
              <a:gd name="connsiteY9" fmla="*/ 160514 h 2472623"/>
              <a:gd name="connsiteX10" fmla="*/ 2544264 w 3503109"/>
              <a:gd name="connsiteY10" fmla="*/ 164925 h 2472623"/>
              <a:gd name="connsiteX11" fmla="*/ 2782390 w 3503109"/>
              <a:gd name="connsiteY11" fmla="*/ 393525 h 2472623"/>
              <a:gd name="connsiteX12" fmla="*/ 3063223 w 3503109"/>
              <a:gd name="connsiteY12" fmla="*/ 253298 h 2472623"/>
              <a:gd name="connsiteX13" fmla="*/ 3115764 w 3503109"/>
              <a:gd name="connsiteY13" fmla="*/ 355425 h 2472623"/>
              <a:gd name="connsiteX14" fmla="*/ 3354497 w 3503109"/>
              <a:gd name="connsiteY14" fmla="*/ 427077 h 2472623"/>
              <a:gd name="connsiteX15" fmla="*/ 502521 w 3503109"/>
              <a:gd name="connsiteY15" fmla="*/ 2472623 h 2472623"/>
              <a:gd name="connsiteX16" fmla="*/ 766008 w 3503109"/>
              <a:gd name="connsiteY16" fmla="*/ 1674989 h 2472623"/>
              <a:gd name="connsiteX17" fmla="*/ 0 w 3503109"/>
              <a:gd name="connsiteY17" fmla="*/ 220003 h 2472623"/>
              <a:gd name="connsiteX0" fmla="*/ 0 w 4026499"/>
              <a:gd name="connsiteY0" fmla="*/ 220003 h 2472623"/>
              <a:gd name="connsiteX1" fmla="*/ 271621 w 4026499"/>
              <a:gd name="connsiteY1" fmla="*/ 115233 h 2472623"/>
              <a:gd name="connsiteX2" fmla="*/ 401747 w 4026499"/>
              <a:gd name="connsiteY2" fmla="*/ 231996 h 2472623"/>
              <a:gd name="connsiteX3" fmla="*/ 420189 w 4026499"/>
              <a:gd name="connsiteY3" fmla="*/ 336374 h 2472623"/>
              <a:gd name="connsiteX4" fmla="*/ 874773 w 4026499"/>
              <a:gd name="connsiteY4" fmla="*/ 933 h 2472623"/>
              <a:gd name="connsiteX5" fmla="*/ 982164 w 4026499"/>
              <a:gd name="connsiteY5" fmla="*/ 98249 h 2472623"/>
              <a:gd name="connsiteX6" fmla="*/ 1325065 w 4026499"/>
              <a:gd name="connsiteY6" fmla="*/ 12524 h 2472623"/>
              <a:gd name="connsiteX7" fmla="*/ 1553665 w 4026499"/>
              <a:gd name="connsiteY7" fmla="*/ 288749 h 2472623"/>
              <a:gd name="connsiteX8" fmla="*/ 2232244 w 4026499"/>
              <a:gd name="connsiteY8" fmla="*/ 928 h 2472623"/>
              <a:gd name="connsiteX9" fmla="*/ 2371111 w 4026499"/>
              <a:gd name="connsiteY9" fmla="*/ 160514 h 2472623"/>
              <a:gd name="connsiteX10" fmla="*/ 2544264 w 4026499"/>
              <a:gd name="connsiteY10" fmla="*/ 164925 h 2472623"/>
              <a:gd name="connsiteX11" fmla="*/ 2782390 w 4026499"/>
              <a:gd name="connsiteY11" fmla="*/ 393525 h 2472623"/>
              <a:gd name="connsiteX12" fmla="*/ 3063223 w 4026499"/>
              <a:gd name="connsiteY12" fmla="*/ 253298 h 2472623"/>
              <a:gd name="connsiteX13" fmla="*/ 3115764 w 4026499"/>
              <a:gd name="connsiteY13" fmla="*/ 355425 h 2472623"/>
              <a:gd name="connsiteX14" fmla="*/ 3935522 w 4026499"/>
              <a:gd name="connsiteY14" fmla="*/ 998577 h 2472623"/>
              <a:gd name="connsiteX15" fmla="*/ 502521 w 4026499"/>
              <a:gd name="connsiteY15" fmla="*/ 2472623 h 2472623"/>
              <a:gd name="connsiteX16" fmla="*/ 766008 w 4026499"/>
              <a:gd name="connsiteY16" fmla="*/ 1674989 h 2472623"/>
              <a:gd name="connsiteX17" fmla="*/ 0 w 4026499"/>
              <a:gd name="connsiteY17" fmla="*/ 220003 h 2472623"/>
              <a:gd name="connsiteX0" fmla="*/ 0 w 4041344"/>
              <a:gd name="connsiteY0" fmla="*/ 220003 h 2472623"/>
              <a:gd name="connsiteX1" fmla="*/ 271621 w 4041344"/>
              <a:gd name="connsiteY1" fmla="*/ 115233 h 2472623"/>
              <a:gd name="connsiteX2" fmla="*/ 401747 w 4041344"/>
              <a:gd name="connsiteY2" fmla="*/ 231996 h 2472623"/>
              <a:gd name="connsiteX3" fmla="*/ 420189 w 4041344"/>
              <a:gd name="connsiteY3" fmla="*/ 336374 h 2472623"/>
              <a:gd name="connsiteX4" fmla="*/ 874773 w 4041344"/>
              <a:gd name="connsiteY4" fmla="*/ 933 h 2472623"/>
              <a:gd name="connsiteX5" fmla="*/ 982164 w 4041344"/>
              <a:gd name="connsiteY5" fmla="*/ 98249 h 2472623"/>
              <a:gd name="connsiteX6" fmla="*/ 1325065 w 4041344"/>
              <a:gd name="connsiteY6" fmla="*/ 12524 h 2472623"/>
              <a:gd name="connsiteX7" fmla="*/ 1553665 w 4041344"/>
              <a:gd name="connsiteY7" fmla="*/ 288749 h 2472623"/>
              <a:gd name="connsiteX8" fmla="*/ 2232244 w 4041344"/>
              <a:gd name="connsiteY8" fmla="*/ 928 h 2472623"/>
              <a:gd name="connsiteX9" fmla="*/ 2371111 w 4041344"/>
              <a:gd name="connsiteY9" fmla="*/ 160514 h 2472623"/>
              <a:gd name="connsiteX10" fmla="*/ 2544264 w 4041344"/>
              <a:gd name="connsiteY10" fmla="*/ 164925 h 2472623"/>
              <a:gd name="connsiteX11" fmla="*/ 2782390 w 4041344"/>
              <a:gd name="connsiteY11" fmla="*/ 393525 h 2472623"/>
              <a:gd name="connsiteX12" fmla="*/ 3063223 w 4041344"/>
              <a:gd name="connsiteY12" fmla="*/ 253298 h 2472623"/>
              <a:gd name="connsiteX13" fmla="*/ 3325314 w 4041344"/>
              <a:gd name="connsiteY13" fmla="*/ 460200 h 2472623"/>
              <a:gd name="connsiteX14" fmla="*/ 3935522 w 4041344"/>
              <a:gd name="connsiteY14" fmla="*/ 998577 h 2472623"/>
              <a:gd name="connsiteX15" fmla="*/ 502521 w 4041344"/>
              <a:gd name="connsiteY15" fmla="*/ 2472623 h 2472623"/>
              <a:gd name="connsiteX16" fmla="*/ 766008 w 4041344"/>
              <a:gd name="connsiteY16" fmla="*/ 1674989 h 2472623"/>
              <a:gd name="connsiteX17" fmla="*/ 0 w 4041344"/>
              <a:gd name="connsiteY17" fmla="*/ 220003 h 2472623"/>
              <a:gd name="connsiteX0" fmla="*/ 0 w 3937362"/>
              <a:gd name="connsiteY0" fmla="*/ 220003 h 2472623"/>
              <a:gd name="connsiteX1" fmla="*/ 271621 w 3937362"/>
              <a:gd name="connsiteY1" fmla="*/ 115233 h 2472623"/>
              <a:gd name="connsiteX2" fmla="*/ 401747 w 3937362"/>
              <a:gd name="connsiteY2" fmla="*/ 231996 h 2472623"/>
              <a:gd name="connsiteX3" fmla="*/ 420189 w 3937362"/>
              <a:gd name="connsiteY3" fmla="*/ 336374 h 2472623"/>
              <a:gd name="connsiteX4" fmla="*/ 874773 w 3937362"/>
              <a:gd name="connsiteY4" fmla="*/ 933 h 2472623"/>
              <a:gd name="connsiteX5" fmla="*/ 982164 w 3937362"/>
              <a:gd name="connsiteY5" fmla="*/ 98249 h 2472623"/>
              <a:gd name="connsiteX6" fmla="*/ 1325065 w 3937362"/>
              <a:gd name="connsiteY6" fmla="*/ 12524 h 2472623"/>
              <a:gd name="connsiteX7" fmla="*/ 1553665 w 3937362"/>
              <a:gd name="connsiteY7" fmla="*/ 288749 h 2472623"/>
              <a:gd name="connsiteX8" fmla="*/ 2232244 w 3937362"/>
              <a:gd name="connsiteY8" fmla="*/ 928 h 2472623"/>
              <a:gd name="connsiteX9" fmla="*/ 2371111 w 3937362"/>
              <a:gd name="connsiteY9" fmla="*/ 160514 h 2472623"/>
              <a:gd name="connsiteX10" fmla="*/ 2544264 w 3937362"/>
              <a:gd name="connsiteY10" fmla="*/ 164925 h 2472623"/>
              <a:gd name="connsiteX11" fmla="*/ 2782390 w 3937362"/>
              <a:gd name="connsiteY11" fmla="*/ 393525 h 2472623"/>
              <a:gd name="connsiteX12" fmla="*/ 3063223 w 3937362"/>
              <a:gd name="connsiteY12" fmla="*/ 253298 h 2472623"/>
              <a:gd name="connsiteX13" fmla="*/ 3325314 w 3937362"/>
              <a:gd name="connsiteY13" fmla="*/ 460200 h 2472623"/>
              <a:gd name="connsiteX14" fmla="*/ 3821222 w 3937362"/>
              <a:gd name="connsiteY14" fmla="*/ 465177 h 2472623"/>
              <a:gd name="connsiteX15" fmla="*/ 502521 w 3937362"/>
              <a:gd name="connsiteY15" fmla="*/ 2472623 h 2472623"/>
              <a:gd name="connsiteX16" fmla="*/ 766008 w 3937362"/>
              <a:gd name="connsiteY16" fmla="*/ 1674989 h 2472623"/>
              <a:gd name="connsiteX17" fmla="*/ 0 w 3937362"/>
              <a:gd name="connsiteY17" fmla="*/ 220003 h 2472623"/>
              <a:gd name="connsiteX0" fmla="*/ 0 w 3821222"/>
              <a:gd name="connsiteY0" fmla="*/ 220003 h 2472623"/>
              <a:gd name="connsiteX1" fmla="*/ 271621 w 3821222"/>
              <a:gd name="connsiteY1" fmla="*/ 115233 h 2472623"/>
              <a:gd name="connsiteX2" fmla="*/ 401747 w 3821222"/>
              <a:gd name="connsiteY2" fmla="*/ 231996 h 2472623"/>
              <a:gd name="connsiteX3" fmla="*/ 420189 w 3821222"/>
              <a:gd name="connsiteY3" fmla="*/ 336374 h 2472623"/>
              <a:gd name="connsiteX4" fmla="*/ 874773 w 3821222"/>
              <a:gd name="connsiteY4" fmla="*/ 933 h 2472623"/>
              <a:gd name="connsiteX5" fmla="*/ 982164 w 3821222"/>
              <a:gd name="connsiteY5" fmla="*/ 98249 h 2472623"/>
              <a:gd name="connsiteX6" fmla="*/ 1325065 w 3821222"/>
              <a:gd name="connsiteY6" fmla="*/ 12524 h 2472623"/>
              <a:gd name="connsiteX7" fmla="*/ 1553665 w 3821222"/>
              <a:gd name="connsiteY7" fmla="*/ 288749 h 2472623"/>
              <a:gd name="connsiteX8" fmla="*/ 2232244 w 3821222"/>
              <a:gd name="connsiteY8" fmla="*/ 928 h 2472623"/>
              <a:gd name="connsiteX9" fmla="*/ 2371111 w 3821222"/>
              <a:gd name="connsiteY9" fmla="*/ 160514 h 2472623"/>
              <a:gd name="connsiteX10" fmla="*/ 2544264 w 3821222"/>
              <a:gd name="connsiteY10" fmla="*/ 164925 h 2472623"/>
              <a:gd name="connsiteX11" fmla="*/ 2782390 w 3821222"/>
              <a:gd name="connsiteY11" fmla="*/ 393525 h 2472623"/>
              <a:gd name="connsiteX12" fmla="*/ 3063223 w 3821222"/>
              <a:gd name="connsiteY12" fmla="*/ 253298 h 2472623"/>
              <a:gd name="connsiteX13" fmla="*/ 3325314 w 3821222"/>
              <a:gd name="connsiteY13" fmla="*/ 460200 h 2472623"/>
              <a:gd name="connsiteX14" fmla="*/ 3821222 w 3821222"/>
              <a:gd name="connsiteY14" fmla="*/ 465177 h 2472623"/>
              <a:gd name="connsiteX15" fmla="*/ 502521 w 3821222"/>
              <a:gd name="connsiteY15" fmla="*/ 2472623 h 2472623"/>
              <a:gd name="connsiteX16" fmla="*/ 766008 w 3821222"/>
              <a:gd name="connsiteY16" fmla="*/ 1674989 h 2472623"/>
              <a:gd name="connsiteX17" fmla="*/ 0 w 38212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3859322"/>
              <a:gd name="connsiteY0" fmla="*/ 220003 h 2472623"/>
              <a:gd name="connsiteX1" fmla="*/ 271621 w 3859322"/>
              <a:gd name="connsiteY1" fmla="*/ 115233 h 2472623"/>
              <a:gd name="connsiteX2" fmla="*/ 401747 w 3859322"/>
              <a:gd name="connsiteY2" fmla="*/ 231996 h 2472623"/>
              <a:gd name="connsiteX3" fmla="*/ 420189 w 3859322"/>
              <a:gd name="connsiteY3" fmla="*/ 336374 h 2472623"/>
              <a:gd name="connsiteX4" fmla="*/ 874773 w 3859322"/>
              <a:gd name="connsiteY4" fmla="*/ 933 h 2472623"/>
              <a:gd name="connsiteX5" fmla="*/ 982164 w 3859322"/>
              <a:gd name="connsiteY5" fmla="*/ 98249 h 2472623"/>
              <a:gd name="connsiteX6" fmla="*/ 1325065 w 3859322"/>
              <a:gd name="connsiteY6" fmla="*/ 12524 h 2472623"/>
              <a:gd name="connsiteX7" fmla="*/ 1553665 w 3859322"/>
              <a:gd name="connsiteY7" fmla="*/ 288749 h 2472623"/>
              <a:gd name="connsiteX8" fmla="*/ 2232244 w 3859322"/>
              <a:gd name="connsiteY8" fmla="*/ 928 h 2472623"/>
              <a:gd name="connsiteX9" fmla="*/ 2371111 w 3859322"/>
              <a:gd name="connsiteY9" fmla="*/ 160514 h 2472623"/>
              <a:gd name="connsiteX10" fmla="*/ 2544264 w 3859322"/>
              <a:gd name="connsiteY10" fmla="*/ 164925 h 2472623"/>
              <a:gd name="connsiteX11" fmla="*/ 2782390 w 3859322"/>
              <a:gd name="connsiteY11" fmla="*/ 393525 h 2472623"/>
              <a:gd name="connsiteX12" fmla="*/ 3063223 w 3859322"/>
              <a:gd name="connsiteY12" fmla="*/ 253298 h 2472623"/>
              <a:gd name="connsiteX13" fmla="*/ 3325314 w 3859322"/>
              <a:gd name="connsiteY13" fmla="*/ 460200 h 2472623"/>
              <a:gd name="connsiteX14" fmla="*/ 3859322 w 3859322"/>
              <a:gd name="connsiteY14" fmla="*/ 427077 h 2472623"/>
              <a:gd name="connsiteX15" fmla="*/ 502521 w 3859322"/>
              <a:gd name="connsiteY15" fmla="*/ 2472623 h 2472623"/>
              <a:gd name="connsiteX16" fmla="*/ 766008 w 3859322"/>
              <a:gd name="connsiteY16" fmla="*/ 1674989 h 2472623"/>
              <a:gd name="connsiteX17" fmla="*/ 0 w 3859322"/>
              <a:gd name="connsiteY17" fmla="*/ 220003 h 2472623"/>
              <a:gd name="connsiteX0" fmla="*/ 0 w 4281654"/>
              <a:gd name="connsiteY0" fmla="*/ 220003 h 1674989"/>
              <a:gd name="connsiteX1" fmla="*/ 271621 w 4281654"/>
              <a:gd name="connsiteY1" fmla="*/ 115233 h 1674989"/>
              <a:gd name="connsiteX2" fmla="*/ 401747 w 4281654"/>
              <a:gd name="connsiteY2" fmla="*/ 231996 h 1674989"/>
              <a:gd name="connsiteX3" fmla="*/ 420189 w 4281654"/>
              <a:gd name="connsiteY3" fmla="*/ 336374 h 1674989"/>
              <a:gd name="connsiteX4" fmla="*/ 874773 w 4281654"/>
              <a:gd name="connsiteY4" fmla="*/ 933 h 1674989"/>
              <a:gd name="connsiteX5" fmla="*/ 982164 w 4281654"/>
              <a:gd name="connsiteY5" fmla="*/ 98249 h 1674989"/>
              <a:gd name="connsiteX6" fmla="*/ 1325065 w 4281654"/>
              <a:gd name="connsiteY6" fmla="*/ 12524 h 1674989"/>
              <a:gd name="connsiteX7" fmla="*/ 1553665 w 4281654"/>
              <a:gd name="connsiteY7" fmla="*/ 288749 h 1674989"/>
              <a:gd name="connsiteX8" fmla="*/ 2232244 w 4281654"/>
              <a:gd name="connsiteY8" fmla="*/ 928 h 1674989"/>
              <a:gd name="connsiteX9" fmla="*/ 2371111 w 4281654"/>
              <a:gd name="connsiteY9" fmla="*/ 160514 h 1674989"/>
              <a:gd name="connsiteX10" fmla="*/ 2544264 w 4281654"/>
              <a:gd name="connsiteY10" fmla="*/ 164925 h 1674989"/>
              <a:gd name="connsiteX11" fmla="*/ 2782390 w 4281654"/>
              <a:gd name="connsiteY11" fmla="*/ 393525 h 1674989"/>
              <a:gd name="connsiteX12" fmla="*/ 3063223 w 4281654"/>
              <a:gd name="connsiteY12" fmla="*/ 253298 h 1674989"/>
              <a:gd name="connsiteX13" fmla="*/ 3325314 w 4281654"/>
              <a:gd name="connsiteY13" fmla="*/ 460200 h 1674989"/>
              <a:gd name="connsiteX14" fmla="*/ 3859322 w 4281654"/>
              <a:gd name="connsiteY14" fmla="*/ 427077 h 1674989"/>
              <a:gd name="connsiteX15" fmla="*/ 3836271 w 4281654"/>
              <a:gd name="connsiteY15" fmla="*/ 900998 h 1674989"/>
              <a:gd name="connsiteX16" fmla="*/ 766008 w 4281654"/>
              <a:gd name="connsiteY16" fmla="*/ 1674989 h 1674989"/>
              <a:gd name="connsiteX17" fmla="*/ 0 w 4281654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3859322"/>
              <a:gd name="connsiteY0" fmla="*/ 220003 h 1674989"/>
              <a:gd name="connsiteX1" fmla="*/ 271621 w 3859322"/>
              <a:gd name="connsiteY1" fmla="*/ 115233 h 1674989"/>
              <a:gd name="connsiteX2" fmla="*/ 401747 w 3859322"/>
              <a:gd name="connsiteY2" fmla="*/ 231996 h 1674989"/>
              <a:gd name="connsiteX3" fmla="*/ 420189 w 3859322"/>
              <a:gd name="connsiteY3" fmla="*/ 336374 h 1674989"/>
              <a:gd name="connsiteX4" fmla="*/ 874773 w 3859322"/>
              <a:gd name="connsiteY4" fmla="*/ 933 h 1674989"/>
              <a:gd name="connsiteX5" fmla="*/ 982164 w 3859322"/>
              <a:gd name="connsiteY5" fmla="*/ 98249 h 1674989"/>
              <a:gd name="connsiteX6" fmla="*/ 1325065 w 3859322"/>
              <a:gd name="connsiteY6" fmla="*/ 12524 h 1674989"/>
              <a:gd name="connsiteX7" fmla="*/ 1553665 w 3859322"/>
              <a:gd name="connsiteY7" fmla="*/ 288749 h 1674989"/>
              <a:gd name="connsiteX8" fmla="*/ 2232244 w 3859322"/>
              <a:gd name="connsiteY8" fmla="*/ 928 h 1674989"/>
              <a:gd name="connsiteX9" fmla="*/ 2371111 w 3859322"/>
              <a:gd name="connsiteY9" fmla="*/ 160514 h 1674989"/>
              <a:gd name="connsiteX10" fmla="*/ 2544264 w 3859322"/>
              <a:gd name="connsiteY10" fmla="*/ 164925 h 1674989"/>
              <a:gd name="connsiteX11" fmla="*/ 2782390 w 3859322"/>
              <a:gd name="connsiteY11" fmla="*/ 393525 h 1674989"/>
              <a:gd name="connsiteX12" fmla="*/ 3063223 w 3859322"/>
              <a:gd name="connsiteY12" fmla="*/ 253298 h 1674989"/>
              <a:gd name="connsiteX13" fmla="*/ 3325314 w 3859322"/>
              <a:gd name="connsiteY13" fmla="*/ 460200 h 1674989"/>
              <a:gd name="connsiteX14" fmla="*/ 3859322 w 3859322"/>
              <a:gd name="connsiteY14" fmla="*/ 427077 h 1674989"/>
              <a:gd name="connsiteX15" fmla="*/ 3836271 w 3859322"/>
              <a:gd name="connsiteY15" fmla="*/ 900998 h 1674989"/>
              <a:gd name="connsiteX16" fmla="*/ 766008 w 3859322"/>
              <a:gd name="connsiteY16" fmla="*/ 1674989 h 1674989"/>
              <a:gd name="connsiteX17" fmla="*/ 0 w 3859322"/>
              <a:gd name="connsiteY17" fmla="*/ 220003 h 1674989"/>
              <a:gd name="connsiteX0" fmla="*/ 0 w 4173218"/>
              <a:gd name="connsiteY0" fmla="*/ 220003 h 1017764"/>
              <a:gd name="connsiteX1" fmla="*/ 271621 w 4173218"/>
              <a:gd name="connsiteY1" fmla="*/ 115233 h 1017764"/>
              <a:gd name="connsiteX2" fmla="*/ 401747 w 4173218"/>
              <a:gd name="connsiteY2" fmla="*/ 231996 h 1017764"/>
              <a:gd name="connsiteX3" fmla="*/ 420189 w 4173218"/>
              <a:gd name="connsiteY3" fmla="*/ 336374 h 1017764"/>
              <a:gd name="connsiteX4" fmla="*/ 874773 w 4173218"/>
              <a:gd name="connsiteY4" fmla="*/ 933 h 1017764"/>
              <a:gd name="connsiteX5" fmla="*/ 982164 w 4173218"/>
              <a:gd name="connsiteY5" fmla="*/ 98249 h 1017764"/>
              <a:gd name="connsiteX6" fmla="*/ 1325065 w 4173218"/>
              <a:gd name="connsiteY6" fmla="*/ 12524 h 1017764"/>
              <a:gd name="connsiteX7" fmla="*/ 1553665 w 4173218"/>
              <a:gd name="connsiteY7" fmla="*/ 288749 h 1017764"/>
              <a:gd name="connsiteX8" fmla="*/ 2232244 w 4173218"/>
              <a:gd name="connsiteY8" fmla="*/ 928 h 1017764"/>
              <a:gd name="connsiteX9" fmla="*/ 2371111 w 4173218"/>
              <a:gd name="connsiteY9" fmla="*/ 160514 h 1017764"/>
              <a:gd name="connsiteX10" fmla="*/ 2544264 w 4173218"/>
              <a:gd name="connsiteY10" fmla="*/ 164925 h 1017764"/>
              <a:gd name="connsiteX11" fmla="*/ 2782390 w 4173218"/>
              <a:gd name="connsiteY11" fmla="*/ 393525 h 1017764"/>
              <a:gd name="connsiteX12" fmla="*/ 3063223 w 4173218"/>
              <a:gd name="connsiteY12" fmla="*/ 253298 h 1017764"/>
              <a:gd name="connsiteX13" fmla="*/ 3325314 w 4173218"/>
              <a:gd name="connsiteY13" fmla="*/ 460200 h 1017764"/>
              <a:gd name="connsiteX14" fmla="*/ 3859322 w 4173218"/>
              <a:gd name="connsiteY14" fmla="*/ 427077 h 1017764"/>
              <a:gd name="connsiteX15" fmla="*/ 3836271 w 4173218"/>
              <a:gd name="connsiteY15" fmla="*/ 900998 h 1017764"/>
              <a:gd name="connsiteX16" fmla="*/ 3575883 w 4173218"/>
              <a:gd name="connsiteY16" fmla="*/ 1017764 h 1017764"/>
              <a:gd name="connsiteX17" fmla="*/ 0 w 4173218"/>
              <a:gd name="connsiteY17" fmla="*/ 220003 h 1017764"/>
              <a:gd name="connsiteX0" fmla="*/ 0 w 3865359"/>
              <a:gd name="connsiteY0" fmla="*/ 220003 h 1017764"/>
              <a:gd name="connsiteX1" fmla="*/ 271621 w 3865359"/>
              <a:gd name="connsiteY1" fmla="*/ 115233 h 1017764"/>
              <a:gd name="connsiteX2" fmla="*/ 401747 w 3865359"/>
              <a:gd name="connsiteY2" fmla="*/ 231996 h 1017764"/>
              <a:gd name="connsiteX3" fmla="*/ 420189 w 3865359"/>
              <a:gd name="connsiteY3" fmla="*/ 336374 h 1017764"/>
              <a:gd name="connsiteX4" fmla="*/ 874773 w 3865359"/>
              <a:gd name="connsiteY4" fmla="*/ 933 h 1017764"/>
              <a:gd name="connsiteX5" fmla="*/ 982164 w 3865359"/>
              <a:gd name="connsiteY5" fmla="*/ 98249 h 1017764"/>
              <a:gd name="connsiteX6" fmla="*/ 1325065 w 3865359"/>
              <a:gd name="connsiteY6" fmla="*/ 12524 h 1017764"/>
              <a:gd name="connsiteX7" fmla="*/ 1553665 w 3865359"/>
              <a:gd name="connsiteY7" fmla="*/ 288749 h 1017764"/>
              <a:gd name="connsiteX8" fmla="*/ 2232244 w 3865359"/>
              <a:gd name="connsiteY8" fmla="*/ 928 h 1017764"/>
              <a:gd name="connsiteX9" fmla="*/ 2371111 w 3865359"/>
              <a:gd name="connsiteY9" fmla="*/ 160514 h 1017764"/>
              <a:gd name="connsiteX10" fmla="*/ 2544264 w 3865359"/>
              <a:gd name="connsiteY10" fmla="*/ 164925 h 1017764"/>
              <a:gd name="connsiteX11" fmla="*/ 2782390 w 3865359"/>
              <a:gd name="connsiteY11" fmla="*/ 393525 h 1017764"/>
              <a:gd name="connsiteX12" fmla="*/ 3063223 w 3865359"/>
              <a:gd name="connsiteY12" fmla="*/ 253298 h 1017764"/>
              <a:gd name="connsiteX13" fmla="*/ 3325314 w 3865359"/>
              <a:gd name="connsiteY13" fmla="*/ 460200 h 1017764"/>
              <a:gd name="connsiteX14" fmla="*/ 3859322 w 3865359"/>
              <a:gd name="connsiteY14" fmla="*/ 427077 h 1017764"/>
              <a:gd name="connsiteX15" fmla="*/ 3836271 w 3865359"/>
              <a:gd name="connsiteY15" fmla="*/ 900998 h 1017764"/>
              <a:gd name="connsiteX16" fmla="*/ 3575883 w 3865359"/>
              <a:gd name="connsiteY16" fmla="*/ 1017764 h 1017764"/>
              <a:gd name="connsiteX17" fmla="*/ 0 w 3865359"/>
              <a:gd name="connsiteY17" fmla="*/ 220003 h 1017764"/>
              <a:gd name="connsiteX0" fmla="*/ 0 w 3864866"/>
              <a:gd name="connsiteY0" fmla="*/ 220003 h 1017764"/>
              <a:gd name="connsiteX1" fmla="*/ 271621 w 3864866"/>
              <a:gd name="connsiteY1" fmla="*/ 115233 h 1017764"/>
              <a:gd name="connsiteX2" fmla="*/ 401747 w 3864866"/>
              <a:gd name="connsiteY2" fmla="*/ 231996 h 1017764"/>
              <a:gd name="connsiteX3" fmla="*/ 420189 w 3864866"/>
              <a:gd name="connsiteY3" fmla="*/ 336374 h 1017764"/>
              <a:gd name="connsiteX4" fmla="*/ 874773 w 3864866"/>
              <a:gd name="connsiteY4" fmla="*/ 933 h 1017764"/>
              <a:gd name="connsiteX5" fmla="*/ 982164 w 3864866"/>
              <a:gd name="connsiteY5" fmla="*/ 98249 h 1017764"/>
              <a:gd name="connsiteX6" fmla="*/ 1325065 w 3864866"/>
              <a:gd name="connsiteY6" fmla="*/ 12524 h 1017764"/>
              <a:gd name="connsiteX7" fmla="*/ 1553665 w 3864866"/>
              <a:gd name="connsiteY7" fmla="*/ 288749 h 1017764"/>
              <a:gd name="connsiteX8" fmla="*/ 2232244 w 3864866"/>
              <a:gd name="connsiteY8" fmla="*/ 928 h 1017764"/>
              <a:gd name="connsiteX9" fmla="*/ 2371111 w 3864866"/>
              <a:gd name="connsiteY9" fmla="*/ 160514 h 1017764"/>
              <a:gd name="connsiteX10" fmla="*/ 2544264 w 3864866"/>
              <a:gd name="connsiteY10" fmla="*/ 164925 h 1017764"/>
              <a:gd name="connsiteX11" fmla="*/ 2782390 w 3864866"/>
              <a:gd name="connsiteY11" fmla="*/ 393525 h 1017764"/>
              <a:gd name="connsiteX12" fmla="*/ 3063223 w 3864866"/>
              <a:gd name="connsiteY12" fmla="*/ 253298 h 1017764"/>
              <a:gd name="connsiteX13" fmla="*/ 3325314 w 3864866"/>
              <a:gd name="connsiteY13" fmla="*/ 460200 h 1017764"/>
              <a:gd name="connsiteX14" fmla="*/ 3859322 w 3864866"/>
              <a:gd name="connsiteY14" fmla="*/ 427077 h 1017764"/>
              <a:gd name="connsiteX15" fmla="*/ 3836271 w 3864866"/>
              <a:gd name="connsiteY15" fmla="*/ 900998 h 1017764"/>
              <a:gd name="connsiteX16" fmla="*/ 3575883 w 3864866"/>
              <a:gd name="connsiteY16" fmla="*/ 1017764 h 1017764"/>
              <a:gd name="connsiteX17" fmla="*/ 0 w 3864866"/>
              <a:gd name="connsiteY17" fmla="*/ 220003 h 1017764"/>
              <a:gd name="connsiteX0" fmla="*/ 0 w 3859322"/>
              <a:gd name="connsiteY0" fmla="*/ 220003 h 1313039"/>
              <a:gd name="connsiteX1" fmla="*/ 271621 w 3859322"/>
              <a:gd name="connsiteY1" fmla="*/ 115233 h 1313039"/>
              <a:gd name="connsiteX2" fmla="*/ 401747 w 3859322"/>
              <a:gd name="connsiteY2" fmla="*/ 231996 h 1313039"/>
              <a:gd name="connsiteX3" fmla="*/ 420189 w 3859322"/>
              <a:gd name="connsiteY3" fmla="*/ 336374 h 1313039"/>
              <a:gd name="connsiteX4" fmla="*/ 874773 w 3859322"/>
              <a:gd name="connsiteY4" fmla="*/ 933 h 1313039"/>
              <a:gd name="connsiteX5" fmla="*/ 982164 w 3859322"/>
              <a:gd name="connsiteY5" fmla="*/ 98249 h 1313039"/>
              <a:gd name="connsiteX6" fmla="*/ 1325065 w 3859322"/>
              <a:gd name="connsiteY6" fmla="*/ 12524 h 1313039"/>
              <a:gd name="connsiteX7" fmla="*/ 1553665 w 3859322"/>
              <a:gd name="connsiteY7" fmla="*/ 288749 h 1313039"/>
              <a:gd name="connsiteX8" fmla="*/ 2232244 w 3859322"/>
              <a:gd name="connsiteY8" fmla="*/ 928 h 1313039"/>
              <a:gd name="connsiteX9" fmla="*/ 2371111 w 3859322"/>
              <a:gd name="connsiteY9" fmla="*/ 160514 h 1313039"/>
              <a:gd name="connsiteX10" fmla="*/ 2544264 w 3859322"/>
              <a:gd name="connsiteY10" fmla="*/ 164925 h 1313039"/>
              <a:gd name="connsiteX11" fmla="*/ 2782390 w 3859322"/>
              <a:gd name="connsiteY11" fmla="*/ 393525 h 1313039"/>
              <a:gd name="connsiteX12" fmla="*/ 3063223 w 3859322"/>
              <a:gd name="connsiteY12" fmla="*/ 253298 h 1313039"/>
              <a:gd name="connsiteX13" fmla="*/ 3325314 w 3859322"/>
              <a:gd name="connsiteY13" fmla="*/ 460200 h 1313039"/>
              <a:gd name="connsiteX14" fmla="*/ 3859322 w 3859322"/>
              <a:gd name="connsiteY14" fmla="*/ 427077 h 1313039"/>
              <a:gd name="connsiteX15" fmla="*/ 3836271 w 3859322"/>
              <a:gd name="connsiteY15" fmla="*/ 900998 h 1313039"/>
              <a:gd name="connsiteX16" fmla="*/ 2518608 w 3859322"/>
              <a:gd name="connsiteY16" fmla="*/ 1313039 h 1313039"/>
              <a:gd name="connsiteX17" fmla="*/ 0 w 3859322"/>
              <a:gd name="connsiteY17" fmla="*/ 220003 h 1313039"/>
              <a:gd name="connsiteX0" fmla="*/ 0 w 3865377"/>
              <a:gd name="connsiteY0" fmla="*/ 220003 h 1017764"/>
              <a:gd name="connsiteX1" fmla="*/ 271621 w 3865377"/>
              <a:gd name="connsiteY1" fmla="*/ 115233 h 1017764"/>
              <a:gd name="connsiteX2" fmla="*/ 401747 w 3865377"/>
              <a:gd name="connsiteY2" fmla="*/ 231996 h 1017764"/>
              <a:gd name="connsiteX3" fmla="*/ 420189 w 3865377"/>
              <a:gd name="connsiteY3" fmla="*/ 336374 h 1017764"/>
              <a:gd name="connsiteX4" fmla="*/ 874773 w 3865377"/>
              <a:gd name="connsiteY4" fmla="*/ 933 h 1017764"/>
              <a:gd name="connsiteX5" fmla="*/ 982164 w 3865377"/>
              <a:gd name="connsiteY5" fmla="*/ 98249 h 1017764"/>
              <a:gd name="connsiteX6" fmla="*/ 1325065 w 3865377"/>
              <a:gd name="connsiteY6" fmla="*/ 12524 h 1017764"/>
              <a:gd name="connsiteX7" fmla="*/ 1553665 w 3865377"/>
              <a:gd name="connsiteY7" fmla="*/ 288749 h 1017764"/>
              <a:gd name="connsiteX8" fmla="*/ 2232244 w 3865377"/>
              <a:gd name="connsiteY8" fmla="*/ 928 h 1017764"/>
              <a:gd name="connsiteX9" fmla="*/ 2371111 w 3865377"/>
              <a:gd name="connsiteY9" fmla="*/ 160514 h 1017764"/>
              <a:gd name="connsiteX10" fmla="*/ 2544264 w 3865377"/>
              <a:gd name="connsiteY10" fmla="*/ 164925 h 1017764"/>
              <a:gd name="connsiteX11" fmla="*/ 2782390 w 3865377"/>
              <a:gd name="connsiteY11" fmla="*/ 393525 h 1017764"/>
              <a:gd name="connsiteX12" fmla="*/ 3063223 w 3865377"/>
              <a:gd name="connsiteY12" fmla="*/ 253298 h 1017764"/>
              <a:gd name="connsiteX13" fmla="*/ 3325314 w 3865377"/>
              <a:gd name="connsiteY13" fmla="*/ 460200 h 1017764"/>
              <a:gd name="connsiteX14" fmla="*/ 3859322 w 3865377"/>
              <a:gd name="connsiteY14" fmla="*/ 427077 h 1017764"/>
              <a:gd name="connsiteX15" fmla="*/ 3836271 w 3865377"/>
              <a:gd name="connsiteY15" fmla="*/ 900998 h 1017764"/>
              <a:gd name="connsiteX16" fmla="*/ 3594933 w 3865377"/>
              <a:gd name="connsiteY16" fmla="*/ 1017764 h 1017764"/>
              <a:gd name="connsiteX17" fmla="*/ 0 w 3865377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20189 w 3897960"/>
              <a:gd name="connsiteY3" fmla="*/ 336374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439239 w 3897960"/>
              <a:gd name="connsiteY3" fmla="*/ 63164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0 w 3897960"/>
              <a:gd name="connsiteY17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0 w 3897960"/>
              <a:gd name="connsiteY18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0 w 3897960"/>
              <a:gd name="connsiteY19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0 w 3897960"/>
              <a:gd name="connsiteY20" fmla="*/ 220003 h 1017764"/>
              <a:gd name="connsiteX0" fmla="*/ 0 w 3897960"/>
              <a:gd name="connsiteY0" fmla="*/ 220003 h 1017764"/>
              <a:gd name="connsiteX1" fmla="*/ 271621 w 3897960"/>
              <a:gd name="connsiteY1" fmla="*/ 115233 h 1017764"/>
              <a:gd name="connsiteX2" fmla="*/ 401747 w 3897960"/>
              <a:gd name="connsiteY2" fmla="*/ 231996 h 1017764"/>
              <a:gd name="connsiteX3" fmla="*/ 505914 w 3897960"/>
              <a:gd name="connsiteY3" fmla="*/ 307799 h 1017764"/>
              <a:gd name="connsiteX4" fmla="*/ 874773 w 3897960"/>
              <a:gd name="connsiteY4" fmla="*/ 933 h 1017764"/>
              <a:gd name="connsiteX5" fmla="*/ 982164 w 3897960"/>
              <a:gd name="connsiteY5" fmla="*/ 98249 h 1017764"/>
              <a:gd name="connsiteX6" fmla="*/ 1325065 w 3897960"/>
              <a:gd name="connsiteY6" fmla="*/ 12524 h 1017764"/>
              <a:gd name="connsiteX7" fmla="*/ 1553665 w 3897960"/>
              <a:gd name="connsiteY7" fmla="*/ 288749 h 1017764"/>
              <a:gd name="connsiteX8" fmla="*/ 2232244 w 3897960"/>
              <a:gd name="connsiteY8" fmla="*/ 928 h 1017764"/>
              <a:gd name="connsiteX9" fmla="*/ 2371111 w 3897960"/>
              <a:gd name="connsiteY9" fmla="*/ 160514 h 1017764"/>
              <a:gd name="connsiteX10" fmla="*/ 2544264 w 3897960"/>
              <a:gd name="connsiteY10" fmla="*/ 164925 h 1017764"/>
              <a:gd name="connsiteX11" fmla="*/ 2782390 w 3897960"/>
              <a:gd name="connsiteY11" fmla="*/ 393525 h 1017764"/>
              <a:gd name="connsiteX12" fmla="*/ 3063223 w 3897960"/>
              <a:gd name="connsiteY12" fmla="*/ 253298 h 1017764"/>
              <a:gd name="connsiteX13" fmla="*/ 3325314 w 3897960"/>
              <a:gd name="connsiteY13" fmla="*/ 460200 h 1017764"/>
              <a:gd name="connsiteX14" fmla="*/ 3859322 w 3897960"/>
              <a:gd name="connsiteY14" fmla="*/ 427077 h 1017764"/>
              <a:gd name="connsiteX15" fmla="*/ 3836271 w 3897960"/>
              <a:gd name="connsiteY15" fmla="*/ 900998 h 1017764"/>
              <a:gd name="connsiteX16" fmla="*/ 3594933 w 3897960"/>
              <a:gd name="connsiteY16" fmla="*/ 1017764 h 1017764"/>
              <a:gd name="connsiteX17" fmla="*/ 3315788 w 3897960"/>
              <a:gd name="connsiteY17" fmla="*/ 1003125 h 1017764"/>
              <a:gd name="connsiteX18" fmla="*/ 1801313 w 3897960"/>
              <a:gd name="connsiteY18" fmla="*/ 898350 h 1017764"/>
              <a:gd name="connsiteX19" fmla="*/ 1010738 w 3897960"/>
              <a:gd name="connsiteY19" fmla="*/ 898350 h 1017764"/>
              <a:gd name="connsiteX20" fmla="*/ 267788 w 3897960"/>
              <a:gd name="connsiteY20" fmla="*/ 850725 h 1017764"/>
              <a:gd name="connsiteX21" fmla="*/ 0 w 3897960"/>
              <a:gd name="connsiteY21" fmla="*/ 220003 h 1017764"/>
              <a:gd name="connsiteX0" fmla="*/ 0 w 3897960"/>
              <a:gd name="connsiteY0" fmla="*/ 220003 h 1527749"/>
              <a:gd name="connsiteX1" fmla="*/ 271621 w 3897960"/>
              <a:gd name="connsiteY1" fmla="*/ 115233 h 1527749"/>
              <a:gd name="connsiteX2" fmla="*/ 401747 w 3897960"/>
              <a:gd name="connsiteY2" fmla="*/ 231996 h 1527749"/>
              <a:gd name="connsiteX3" fmla="*/ 505914 w 3897960"/>
              <a:gd name="connsiteY3" fmla="*/ 307799 h 1527749"/>
              <a:gd name="connsiteX4" fmla="*/ 874773 w 3897960"/>
              <a:gd name="connsiteY4" fmla="*/ 933 h 1527749"/>
              <a:gd name="connsiteX5" fmla="*/ 982164 w 3897960"/>
              <a:gd name="connsiteY5" fmla="*/ 98249 h 1527749"/>
              <a:gd name="connsiteX6" fmla="*/ 1325065 w 3897960"/>
              <a:gd name="connsiteY6" fmla="*/ 12524 h 1527749"/>
              <a:gd name="connsiteX7" fmla="*/ 1553665 w 3897960"/>
              <a:gd name="connsiteY7" fmla="*/ 288749 h 1527749"/>
              <a:gd name="connsiteX8" fmla="*/ 2232244 w 3897960"/>
              <a:gd name="connsiteY8" fmla="*/ 928 h 1527749"/>
              <a:gd name="connsiteX9" fmla="*/ 2371111 w 3897960"/>
              <a:gd name="connsiteY9" fmla="*/ 160514 h 1527749"/>
              <a:gd name="connsiteX10" fmla="*/ 2544264 w 3897960"/>
              <a:gd name="connsiteY10" fmla="*/ 164925 h 1527749"/>
              <a:gd name="connsiteX11" fmla="*/ 2782390 w 3897960"/>
              <a:gd name="connsiteY11" fmla="*/ 393525 h 1527749"/>
              <a:gd name="connsiteX12" fmla="*/ 3063223 w 3897960"/>
              <a:gd name="connsiteY12" fmla="*/ 253298 h 1527749"/>
              <a:gd name="connsiteX13" fmla="*/ 3325314 w 3897960"/>
              <a:gd name="connsiteY13" fmla="*/ 460200 h 1527749"/>
              <a:gd name="connsiteX14" fmla="*/ 3859322 w 3897960"/>
              <a:gd name="connsiteY14" fmla="*/ 427077 h 1527749"/>
              <a:gd name="connsiteX15" fmla="*/ 3836271 w 3897960"/>
              <a:gd name="connsiteY15" fmla="*/ 900998 h 1527749"/>
              <a:gd name="connsiteX16" fmla="*/ 3594933 w 3897960"/>
              <a:gd name="connsiteY16" fmla="*/ 1017764 h 1527749"/>
              <a:gd name="connsiteX17" fmla="*/ 3620588 w 3897960"/>
              <a:gd name="connsiteY17" fmla="*/ 1527000 h 1527749"/>
              <a:gd name="connsiteX18" fmla="*/ 1801313 w 3897960"/>
              <a:gd name="connsiteY18" fmla="*/ 898350 h 1527749"/>
              <a:gd name="connsiteX19" fmla="*/ 1010738 w 3897960"/>
              <a:gd name="connsiteY19" fmla="*/ 898350 h 1527749"/>
              <a:gd name="connsiteX20" fmla="*/ 267788 w 3897960"/>
              <a:gd name="connsiteY20" fmla="*/ 850725 h 1527749"/>
              <a:gd name="connsiteX21" fmla="*/ 0 w 3897960"/>
              <a:gd name="connsiteY21" fmla="*/ 220003 h 1527749"/>
              <a:gd name="connsiteX0" fmla="*/ 0 w 3897960"/>
              <a:gd name="connsiteY0" fmla="*/ 220003 h 1855911"/>
              <a:gd name="connsiteX1" fmla="*/ 271621 w 3897960"/>
              <a:gd name="connsiteY1" fmla="*/ 115233 h 1855911"/>
              <a:gd name="connsiteX2" fmla="*/ 401747 w 3897960"/>
              <a:gd name="connsiteY2" fmla="*/ 231996 h 1855911"/>
              <a:gd name="connsiteX3" fmla="*/ 505914 w 3897960"/>
              <a:gd name="connsiteY3" fmla="*/ 307799 h 1855911"/>
              <a:gd name="connsiteX4" fmla="*/ 874773 w 3897960"/>
              <a:gd name="connsiteY4" fmla="*/ 933 h 1855911"/>
              <a:gd name="connsiteX5" fmla="*/ 982164 w 3897960"/>
              <a:gd name="connsiteY5" fmla="*/ 98249 h 1855911"/>
              <a:gd name="connsiteX6" fmla="*/ 1325065 w 3897960"/>
              <a:gd name="connsiteY6" fmla="*/ 12524 h 1855911"/>
              <a:gd name="connsiteX7" fmla="*/ 1553665 w 3897960"/>
              <a:gd name="connsiteY7" fmla="*/ 288749 h 1855911"/>
              <a:gd name="connsiteX8" fmla="*/ 2232244 w 3897960"/>
              <a:gd name="connsiteY8" fmla="*/ 928 h 1855911"/>
              <a:gd name="connsiteX9" fmla="*/ 2371111 w 3897960"/>
              <a:gd name="connsiteY9" fmla="*/ 160514 h 1855911"/>
              <a:gd name="connsiteX10" fmla="*/ 2544264 w 3897960"/>
              <a:gd name="connsiteY10" fmla="*/ 164925 h 1855911"/>
              <a:gd name="connsiteX11" fmla="*/ 2782390 w 3897960"/>
              <a:gd name="connsiteY11" fmla="*/ 393525 h 1855911"/>
              <a:gd name="connsiteX12" fmla="*/ 3063223 w 3897960"/>
              <a:gd name="connsiteY12" fmla="*/ 253298 h 1855911"/>
              <a:gd name="connsiteX13" fmla="*/ 3325314 w 3897960"/>
              <a:gd name="connsiteY13" fmla="*/ 460200 h 1855911"/>
              <a:gd name="connsiteX14" fmla="*/ 3859322 w 3897960"/>
              <a:gd name="connsiteY14" fmla="*/ 427077 h 1855911"/>
              <a:gd name="connsiteX15" fmla="*/ 3836271 w 3897960"/>
              <a:gd name="connsiteY15" fmla="*/ 900998 h 1855911"/>
              <a:gd name="connsiteX16" fmla="*/ 3594933 w 3897960"/>
              <a:gd name="connsiteY16" fmla="*/ 1017764 h 1855911"/>
              <a:gd name="connsiteX17" fmla="*/ 3620588 w 3897960"/>
              <a:gd name="connsiteY17" fmla="*/ 1527000 h 1855911"/>
              <a:gd name="connsiteX18" fmla="*/ 3315788 w 3897960"/>
              <a:gd name="connsiteY18" fmla="*/ 1841325 h 1855911"/>
              <a:gd name="connsiteX19" fmla="*/ 1010738 w 3897960"/>
              <a:gd name="connsiteY19" fmla="*/ 898350 h 1855911"/>
              <a:gd name="connsiteX20" fmla="*/ 267788 w 3897960"/>
              <a:gd name="connsiteY20" fmla="*/ 850725 h 1855911"/>
              <a:gd name="connsiteX21" fmla="*/ 0 w 3897960"/>
              <a:gd name="connsiteY21" fmla="*/ 220003 h 1855911"/>
              <a:gd name="connsiteX0" fmla="*/ 0 w 3897960"/>
              <a:gd name="connsiteY0" fmla="*/ 220003 h 1866566"/>
              <a:gd name="connsiteX1" fmla="*/ 271621 w 3897960"/>
              <a:gd name="connsiteY1" fmla="*/ 115233 h 1866566"/>
              <a:gd name="connsiteX2" fmla="*/ 401747 w 3897960"/>
              <a:gd name="connsiteY2" fmla="*/ 231996 h 1866566"/>
              <a:gd name="connsiteX3" fmla="*/ 505914 w 3897960"/>
              <a:gd name="connsiteY3" fmla="*/ 307799 h 1866566"/>
              <a:gd name="connsiteX4" fmla="*/ 874773 w 3897960"/>
              <a:gd name="connsiteY4" fmla="*/ 933 h 1866566"/>
              <a:gd name="connsiteX5" fmla="*/ 982164 w 3897960"/>
              <a:gd name="connsiteY5" fmla="*/ 98249 h 1866566"/>
              <a:gd name="connsiteX6" fmla="*/ 1325065 w 3897960"/>
              <a:gd name="connsiteY6" fmla="*/ 12524 h 1866566"/>
              <a:gd name="connsiteX7" fmla="*/ 1553665 w 3897960"/>
              <a:gd name="connsiteY7" fmla="*/ 288749 h 1866566"/>
              <a:gd name="connsiteX8" fmla="*/ 2232244 w 3897960"/>
              <a:gd name="connsiteY8" fmla="*/ 928 h 1866566"/>
              <a:gd name="connsiteX9" fmla="*/ 2371111 w 3897960"/>
              <a:gd name="connsiteY9" fmla="*/ 160514 h 1866566"/>
              <a:gd name="connsiteX10" fmla="*/ 2544264 w 3897960"/>
              <a:gd name="connsiteY10" fmla="*/ 164925 h 1866566"/>
              <a:gd name="connsiteX11" fmla="*/ 2782390 w 3897960"/>
              <a:gd name="connsiteY11" fmla="*/ 393525 h 1866566"/>
              <a:gd name="connsiteX12" fmla="*/ 3063223 w 3897960"/>
              <a:gd name="connsiteY12" fmla="*/ 253298 h 1866566"/>
              <a:gd name="connsiteX13" fmla="*/ 3325314 w 3897960"/>
              <a:gd name="connsiteY13" fmla="*/ 460200 h 1866566"/>
              <a:gd name="connsiteX14" fmla="*/ 3859322 w 3897960"/>
              <a:gd name="connsiteY14" fmla="*/ 427077 h 1866566"/>
              <a:gd name="connsiteX15" fmla="*/ 3836271 w 3897960"/>
              <a:gd name="connsiteY15" fmla="*/ 900998 h 1866566"/>
              <a:gd name="connsiteX16" fmla="*/ 3594933 w 3897960"/>
              <a:gd name="connsiteY16" fmla="*/ 1017764 h 1866566"/>
              <a:gd name="connsiteX17" fmla="*/ 3620588 w 3897960"/>
              <a:gd name="connsiteY17" fmla="*/ 1527000 h 1866566"/>
              <a:gd name="connsiteX18" fmla="*/ 3315788 w 3897960"/>
              <a:gd name="connsiteY18" fmla="*/ 1841325 h 1866566"/>
              <a:gd name="connsiteX19" fmla="*/ 1010738 w 3897960"/>
              <a:gd name="connsiteY19" fmla="*/ 898350 h 1866566"/>
              <a:gd name="connsiteX20" fmla="*/ 267788 w 3897960"/>
              <a:gd name="connsiteY20" fmla="*/ 850725 h 1866566"/>
              <a:gd name="connsiteX21" fmla="*/ 0 w 3897960"/>
              <a:gd name="connsiteY21" fmla="*/ 220003 h 1866566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895648"/>
              <a:gd name="connsiteX1" fmla="*/ 271621 w 3897960"/>
              <a:gd name="connsiteY1" fmla="*/ 115233 h 1895648"/>
              <a:gd name="connsiteX2" fmla="*/ 401747 w 3897960"/>
              <a:gd name="connsiteY2" fmla="*/ 231996 h 1895648"/>
              <a:gd name="connsiteX3" fmla="*/ 505914 w 3897960"/>
              <a:gd name="connsiteY3" fmla="*/ 307799 h 1895648"/>
              <a:gd name="connsiteX4" fmla="*/ 874773 w 3897960"/>
              <a:gd name="connsiteY4" fmla="*/ 933 h 1895648"/>
              <a:gd name="connsiteX5" fmla="*/ 982164 w 3897960"/>
              <a:gd name="connsiteY5" fmla="*/ 98249 h 1895648"/>
              <a:gd name="connsiteX6" fmla="*/ 1325065 w 3897960"/>
              <a:gd name="connsiteY6" fmla="*/ 12524 h 1895648"/>
              <a:gd name="connsiteX7" fmla="*/ 1553665 w 3897960"/>
              <a:gd name="connsiteY7" fmla="*/ 288749 h 1895648"/>
              <a:gd name="connsiteX8" fmla="*/ 2232244 w 3897960"/>
              <a:gd name="connsiteY8" fmla="*/ 928 h 1895648"/>
              <a:gd name="connsiteX9" fmla="*/ 2371111 w 3897960"/>
              <a:gd name="connsiteY9" fmla="*/ 160514 h 1895648"/>
              <a:gd name="connsiteX10" fmla="*/ 2544264 w 3897960"/>
              <a:gd name="connsiteY10" fmla="*/ 164925 h 1895648"/>
              <a:gd name="connsiteX11" fmla="*/ 2782390 w 3897960"/>
              <a:gd name="connsiteY11" fmla="*/ 393525 h 1895648"/>
              <a:gd name="connsiteX12" fmla="*/ 3063223 w 3897960"/>
              <a:gd name="connsiteY12" fmla="*/ 253298 h 1895648"/>
              <a:gd name="connsiteX13" fmla="*/ 3325314 w 3897960"/>
              <a:gd name="connsiteY13" fmla="*/ 460200 h 1895648"/>
              <a:gd name="connsiteX14" fmla="*/ 3859322 w 3897960"/>
              <a:gd name="connsiteY14" fmla="*/ 427077 h 1895648"/>
              <a:gd name="connsiteX15" fmla="*/ 3836271 w 3897960"/>
              <a:gd name="connsiteY15" fmla="*/ 900998 h 1895648"/>
              <a:gd name="connsiteX16" fmla="*/ 3594933 w 3897960"/>
              <a:gd name="connsiteY16" fmla="*/ 1017764 h 1895648"/>
              <a:gd name="connsiteX17" fmla="*/ 3620588 w 3897960"/>
              <a:gd name="connsiteY17" fmla="*/ 1527000 h 1895648"/>
              <a:gd name="connsiteX18" fmla="*/ 3792038 w 3897960"/>
              <a:gd name="connsiteY18" fmla="*/ 1717499 h 1895648"/>
              <a:gd name="connsiteX19" fmla="*/ 3315788 w 3897960"/>
              <a:gd name="connsiteY19" fmla="*/ 1841325 h 1895648"/>
              <a:gd name="connsiteX20" fmla="*/ 1010738 w 3897960"/>
              <a:gd name="connsiteY20" fmla="*/ 898350 h 1895648"/>
              <a:gd name="connsiteX21" fmla="*/ 267788 w 3897960"/>
              <a:gd name="connsiteY21" fmla="*/ 850725 h 1895648"/>
              <a:gd name="connsiteX22" fmla="*/ 0 w 3897960"/>
              <a:gd name="connsiteY22" fmla="*/ 220003 h 1895648"/>
              <a:gd name="connsiteX0" fmla="*/ 0 w 3897960"/>
              <a:gd name="connsiteY0" fmla="*/ 220003 h 1930141"/>
              <a:gd name="connsiteX1" fmla="*/ 271621 w 3897960"/>
              <a:gd name="connsiteY1" fmla="*/ 115233 h 1930141"/>
              <a:gd name="connsiteX2" fmla="*/ 401747 w 3897960"/>
              <a:gd name="connsiteY2" fmla="*/ 231996 h 1930141"/>
              <a:gd name="connsiteX3" fmla="*/ 505914 w 3897960"/>
              <a:gd name="connsiteY3" fmla="*/ 307799 h 1930141"/>
              <a:gd name="connsiteX4" fmla="*/ 874773 w 3897960"/>
              <a:gd name="connsiteY4" fmla="*/ 933 h 1930141"/>
              <a:gd name="connsiteX5" fmla="*/ 982164 w 3897960"/>
              <a:gd name="connsiteY5" fmla="*/ 98249 h 1930141"/>
              <a:gd name="connsiteX6" fmla="*/ 1325065 w 3897960"/>
              <a:gd name="connsiteY6" fmla="*/ 12524 h 1930141"/>
              <a:gd name="connsiteX7" fmla="*/ 1553665 w 3897960"/>
              <a:gd name="connsiteY7" fmla="*/ 288749 h 1930141"/>
              <a:gd name="connsiteX8" fmla="*/ 2232244 w 3897960"/>
              <a:gd name="connsiteY8" fmla="*/ 928 h 1930141"/>
              <a:gd name="connsiteX9" fmla="*/ 2371111 w 3897960"/>
              <a:gd name="connsiteY9" fmla="*/ 160514 h 1930141"/>
              <a:gd name="connsiteX10" fmla="*/ 2544264 w 3897960"/>
              <a:gd name="connsiteY10" fmla="*/ 164925 h 1930141"/>
              <a:gd name="connsiteX11" fmla="*/ 2782390 w 3897960"/>
              <a:gd name="connsiteY11" fmla="*/ 393525 h 1930141"/>
              <a:gd name="connsiteX12" fmla="*/ 3063223 w 3897960"/>
              <a:gd name="connsiteY12" fmla="*/ 253298 h 1930141"/>
              <a:gd name="connsiteX13" fmla="*/ 3325314 w 3897960"/>
              <a:gd name="connsiteY13" fmla="*/ 460200 h 1930141"/>
              <a:gd name="connsiteX14" fmla="*/ 3859322 w 3897960"/>
              <a:gd name="connsiteY14" fmla="*/ 427077 h 1930141"/>
              <a:gd name="connsiteX15" fmla="*/ 3836271 w 3897960"/>
              <a:gd name="connsiteY15" fmla="*/ 900998 h 1930141"/>
              <a:gd name="connsiteX16" fmla="*/ 3594933 w 3897960"/>
              <a:gd name="connsiteY16" fmla="*/ 1017764 h 1930141"/>
              <a:gd name="connsiteX17" fmla="*/ 3620588 w 3897960"/>
              <a:gd name="connsiteY17" fmla="*/ 1527000 h 1930141"/>
              <a:gd name="connsiteX18" fmla="*/ 3792038 w 3897960"/>
              <a:gd name="connsiteY18" fmla="*/ 1717499 h 1930141"/>
              <a:gd name="connsiteX19" fmla="*/ 3544388 w 3897960"/>
              <a:gd name="connsiteY19" fmla="*/ 1879424 h 1930141"/>
              <a:gd name="connsiteX20" fmla="*/ 3315788 w 3897960"/>
              <a:gd name="connsiteY20" fmla="*/ 1841325 h 1930141"/>
              <a:gd name="connsiteX21" fmla="*/ 1010738 w 3897960"/>
              <a:gd name="connsiteY21" fmla="*/ 898350 h 1930141"/>
              <a:gd name="connsiteX22" fmla="*/ 267788 w 3897960"/>
              <a:gd name="connsiteY22" fmla="*/ 850725 h 1930141"/>
              <a:gd name="connsiteX23" fmla="*/ 0 w 3897960"/>
              <a:gd name="connsiteY23" fmla="*/ 220003 h 1930141"/>
              <a:gd name="connsiteX0" fmla="*/ 0 w 3897960"/>
              <a:gd name="connsiteY0" fmla="*/ 220003 h 2096606"/>
              <a:gd name="connsiteX1" fmla="*/ 271621 w 3897960"/>
              <a:gd name="connsiteY1" fmla="*/ 115233 h 2096606"/>
              <a:gd name="connsiteX2" fmla="*/ 401747 w 3897960"/>
              <a:gd name="connsiteY2" fmla="*/ 231996 h 2096606"/>
              <a:gd name="connsiteX3" fmla="*/ 505914 w 3897960"/>
              <a:gd name="connsiteY3" fmla="*/ 307799 h 2096606"/>
              <a:gd name="connsiteX4" fmla="*/ 874773 w 3897960"/>
              <a:gd name="connsiteY4" fmla="*/ 933 h 2096606"/>
              <a:gd name="connsiteX5" fmla="*/ 982164 w 3897960"/>
              <a:gd name="connsiteY5" fmla="*/ 98249 h 2096606"/>
              <a:gd name="connsiteX6" fmla="*/ 1325065 w 3897960"/>
              <a:gd name="connsiteY6" fmla="*/ 12524 h 2096606"/>
              <a:gd name="connsiteX7" fmla="*/ 1553665 w 3897960"/>
              <a:gd name="connsiteY7" fmla="*/ 288749 h 2096606"/>
              <a:gd name="connsiteX8" fmla="*/ 2232244 w 3897960"/>
              <a:gd name="connsiteY8" fmla="*/ 928 h 2096606"/>
              <a:gd name="connsiteX9" fmla="*/ 2371111 w 3897960"/>
              <a:gd name="connsiteY9" fmla="*/ 160514 h 2096606"/>
              <a:gd name="connsiteX10" fmla="*/ 2544264 w 3897960"/>
              <a:gd name="connsiteY10" fmla="*/ 164925 h 2096606"/>
              <a:gd name="connsiteX11" fmla="*/ 2782390 w 3897960"/>
              <a:gd name="connsiteY11" fmla="*/ 393525 h 2096606"/>
              <a:gd name="connsiteX12" fmla="*/ 3063223 w 3897960"/>
              <a:gd name="connsiteY12" fmla="*/ 253298 h 2096606"/>
              <a:gd name="connsiteX13" fmla="*/ 3325314 w 3897960"/>
              <a:gd name="connsiteY13" fmla="*/ 460200 h 2096606"/>
              <a:gd name="connsiteX14" fmla="*/ 3859322 w 3897960"/>
              <a:gd name="connsiteY14" fmla="*/ 427077 h 2096606"/>
              <a:gd name="connsiteX15" fmla="*/ 3836271 w 3897960"/>
              <a:gd name="connsiteY15" fmla="*/ 900998 h 2096606"/>
              <a:gd name="connsiteX16" fmla="*/ 3594933 w 3897960"/>
              <a:gd name="connsiteY16" fmla="*/ 1017764 h 2096606"/>
              <a:gd name="connsiteX17" fmla="*/ 3620588 w 3897960"/>
              <a:gd name="connsiteY17" fmla="*/ 1527000 h 2096606"/>
              <a:gd name="connsiteX18" fmla="*/ 3792038 w 3897960"/>
              <a:gd name="connsiteY18" fmla="*/ 1717499 h 2096606"/>
              <a:gd name="connsiteX19" fmla="*/ 3544388 w 3897960"/>
              <a:gd name="connsiteY19" fmla="*/ 1879424 h 2096606"/>
              <a:gd name="connsiteX20" fmla="*/ 3477713 w 3897960"/>
              <a:gd name="connsiteY20" fmla="*/ 2050875 h 2096606"/>
              <a:gd name="connsiteX21" fmla="*/ 1010738 w 3897960"/>
              <a:gd name="connsiteY21" fmla="*/ 898350 h 2096606"/>
              <a:gd name="connsiteX22" fmla="*/ 267788 w 3897960"/>
              <a:gd name="connsiteY22" fmla="*/ 850725 h 2096606"/>
              <a:gd name="connsiteX23" fmla="*/ 0 w 3897960"/>
              <a:gd name="connsiteY23" fmla="*/ 220003 h 2096606"/>
              <a:gd name="connsiteX0" fmla="*/ 0 w 3897960"/>
              <a:gd name="connsiteY0" fmla="*/ 220003 h 2050875"/>
              <a:gd name="connsiteX1" fmla="*/ 271621 w 3897960"/>
              <a:gd name="connsiteY1" fmla="*/ 115233 h 2050875"/>
              <a:gd name="connsiteX2" fmla="*/ 401747 w 3897960"/>
              <a:gd name="connsiteY2" fmla="*/ 231996 h 2050875"/>
              <a:gd name="connsiteX3" fmla="*/ 505914 w 3897960"/>
              <a:gd name="connsiteY3" fmla="*/ 307799 h 2050875"/>
              <a:gd name="connsiteX4" fmla="*/ 874773 w 3897960"/>
              <a:gd name="connsiteY4" fmla="*/ 933 h 2050875"/>
              <a:gd name="connsiteX5" fmla="*/ 982164 w 3897960"/>
              <a:gd name="connsiteY5" fmla="*/ 98249 h 2050875"/>
              <a:gd name="connsiteX6" fmla="*/ 1325065 w 3897960"/>
              <a:gd name="connsiteY6" fmla="*/ 12524 h 2050875"/>
              <a:gd name="connsiteX7" fmla="*/ 1553665 w 3897960"/>
              <a:gd name="connsiteY7" fmla="*/ 288749 h 2050875"/>
              <a:gd name="connsiteX8" fmla="*/ 2232244 w 3897960"/>
              <a:gd name="connsiteY8" fmla="*/ 928 h 2050875"/>
              <a:gd name="connsiteX9" fmla="*/ 2371111 w 3897960"/>
              <a:gd name="connsiteY9" fmla="*/ 160514 h 2050875"/>
              <a:gd name="connsiteX10" fmla="*/ 2544264 w 3897960"/>
              <a:gd name="connsiteY10" fmla="*/ 164925 h 2050875"/>
              <a:gd name="connsiteX11" fmla="*/ 2782390 w 3897960"/>
              <a:gd name="connsiteY11" fmla="*/ 393525 h 2050875"/>
              <a:gd name="connsiteX12" fmla="*/ 3063223 w 3897960"/>
              <a:gd name="connsiteY12" fmla="*/ 253298 h 2050875"/>
              <a:gd name="connsiteX13" fmla="*/ 3325314 w 3897960"/>
              <a:gd name="connsiteY13" fmla="*/ 460200 h 2050875"/>
              <a:gd name="connsiteX14" fmla="*/ 3859322 w 3897960"/>
              <a:gd name="connsiteY14" fmla="*/ 427077 h 2050875"/>
              <a:gd name="connsiteX15" fmla="*/ 3836271 w 3897960"/>
              <a:gd name="connsiteY15" fmla="*/ 900998 h 2050875"/>
              <a:gd name="connsiteX16" fmla="*/ 3594933 w 3897960"/>
              <a:gd name="connsiteY16" fmla="*/ 1017764 h 2050875"/>
              <a:gd name="connsiteX17" fmla="*/ 3620588 w 3897960"/>
              <a:gd name="connsiteY17" fmla="*/ 1527000 h 2050875"/>
              <a:gd name="connsiteX18" fmla="*/ 3792038 w 3897960"/>
              <a:gd name="connsiteY18" fmla="*/ 1717499 h 2050875"/>
              <a:gd name="connsiteX19" fmla="*/ 3544388 w 3897960"/>
              <a:gd name="connsiteY19" fmla="*/ 1879424 h 2050875"/>
              <a:gd name="connsiteX20" fmla="*/ 3477713 w 3897960"/>
              <a:gd name="connsiteY20" fmla="*/ 2050875 h 2050875"/>
              <a:gd name="connsiteX21" fmla="*/ 1010738 w 3897960"/>
              <a:gd name="connsiteY21" fmla="*/ 898350 h 2050875"/>
              <a:gd name="connsiteX22" fmla="*/ 267788 w 3897960"/>
              <a:gd name="connsiteY22" fmla="*/ 850725 h 2050875"/>
              <a:gd name="connsiteX23" fmla="*/ 0 w 3897960"/>
              <a:gd name="connsiteY23" fmla="*/ 220003 h 2050875"/>
              <a:gd name="connsiteX0" fmla="*/ 0 w 3897960"/>
              <a:gd name="connsiteY0" fmla="*/ 220003 h 2052143"/>
              <a:gd name="connsiteX1" fmla="*/ 271621 w 3897960"/>
              <a:gd name="connsiteY1" fmla="*/ 115233 h 2052143"/>
              <a:gd name="connsiteX2" fmla="*/ 401747 w 3897960"/>
              <a:gd name="connsiteY2" fmla="*/ 231996 h 2052143"/>
              <a:gd name="connsiteX3" fmla="*/ 505914 w 3897960"/>
              <a:gd name="connsiteY3" fmla="*/ 307799 h 2052143"/>
              <a:gd name="connsiteX4" fmla="*/ 874773 w 3897960"/>
              <a:gd name="connsiteY4" fmla="*/ 933 h 2052143"/>
              <a:gd name="connsiteX5" fmla="*/ 982164 w 3897960"/>
              <a:gd name="connsiteY5" fmla="*/ 98249 h 2052143"/>
              <a:gd name="connsiteX6" fmla="*/ 1325065 w 3897960"/>
              <a:gd name="connsiteY6" fmla="*/ 12524 h 2052143"/>
              <a:gd name="connsiteX7" fmla="*/ 1553665 w 3897960"/>
              <a:gd name="connsiteY7" fmla="*/ 288749 h 2052143"/>
              <a:gd name="connsiteX8" fmla="*/ 2232244 w 3897960"/>
              <a:gd name="connsiteY8" fmla="*/ 928 h 2052143"/>
              <a:gd name="connsiteX9" fmla="*/ 2371111 w 3897960"/>
              <a:gd name="connsiteY9" fmla="*/ 160514 h 2052143"/>
              <a:gd name="connsiteX10" fmla="*/ 2544264 w 3897960"/>
              <a:gd name="connsiteY10" fmla="*/ 164925 h 2052143"/>
              <a:gd name="connsiteX11" fmla="*/ 2782390 w 3897960"/>
              <a:gd name="connsiteY11" fmla="*/ 393525 h 2052143"/>
              <a:gd name="connsiteX12" fmla="*/ 3063223 w 3897960"/>
              <a:gd name="connsiteY12" fmla="*/ 253298 h 2052143"/>
              <a:gd name="connsiteX13" fmla="*/ 3325314 w 3897960"/>
              <a:gd name="connsiteY13" fmla="*/ 460200 h 2052143"/>
              <a:gd name="connsiteX14" fmla="*/ 3859322 w 3897960"/>
              <a:gd name="connsiteY14" fmla="*/ 427077 h 2052143"/>
              <a:gd name="connsiteX15" fmla="*/ 3836271 w 3897960"/>
              <a:gd name="connsiteY15" fmla="*/ 900998 h 2052143"/>
              <a:gd name="connsiteX16" fmla="*/ 3594933 w 3897960"/>
              <a:gd name="connsiteY16" fmla="*/ 1017764 h 2052143"/>
              <a:gd name="connsiteX17" fmla="*/ 3620588 w 3897960"/>
              <a:gd name="connsiteY17" fmla="*/ 1527000 h 2052143"/>
              <a:gd name="connsiteX18" fmla="*/ 3792038 w 3897960"/>
              <a:gd name="connsiteY18" fmla="*/ 1717499 h 2052143"/>
              <a:gd name="connsiteX19" fmla="*/ 3544388 w 3897960"/>
              <a:gd name="connsiteY19" fmla="*/ 1879424 h 2052143"/>
              <a:gd name="connsiteX20" fmla="*/ 3477713 w 3897960"/>
              <a:gd name="connsiteY20" fmla="*/ 2050875 h 2052143"/>
              <a:gd name="connsiteX21" fmla="*/ 2896688 w 3897960"/>
              <a:gd name="connsiteY21" fmla="*/ 1803224 h 2052143"/>
              <a:gd name="connsiteX22" fmla="*/ 1010738 w 3897960"/>
              <a:gd name="connsiteY22" fmla="*/ 898350 h 2052143"/>
              <a:gd name="connsiteX23" fmla="*/ 267788 w 3897960"/>
              <a:gd name="connsiteY23" fmla="*/ 850725 h 2052143"/>
              <a:gd name="connsiteX24" fmla="*/ 0 w 3897960"/>
              <a:gd name="connsiteY24" fmla="*/ 220003 h 2052143"/>
              <a:gd name="connsiteX0" fmla="*/ 0 w 3897960"/>
              <a:gd name="connsiteY0" fmla="*/ 220003 h 2463076"/>
              <a:gd name="connsiteX1" fmla="*/ 271621 w 3897960"/>
              <a:gd name="connsiteY1" fmla="*/ 115233 h 2463076"/>
              <a:gd name="connsiteX2" fmla="*/ 401747 w 3897960"/>
              <a:gd name="connsiteY2" fmla="*/ 231996 h 2463076"/>
              <a:gd name="connsiteX3" fmla="*/ 505914 w 3897960"/>
              <a:gd name="connsiteY3" fmla="*/ 307799 h 2463076"/>
              <a:gd name="connsiteX4" fmla="*/ 874773 w 3897960"/>
              <a:gd name="connsiteY4" fmla="*/ 933 h 2463076"/>
              <a:gd name="connsiteX5" fmla="*/ 982164 w 3897960"/>
              <a:gd name="connsiteY5" fmla="*/ 98249 h 2463076"/>
              <a:gd name="connsiteX6" fmla="*/ 1325065 w 3897960"/>
              <a:gd name="connsiteY6" fmla="*/ 12524 h 2463076"/>
              <a:gd name="connsiteX7" fmla="*/ 1553665 w 3897960"/>
              <a:gd name="connsiteY7" fmla="*/ 288749 h 2463076"/>
              <a:gd name="connsiteX8" fmla="*/ 2232244 w 3897960"/>
              <a:gd name="connsiteY8" fmla="*/ 928 h 2463076"/>
              <a:gd name="connsiteX9" fmla="*/ 2371111 w 3897960"/>
              <a:gd name="connsiteY9" fmla="*/ 160514 h 2463076"/>
              <a:gd name="connsiteX10" fmla="*/ 2544264 w 3897960"/>
              <a:gd name="connsiteY10" fmla="*/ 164925 h 2463076"/>
              <a:gd name="connsiteX11" fmla="*/ 2782390 w 3897960"/>
              <a:gd name="connsiteY11" fmla="*/ 393525 h 2463076"/>
              <a:gd name="connsiteX12" fmla="*/ 3063223 w 3897960"/>
              <a:gd name="connsiteY12" fmla="*/ 253298 h 2463076"/>
              <a:gd name="connsiteX13" fmla="*/ 3325314 w 3897960"/>
              <a:gd name="connsiteY13" fmla="*/ 460200 h 2463076"/>
              <a:gd name="connsiteX14" fmla="*/ 3859322 w 3897960"/>
              <a:gd name="connsiteY14" fmla="*/ 427077 h 2463076"/>
              <a:gd name="connsiteX15" fmla="*/ 3836271 w 3897960"/>
              <a:gd name="connsiteY15" fmla="*/ 900998 h 2463076"/>
              <a:gd name="connsiteX16" fmla="*/ 3594933 w 3897960"/>
              <a:gd name="connsiteY16" fmla="*/ 1017764 h 2463076"/>
              <a:gd name="connsiteX17" fmla="*/ 3620588 w 3897960"/>
              <a:gd name="connsiteY17" fmla="*/ 1527000 h 2463076"/>
              <a:gd name="connsiteX18" fmla="*/ 3792038 w 3897960"/>
              <a:gd name="connsiteY18" fmla="*/ 1717499 h 2463076"/>
              <a:gd name="connsiteX19" fmla="*/ 3544388 w 3897960"/>
              <a:gd name="connsiteY19" fmla="*/ 1879424 h 2463076"/>
              <a:gd name="connsiteX20" fmla="*/ 3477713 w 3897960"/>
              <a:gd name="connsiteY20" fmla="*/ 2050875 h 2463076"/>
              <a:gd name="connsiteX21" fmla="*/ 3649163 w 3897960"/>
              <a:gd name="connsiteY21" fmla="*/ 2460449 h 2463076"/>
              <a:gd name="connsiteX22" fmla="*/ 2896688 w 3897960"/>
              <a:gd name="connsiteY22" fmla="*/ 1803224 h 2463076"/>
              <a:gd name="connsiteX23" fmla="*/ 1010738 w 3897960"/>
              <a:gd name="connsiteY23" fmla="*/ 898350 h 2463076"/>
              <a:gd name="connsiteX24" fmla="*/ 267788 w 3897960"/>
              <a:gd name="connsiteY24" fmla="*/ 850725 h 2463076"/>
              <a:gd name="connsiteX25" fmla="*/ 0 w 3897960"/>
              <a:gd name="connsiteY25" fmla="*/ 220003 h 2463076"/>
              <a:gd name="connsiteX0" fmla="*/ 0 w 3897960"/>
              <a:gd name="connsiteY0" fmla="*/ 220003 h 2283659"/>
              <a:gd name="connsiteX1" fmla="*/ 271621 w 3897960"/>
              <a:gd name="connsiteY1" fmla="*/ 115233 h 2283659"/>
              <a:gd name="connsiteX2" fmla="*/ 401747 w 3897960"/>
              <a:gd name="connsiteY2" fmla="*/ 231996 h 2283659"/>
              <a:gd name="connsiteX3" fmla="*/ 505914 w 3897960"/>
              <a:gd name="connsiteY3" fmla="*/ 307799 h 2283659"/>
              <a:gd name="connsiteX4" fmla="*/ 874773 w 3897960"/>
              <a:gd name="connsiteY4" fmla="*/ 933 h 2283659"/>
              <a:gd name="connsiteX5" fmla="*/ 982164 w 3897960"/>
              <a:gd name="connsiteY5" fmla="*/ 98249 h 2283659"/>
              <a:gd name="connsiteX6" fmla="*/ 1325065 w 3897960"/>
              <a:gd name="connsiteY6" fmla="*/ 12524 h 2283659"/>
              <a:gd name="connsiteX7" fmla="*/ 1553665 w 3897960"/>
              <a:gd name="connsiteY7" fmla="*/ 288749 h 2283659"/>
              <a:gd name="connsiteX8" fmla="*/ 2232244 w 3897960"/>
              <a:gd name="connsiteY8" fmla="*/ 928 h 2283659"/>
              <a:gd name="connsiteX9" fmla="*/ 2371111 w 3897960"/>
              <a:gd name="connsiteY9" fmla="*/ 160514 h 2283659"/>
              <a:gd name="connsiteX10" fmla="*/ 2544264 w 3897960"/>
              <a:gd name="connsiteY10" fmla="*/ 164925 h 2283659"/>
              <a:gd name="connsiteX11" fmla="*/ 2782390 w 3897960"/>
              <a:gd name="connsiteY11" fmla="*/ 393525 h 2283659"/>
              <a:gd name="connsiteX12" fmla="*/ 3063223 w 3897960"/>
              <a:gd name="connsiteY12" fmla="*/ 253298 h 2283659"/>
              <a:gd name="connsiteX13" fmla="*/ 3325314 w 3897960"/>
              <a:gd name="connsiteY13" fmla="*/ 460200 h 2283659"/>
              <a:gd name="connsiteX14" fmla="*/ 3859322 w 3897960"/>
              <a:gd name="connsiteY14" fmla="*/ 427077 h 2283659"/>
              <a:gd name="connsiteX15" fmla="*/ 3836271 w 3897960"/>
              <a:gd name="connsiteY15" fmla="*/ 900998 h 2283659"/>
              <a:gd name="connsiteX16" fmla="*/ 3594933 w 3897960"/>
              <a:gd name="connsiteY16" fmla="*/ 1017764 h 2283659"/>
              <a:gd name="connsiteX17" fmla="*/ 3620588 w 3897960"/>
              <a:gd name="connsiteY17" fmla="*/ 1527000 h 2283659"/>
              <a:gd name="connsiteX18" fmla="*/ 3792038 w 3897960"/>
              <a:gd name="connsiteY18" fmla="*/ 1717499 h 2283659"/>
              <a:gd name="connsiteX19" fmla="*/ 3544388 w 3897960"/>
              <a:gd name="connsiteY19" fmla="*/ 1879424 h 2283659"/>
              <a:gd name="connsiteX20" fmla="*/ 3477713 w 3897960"/>
              <a:gd name="connsiteY20" fmla="*/ 2050875 h 2283659"/>
              <a:gd name="connsiteX21" fmla="*/ 3668213 w 3897960"/>
              <a:gd name="connsiteY21" fmla="*/ 2279474 h 2283659"/>
              <a:gd name="connsiteX22" fmla="*/ 2896688 w 3897960"/>
              <a:gd name="connsiteY22" fmla="*/ 1803224 h 2283659"/>
              <a:gd name="connsiteX23" fmla="*/ 1010738 w 3897960"/>
              <a:gd name="connsiteY23" fmla="*/ 898350 h 2283659"/>
              <a:gd name="connsiteX24" fmla="*/ 267788 w 3897960"/>
              <a:gd name="connsiteY24" fmla="*/ 850725 h 2283659"/>
              <a:gd name="connsiteX25" fmla="*/ 0 w 3897960"/>
              <a:gd name="connsiteY25" fmla="*/ 220003 h 2283659"/>
              <a:gd name="connsiteX0" fmla="*/ 0 w 3897960"/>
              <a:gd name="connsiteY0" fmla="*/ 220003 h 2596229"/>
              <a:gd name="connsiteX1" fmla="*/ 271621 w 3897960"/>
              <a:gd name="connsiteY1" fmla="*/ 115233 h 2596229"/>
              <a:gd name="connsiteX2" fmla="*/ 401747 w 3897960"/>
              <a:gd name="connsiteY2" fmla="*/ 231996 h 2596229"/>
              <a:gd name="connsiteX3" fmla="*/ 505914 w 3897960"/>
              <a:gd name="connsiteY3" fmla="*/ 307799 h 2596229"/>
              <a:gd name="connsiteX4" fmla="*/ 874773 w 3897960"/>
              <a:gd name="connsiteY4" fmla="*/ 933 h 2596229"/>
              <a:gd name="connsiteX5" fmla="*/ 982164 w 3897960"/>
              <a:gd name="connsiteY5" fmla="*/ 98249 h 2596229"/>
              <a:gd name="connsiteX6" fmla="*/ 1325065 w 3897960"/>
              <a:gd name="connsiteY6" fmla="*/ 12524 h 2596229"/>
              <a:gd name="connsiteX7" fmla="*/ 1553665 w 3897960"/>
              <a:gd name="connsiteY7" fmla="*/ 288749 h 2596229"/>
              <a:gd name="connsiteX8" fmla="*/ 2232244 w 3897960"/>
              <a:gd name="connsiteY8" fmla="*/ 928 h 2596229"/>
              <a:gd name="connsiteX9" fmla="*/ 2371111 w 3897960"/>
              <a:gd name="connsiteY9" fmla="*/ 160514 h 2596229"/>
              <a:gd name="connsiteX10" fmla="*/ 2544264 w 3897960"/>
              <a:gd name="connsiteY10" fmla="*/ 164925 h 2596229"/>
              <a:gd name="connsiteX11" fmla="*/ 2782390 w 3897960"/>
              <a:gd name="connsiteY11" fmla="*/ 393525 h 2596229"/>
              <a:gd name="connsiteX12" fmla="*/ 3063223 w 3897960"/>
              <a:gd name="connsiteY12" fmla="*/ 253298 h 2596229"/>
              <a:gd name="connsiteX13" fmla="*/ 3325314 w 3897960"/>
              <a:gd name="connsiteY13" fmla="*/ 460200 h 2596229"/>
              <a:gd name="connsiteX14" fmla="*/ 3859322 w 3897960"/>
              <a:gd name="connsiteY14" fmla="*/ 427077 h 2596229"/>
              <a:gd name="connsiteX15" fmla="*/ 3836271 w 3897960"/>
              <a:gd name="connsiteY15" fmla="*/ 900998 h 2596229"/>
              <a:gd name="connsiteX16" fmla="*/ 3594933 w 3897960"/>
              <a:gd name="connsiteY16" fmla="*/ 1017764 h 2596229"/>
              <a:gd name="connsiteX17" fmla="*/ 3620588 w 3897960"/>
              <a:gd name="connsiteY17" fmla="*/ 1527000 h 2596229"/>
              <a:gd name="connsiteX18" fmla="*/ 3792038 w 3897960"/>
              <a:gd name="connsiteY18" fmla="*/ 1717499 h 2596229"/>
              <a:gd name="connsiteX19" fmla="*/ 3544388 w 3897960"/>
              <a:gd name="connsiteY19" fmla="*/ 1879424 h 2596229"/>
              <a:gd name="connsiteX20" fmla="*/ 3477713 w 3897960"/>
              <a:gd name="connsiteY20" fmla="*/ 2050875 h 2596229"/>
              <a:gd name="connsiteX21" fmla="*/ 3668213 w 3897960"/>
              <a:gd name="connsiteY21" fmla="*/ 2279474 h 2596229"/>
              <a:gd name="connsiteX22" fmla="*/ 3592013 w 3897960"/>
              <a:gd name="connsiteY22" fmla="*/ 2565224 h 2596229"/>
              <a:gd name="connsiteX23" fmla="*/ 1010738 w 3897960"/>
              <a:gd name="connsiteY23" fmla="*/ 898350 h 2596229"/>
              <a:gd name="connsiteX24" fmla="*/ 267788 w 3897960"/>
              <a:gd name="connsiteY24" fmla="*/ 850725 h 2596229"/>
              <a:gd name="connsiteX25" fmla="*/ 0 w 3897960"/>
              <a:gd name="connsiteY25" fmla="*/ 220003 h 2596229"/>
              <a:gd name="connsiteX0" fmla="*/ 0 w 3897960"/>
              <a:gd name="connsiteY0" fmla="*/ 220003 h 2567913"/>
              <a:gd name="connsiteX1" fmla="*/ 271621 w 3897960"/>
              <a:gd name="connsiteY1" fmla="*/ 115233 h 2567913"/>
              <a:gd name="connsiteX2" fmla="*/ 401747 w 3897960"/>
              <a:gd name="connsiteY2" fmla="*/ 231996 h 2567913"/>
              <a:gd name="connsiteX3" fmla="*/ 505914 w 3897960"/>
              <a:gd name="connsiteY3" fmla="*/ 307799 h 2567913"/>
              <a:gd name="connsiteX4" fmla="*/ 874773 w 3897960"/>
              <a:gd name="connsiteY4" fmla="*/ 933 h 2567913"/>
              <a:gd name="connsiteX5" fmla="*/ 982164 w 3897960"/>
              <a:gd name="connsiteY5" fmla="*/ 98249 h 2567913"/>
              <a:gd name="connsiteX6" fmla="*/ 1325065 w 3897960"/>
              <a:gd name="connsiteY6" fmla="*/ 12524 h 2567913"/>
              <a:gd name="connsiteX7" fmla="*/ 1553665 w 3897960"/>
              <a:gd name="connsiteY7" fmla="*/ 288749 h 2567913"/>
              <a:gd name="connsiteX8" fmla="*/ 2232244 w 3897960"/>
              <a:gd name="connsiteY8" fmla="*/ 928 h 2567913"/>
              <a:gd name="connsiteX9" fmla="*/ 2371111 w 3897960"/>
              <a:gd name="connsiteY9" fmla="*/ 160514 h 2567913"/>
              <a:gd name="connsiteX10" fmla="*/ 2544264 w 3897960"/>
              <a:gd name="connsiteY10" fmla="*/ 164925 h 2567913"/>
              <a:gd name="connsiteX11" fmla="*/ 2782390 w 3897960"/>
              <a:gd name="connsiteY11" fmla="*/ 393525 h 2567913"/>
              <a:gd name="connsiteX12" fmla="*/ 3063223 w 3897960"/>
              <a:gd name="connsiteY12" fmla="*/ 253298 h 2567913"/>
              <a:gd name="connsiteX13" fmla="*/ 3325314 w 3897960"/>
              <a:gd name="connsiteY13" fmla="*/ 460200 h 2567913"/>
              <a:gd name="connsiteX14" fmla="*/ 3859322 w 3897960"/>
              <a:gd name="connsiteY14" fmla="*/ 427077 h 2567913"/>
              <a:gd name="connsiteX15" fmla="*/ 3836271 w 3897960"/>
              <a:gd name="connsiteY15" fmla="*/ 900998 h 2567913"/>
              <a:gd name="connsiteX16" fmla="*/ 3594933 w 3897960"/>
              <a:gd name="connsiteY16" fmla="*/ 1017764 h 2567913"/>
              <a:gd name="connsiteX17" fmla="*/ 3620588 w 3897960"/>
              <a:gd name="connsiteY17" fmla="*/ 1527000 h 2567913"/>
              <a:gd name="connsiteX18" fmla="*/ 3792038 w 3897960"/>
              <a:gd name="connsiteY18" fmla="*/ 1717499 h 2567913"/>
              <a:gd name="connsiteX19" fmla="*/ 3544388 w 3897960"/>
              <a:gd name="connsiteY19" fmla="*/ 1879424 h 2567913"/>
              <a:gd name="connsiteX20" fmla="*/ 3477713 w 3897960"/>
              <a:gd name="connsiteY20" fmla="*/ 2050875 h 2567913"/>
              <a:gd name="connsiteX21" fmla="*/ 3668213 w 3897960"/>
              <a:gd name="connsiteY21" fmla="*/ 2279474 h 2567913"/>
              <a:gd name="connsiteX22" fmla="*/ 3592013 w 3897960"/>
              <a:gd name="connsiteY22" fmla="*/ 2565224 h 2567913"/>
              <a:gd name="connsiteX23" fmla="*/ 3068138 w 3897960"/>
              <a:gd name="connsiteY23" fmla="*/ 2336624 h 2567913"/>
              <a:gd name="connsiteX24" fmla="*/ 1010738 w 3897960"/>
              <a:gd name="connsiteY24" fmla="*/ 898350 h 2567913"/>
              <a:gd name="connsiteX25" fmla="*/ 267788 w 3897960"/>
              <a:gd name="connsiteY25" fmla="*/ 850725 h 2567913"/>
              <a:gd name="connsiteX26" fmla="*/ 0 w 3897960"/>
              <a:gd name="connsiteY26" fmla="*/ 220003 h 2567913"/>
              <a:gd name="connsiteX0" fmla="*/ 0 w 3897960"/>
              <a:gd name="connsiteY0" fmla="*/ 220003 h 2641588"/>
              <a:gd name="connsiteX1" fmla="*/ 271621 w 3897960"/>
              <a:gd name="connsiteY1" fmla="*/ 115233 h 2641588"/>
              <a:gd name="connsiteX2" fmla="*/ 401747 w 3897960"/>
              <a:gd name="connsiteY2" fmla="*/ 231996 h 2641588"/>
              <a:gd name="connsiteX3" fmla="*/ 505914 w 3897960"/>
              <a:gd name="connsiteY3" fmla="*/ 307799 h 2641588"/>
              <a:gd name="connsiteX4" fmla="*/ 874773 w 3897960"/>
              <a:gd name="connsiteY4" fmla="*/ 933 h 2641588"/>
              <a:gd name="connsiteX5" fmla="*/ 982164 w 3897960"/>
              <a:gd name="connsiteY5" fmla="*/ 98249 h 2641588"/>
              <a:gd name="connsiteX6" fmla="*/ 1325065 w 3897960"/>
              <a:gd name="connsiteY6" fmla="*/ 12524 h 2641588"/>
              <a:gd name="connsiteX7" fmla="*/ 1553665 w 3897960"/>
              <a:gd name="connsiteY7" fmla="*/ 288749 h 2641588"/>
              <a:gd name="connsiteX8" fmla="*/ 2232244 w 3897960"/>
              <a:gd name="connsiteY8" fmla="*/ 928 h 2641588"/>
              <a:gd name="connsiteX9" fmla="*/ 2371111 w 3897960"/>
              <a:gd name="connsiteY9" fmla="*/ 160514 h 2641588"/>
              <a:gd name="connsiteX10" fmla="*/ 2544264 w 3897960"/>
              <a:gd name="connsiteY10" fmla="*/ 164925 h 2641588"/>
              <a:gd name="connsiteX11" fmla="*/ 2782390 w 3897960"/>
              <a:gd name="connsiteY11" fmla="*/ 393525 h 2641588"/>
              <a:gd name="connsiteX12" fmla="*/ 3063223 w 3897960"/>
              <a:gd name="connsiteY12" fmla="*/ 253298 h 2641588"/>
              <a:gd name="connsiteX13" fmla="*/ 3325314 w 3897960"/>
              <a:gd name="connsiteY13" fmla="*/ 460200 h 2641588"/>
              <a:gd name="connsiteX14" fmla="*/ 3859322 w 3897960"/>
              <a:gd name="connsiteY14" fmla="*/ 427077 h 2641588"/>
              <a:gd name="connsiteX15" fmla="*/ 3836271 w 3897960"/>
              <a:gd name="connsiteY15" fmla="*/ 900998 h 2641588"/>
              <a:gd name="connsiteX16" fmla="*/ 3594933 w 3897960"/>
              <a:gd name="connsiteY16" fmla="*/ 1017764 h 2641588"/>
              <a:gd name="connsiteX17" fmla="*/ 3620588 w 3897960"/>
              <a:gd name="connsiteY17" fmla="*/ 1527000 h 2641588"/>
              <a:gd name="connsiteX18" fmla="*/ 3792038 w 3897960"/>
              <a:gd name="connsiteY18" fmla="*/ 1717499 h 2641588"/>
              <a:gd name="connsiteX19" fmla="*/ 3544388 w 3897960"/>
              <a:gd name="connsiteY19" fmla="*/ 1879424 h 2641588"/>
              <a:gd name="connsiteX20" fmla="*/ 3477713 w 3897960"/>
              <a:gd name="connsiteY20" fmla="*/ 2050875 h 2641588"/>
              <a:gd name="connsiteX21" fmla="*/ 3668213 w 3897960"/>
              <a:gd name="connsiteY21" fmla="*/ 2279474 h 2641588"/>
              <a:gd name="connsiteX22" fmla="*/ 3592013 w 3897960"/>
              <a:gd name="connsiteY22" fmla="*/ 2565224 h 2641588"/>
              <a:gd name="connsiteX23" fmla="*/ 3382463 w 3897960"/>
              <a:gd name="connsiteY23" fmla="*/ 2498549 h 2641588"/>
              <a:gd name="connsiteX24" fmla="*/ 1010738 w 3897960"/>
              <a:gd name="connsiteY24" fmla="*/ 898350 h 2641588"/>
              <a:gd name="connsiteX25" fmla="*/ 267788 w 3897960"/>
              <a:gd name="connsiteY25" fmla="*/ 850725 h 2641588"/>
              <a:gd name="connsiteX26" fmla="*/ 0 w 3897960"/>
              <a:gd name="connsiteY26" fmla="*/ 220003 h 2641588"/>
              <a:gd name="connsiteX0" fmla="*/ 0 w 3897960"/>
              <a:gd name="connsiteY0" fmla="*/ 220003 h 2635284"/>
              <a:gd name="connsiteX1" fmla="*/ 271621 w 3897960"/>
              <a:gd name="connsiteY1" fmla="*/ 115233 h 2635284"/>
              <a:gd name="connsiteX2" fmla="*/ 401747 w 3897960"/>
              <a:gd name="connsiteY2" fmla="*/ 231996 h 2635284"/>
              <a:gd name="connsiteX3" fmla="*/ 505914 w 3897960"/>
              <a:gd name="connsiteY3" fmla="*/ 307799 h 2635284"/>
              <a:gd name="connsiteX4" fmla="*/ 874773 w 3897960"/>
              <a:gd name="connsiteY4" fmla="*/ 933 h 2635284"/>
              <a:gd name="connsiteX5" fmla="*/ 982164 w 3897960"/>
              <a:gd name="connsiteY5" fmla="*/ 98249 h 2635284"/>
              <a:gd name="connsiteX6" fmla="*/ 1325065 w 3897960"/>
              <a:gd name="connsiteY6" fmla="*/ 12524 h 2635284"/>
              <a:gd name="connsiteX7" fmla="*/ 1553665 w 3897960"/>
              <a:gd name="connsiteY7" fmla="*/ 288749 h 2635284"/>
              <a:gd name="connsiteX8" fmla="*/ 2232244 w 3897960"/>
              <a:gd name="connsiteY8" fmla="*/ 928 h 2635284"/>
              <a:gd name="connsiteX9" fmla="*/ 2371111 w 3897960"/>
              <a:gd name="connsiteY9" fmla="*/ 160514 h 2635284"/>
              <a:gd name="connsiteX10" fmla="*/ 2544264 w 3897960"/>
              <a:gd name="connsiteY10" fmla="*/ 164925 h 2635284"/>
              <a:gd name="connsiteX11" fmla="*/ 2782390 w 3897960"/>
              <a:gd name="connsiteY11" fmla="*/ 393525 h 2635284"/>
              <a:gd name="connsiteX12" fmla="*/ 3063223 w 3897960"/>
              <a:gd name="connsiteY12" fmla="*/ 253298 h 2635284"/>
              <a:gd name="connsiteX13" fmla="*/ 3325314 w 3897960"/>
              <a:gd name="connsiteY13" fmla="*/ 460200 h 2635284"/>
              <a:gd name="connsiteX14" fmla="*/ 3859322 w 3897960"/>
              <a:gd name="connsiteY14" fmla="*/ 427077 h 2635284"/>
              <a:gd name="connsiteX15" fmla="*/ 3836271 w 3897960"/>
              <a:gd name="connsiteY15" fmla="*/ 900998 h 2635284"/>
              <a:gd name="connsiteX16" fmla="*/ 3594933 w 3897960"/>
              <a:gd name="connsiteY16" fmla="*/ 1017764 h 2635284"/>
              <a:gd name="connsiteX17" fmla="*/ 3620588 w 3897960"/>
              <a:gd name="connsiteY17" fmla="*/ 1527000 h 2635284"/>
              <a:gd name="connsiteX18" fmla="*/ 3792038 w 3897960"/>
              <a:gd name="connsiteY18" fmla="*/ 1717499 h 2635284"/>
              <a:gd name="connsiteX19" fmla="*/ 3544388 w 3897960"/>
              <a:gd name="connsiteY19" fmla="*/ 1879424 h 2635284"/>
              <a:gd name="connsiteX20" fmla="*/ 3477713 w 3897960"/>
              <a:gd name="connsiteY20" fmla="*/ 2050875 h 2635284"/>
              <a:gd name="connsiteX21" fmla="*/ 3668213 w 3897960"/>
              <a:gd name="connsiteY21" fmla="*/ 2279474 h 2635284"/>
              <a:gd name="connsiteX22" fmla="*/ 3734888 w 3897960"/>
              <a:gd name="connsiteY22" fmla="*/ 2546174 h 2635284"/>
              <a:gd name="connsiteX23" fmla="*/ 3382463 w 3897960"/>
              <a:gd name="connsiteY23" fmla="*/ 2498549 h 2635284"/>
              <a:gd name="connsiteX24" fmla="*/ 1010738 w 3897960"/>
              <a:gd name="connsiteY24" fmla="*/ 898350 h 2635284"/>
              <a:gd name="connsiteX25" fmla="*/ 267788 w 3897960"/>
              <a:gd name="connsiteY25" fmla="*/ 850725 h 2635284"/>
              <a:gd name="connsiteX26" fmla="*/ 0 w 3897960"/>
              <a:gd name="connsiteY26" fmla="*/ 220003 h 2635284"/>
              <a:gd name="connsiteX0" fmla="*/ 0 w 3897960"/>
              <a:gd name="connsiteY0" fmla="*/ 220003 h 2808089"/>
              <a:gd name="connsiteX1" fmla="*/ 271621 w 3897960"/>
              <a:gd name="connsiteY1" fmla="*/ 115233 h 2808089"/>
              <a:gd name="connsiteX2" fmla="*/ 401747 w 3897960"/>
              <a:gd name="connsiteY2" fmla="*/ 231996 h 2808089"/>
              <a:gd name="connsiteX3" fmla="*/ 505914 w 3897960"/>
              <a:gd name="connsiteY3" fmla="*/ 307799 h 2808089"/>
              <a:gd name="connsiteX4" fmla="*/ 874773 w 3897960"/>
              <a:gd name="connsiteY4" fmla="*/ 933 h 2808089"/>
              <a:gd name="connsiteX5" fmla="*/ 982164 w 3897960"/>
              <a:gd name="connsiteY5" fmla="*/ 98249 h 2808089"/>
              <a:gd name="connsiteX6" fmla="*/ 1325065 w 3897960"/>
              <a:gd name="connsiteY6" fmla="*/ 12524 h 2808089"/>
              <a:gd name="connsiteX7" fmla="*/ 1553665 w 3897960"/>
              <a:gd name="connsiteY7" fmla="*/ 288749 h 2808089"/>
              <a:gd name="connsiteX8" fmla="*/ 2232244 w 3897960"/>
              <a:gd name="connsiteY8" fmla="*/ 928 h 2808089"/>
              <a:gd name="connsiteX9" fmla="*/ 2371111 w 3897960"/>
              <a:gd name="connsiteY9" fmla="*/ 160514 h 2808089"/>
              <a:gd name="connsiteX10" fmla="*/ 2544264 w 3897960"/>
              <a:gd name="connsiteY10" fmla="*/ 164925 h 2808089"/>
              <a:gd name="connsiteX11" fmla="*/ 2782390 w 3897960"/>
              <a:gd name="connsiteY11" fmla="*/ 393525 h 2808089"/>
              <a:gd name="connsiteX12" fmla="*/ 3063223 w 3897960"/>
              <a:gd name="connsiteY12" fmla="*/ 253298 h 2808089"/>
              <a:gd name="connsiteX13" fmla="*/ 3325314 w 3897960"/>
              <a:gd name="connsiteY13" fmla="*/ 460200 h 2808089"/>
              <a:gd name="connsiteX14" fmla="*/ 3859322 w 3897960"/>
              <a:gd name="connsiteY14" fmla="*/ 427077 h 2808089"/>
              <a:gd name="connsiteX15" fmla="*/ 3836271 w 3897960"/>
              <a:gd name="connsiteY15" fmla="*/ 900998 h 2808089"/>
              <a:gd name="connsiteX16" fmla="*/ 3594933 w 3897960"/>
              <a:gd name="connsiteY16" fmla="*/ 1017764 h 2808089"/>
              <a:gd name="connsiteX17" fmla="*/ 3620588 w 3897960"/>
              <a:gd name="connsiteY17" fmla="*/ 1527000 h 2808089"/>
              <a:gd name="connsiteX18" fmla="*/ 3792038 w 3897960"/>
              <a:gd name="connsiteY18" fmla="*/ 1717499 h 2808089"/>
              <a:gd name="connsiteX19" fmla="*/ 3544388 w 3897960"/>
              <a:gd name="connsiteY19" fmla="*/ 1879424 h 2808089"/>
              <a:gd name="connsiteX20" fmla="*/ 3477713 w 3897960"/>
              <a:gd name="connsiteY20" fmla="*/ 2050875 h 2808089"/>
              <a:gd name="connsiteX21" fmla="*/ 3668213 w 3897960"/>
              <a:gd name="connsiteY21" fmla="*/ 2279474 h 2808089"/>
              <a:gd name="connsiteX22" fmla="*/ 3734888 w 3897960"/>
              <a:gd name="connsiteY22" fmla="*/ 2546174 h 2808089"/>
              <a:gd name="connsiteX23" fmla="*/ 3363413 w 3897960"/>
              <a:gd name="connsiteY23" fmla="*/ 2717624 h 2808089"/>
              <a:gd name="connsiteX24" fmla="*/ 1010738 w 3897960"/>
              <a:gd name="connsiteY24" fmla="*/ 898350 h 2808089"/>
              <a:gd name="connsiteX25" fmla="*/ 267788 w 3897960"/>
              <a:gd name="connsiteY25" fmla="*/ 850725 h 2808089"/>
              <a:gd name="connsiteX26" fmla="*/ 0 w 3897960"/>
              <a:gd name="connsiteY26" fmla="*/ 220003 h 2808089"/>
              <a:gd name="connsiteX0" fmla="*/ 0 w 3897960"/>
              <a:gd name="connsiteY0" fmla="*/ 220003 h 2717624"/>
              <a:gd name="connsiteX1" fmla="*/ 271621 w 3897960"/>
              <a:gd name="connsiteY1" fmla="*/ 115233 h 2717624"/>
              <a:gd name="connsiteX2" fmla="*/ 401747 w 3897960"/>
              <a:gd name="connsiteY2" fmla="*/ 231996 h 2717624"/>
              <a:gd name="connsiteX3" fmla="*/ 505914 w 3897960"/>
              <a:gd name="connsiteY3" fmla="*/ 307799 h 2717624"/>
              <a:gd name="connsiteX4" fmla="*/ 874773 w 3897960"/>
              <a:gd name="connsiteY4" fmla="*/ 933 h 2717624"/>
              <a:gd name="connsiteX5" fmla="*/ 982164 w 3897960"/>
              <a:gd name="connsiteY5" fmla="*/ 98249 h 2717624"/>
              <a:gd name="connsiteX6" fmla="*/ 1325065 w 3897960"/>
              <a:gd name="connsiteY6" fmla="*/ 12524 h 2717624"/>
              <a:gd name="connsiteX7" fmla="*/ 1553665 w 3897960"/>
              <a:gd name="connsiteY7" fmla="*/ 288749 h 2717624"/>
              <a:gd name="connsiteX8" fmla="*/ 2232244 w 3897960"/>
              <a:gd name="connsiteY8" fmla="*/ 928 h 2717624"/>
              <a:gd name="connsiteX9" fmla="*/ 2371111 w 3897960"/>
              <a:gd name="connsiteY9" fmla="*/ 160514 h 2717624"/>
              <a:gd name="connsiteX10" fmla="*/ 2544264 w 3897960"/>
              <a:gd name="connsiteY10" fmla="*/ 164925 h 2717624"/>
              <a:gd name="connsiteX11" fmla="*/ 2782390 w 3897960"/>
              <a:gd name="connsiteY11" fmla="*/ 393525 h 2717624"/>
              <a:gd name="connsiteX12" fmla="*/ 3063223 w 3897960"/>
              <a:gd name="connsiteY12" fmla="*/ 253298 h 2717624"/>
              <a:gd name="connsiteX13" fmla="*/ 3325314 w 3897960"/>
              <a:gd name="connsiteY13" fmla="*/ 460200 h 2717624"/>
              <a:gd name="connsiteX14" fmla="*/ 3859322 w 3897960"/>
              <a:gd name="connsiteY14" fmla="*/ 427077 h 2717624"/>
              <a:gd name="connsiteX15" fmla="*/ 3836271 w 3897960"/>
              <a:gd name="connsiteY15" fmla="*/ 900998 h 2717624"/>
              <a:gd name="connsiteX16" fmla="*/ 3594933 w 3897960"/>
              <a:gd name="connsiteY16" fmla="*/ 1017764 h 2717624"/>
              <a:gd name="connsiteX17" fmla="*/ 3620588 w 3897960"/>
              <a:gd name="connsiteY17" fmla="*/ 1527000 h 2717624"/>
              <a:gd name="connsiteX18" fmla="*/ 3792038 w 3897960"/>
              <a:gd name="connsiteY18" fmla="*/ 1717499 h 2717624"/>
              <a:gd name="connsiteX19" fmla="*/ 3544388 w 3897960"/>
              <a:gd name="connsiteY19" fmla="*/ 1879424 h 2717624"/>
              <a:gd name="connsiteX20" fmla="*/ 3477713 w 3897960"/>
              <a:gd name="connsiteY20" fmla="*/ 2050875 h 2717624"/>
              <a:gd name="connsiteX21" fmla="*/ 3668213 w 3897960"/>
              <a:gd name="connsiteY21" fmla="*/ 2279474 h 2717624"/>
              <a:gd name="connsiteX22" fmla="*/ 3734888 w 3897960"/>
              <a:gd name="connsiteY22" fmla="*/ 2546174 h 2717624"/>
              <a:gd name="connsiteX23" fmla="*/ 3363413 w 3897960"/>
              <a:gd name="connsiteY23" fmla="*/ 2717624 h 2717624"/>
              <a:gd name="connsiteX24" fmla="*/ 1010738 w 3897960"/>
              <a:gd name="connsiteY24" fmla="*/ 898350 h 2717624"/>
              <a:gd name="connsiteX25" fmla="*/ 267788 w 3897960"/>
              <a:gd name="connsiteY25" fmla="*/ 850725 h 2717624"/>
              <a:gd name="connsiteX26" fmla="*/ 0 w 3897960"/>
              <a:gd name="connsiteY26" fmla="*/ 220003 h 271762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74774"/>
              <a:gd name="connsiteX1" fmla="*/ 271621 w 3897960"/>
              <a:gd name="connsiteY1" fmla="*/ 115233 h 2774774"/>
              <a:gd name="connsiteX2" fmla="*/ 401747 w 3897960"/>
              <a:gd name="connsiteY2" fmla="*/ 231996 h 2774774"/>
              <a:gd name="connsiteX3" fmla="*/ 505914 w 3897960"/>
              <a:gd name="connsiteY3" fmla="*/ 307799 h 2774774"/>
              <a:gd name="connsiteX4" fmla="*/ 874773 w 3897960"/>
              <a:gd name="connsiteY4" fmla="*/ 933 h 2774774"/>
              <a:gd name="connsiteX5" fmla="*/ 982164 w 3897960"/>
              <a:gd name="connsiteY5" fmla="*/ 98249 h 2774774"/>
              <a:gd name="connsiteX6" fmla="*/ 1325065 w 3897960"/>
              <a:gd name="connsiteY6" fmla="*/ 12524 h 2774774"/>
              <a:gd name="connsiteX7" fmla="*/ 1553665 w 3897960"/>
              <a:gd name="connsiteY7" fmla="*/ 288749 h 2774774"/>
              <a:gd name="connsiteX8" fmla="*/ 2232244 w 3897960"/>
              <a:gd name="connsiteY8" fmla="*/ 928 h 2774774"/>
              <a:gd name="connsiteX9" fmla="*/ 2371111 w 3897960"/>
              <a:gd name="connsiteY9" fmla="*/ 160514 h 2774774"/>
              <a:gd name="connsiteX10" fmla="*/ 2544264 w 3897960"/>
              <a:gd name="connsiteY10" fmla="*/ 164925 h 2774774"/>
              <a:gd name="connsiteX11" fmla="*/ 2782390 w 3897960"/>
              <a:gd name="connsiteY11" fmla="*/ 393525 h 2774774"/>
              <a:gd name="connsiteX12" fmla="*/ 3063223 w 3897960"/>
              <a:gd name="connsiteY12" fmla="*/ 253298 h 2774774"/>
              <a:gd name="connsiteX13" fmla="*/ 3325314 w 3897960"/>
              <a:gd name="connsiteY13" fmla="*/ 460200 h 2774774"/>
              <a:gd name="connsiteX14" fmla="*/ 3859322 w 3897960"/>
              <a:gd name="connsiteY14" fmla="*/ 427077 h 2774774"/>
              <a:gd name="connsiteX15" fmla="*/ 3836271 w 3897960"/>
              <a:gd name="connsiteY15" fmla="*/ 900998 h 2774774"/>
              <a:gd name="connsiteX16" fmla="*/ 3594933 w 3897960"/>
              <a:gd name="connsiteY16" fmla="*/ 1017764 h 2774774"/>
              <a:gd name="connsiteX17" fmla="*/ 3620588 w 3897960"/>
              <a:gd name="connsiteY17" fmla="*/ 1527000 h 2774774"/>
              <a:gd name="connsiteX18" fmla="*/ 3792038 w 3897960"/>
              <a:gd name="connsiteY18" fmla="*/ 1717499 h 2774774"/>
              <a:gd name="connsiteX19" fmla="*/ 3544388 w 3897960"/>
              <a:gd name="connsiteY19" fmla="*/ 1879424 h 2774774"/>
              <a:gd name="connsiteX20" fmla="*/ 3477713 w 3897960"/>
              <a:gd name="connsiteY20" fmla="*/ 2050875 h 2774774"/>
              <a:gd name="connsiteX21" fmla="*/ 3668213 w 3897960"/>
              <a:gd name="connsiteY21" fmla="*/ 2279474 h 2774774"/>
              <a:gd name="connsiteX22" fmla="*/ 3734888 w 3897960"/>
              <a:gd name="connsiteY22" fmla="*/ 2546174 h 2774774"/>
              <a:gd name="connsiteX23" fmla="*/ 3430088 w 3897960"/>
              <a:gd name="connsiteY23" fmla="*/ 2774774 h 2774774"/>
              <a:gd name="connsiteX24" fmla="*/ 1010738 w 3897960"/>
              <a:gd name="connsiteY24" fmla="*/ 898350 h 2774774"/>
              <a:gd name="connsiteX25" fmla="*/ 267788 w 3897960"/>
              <a:gd name="connsiteY25" fmla="*/ 850725 h 2774774"/>
              <a:gd name="connsiteX26" fmla="*/ 0 w 3897960"/>
              <a:gd name="connsiteY26" fmla="*/ 220003 h 2774774"/>
              <a:gd name="connsiteX0" fmla="*/ 0 w 3897960"/>
              <a:gd name="connsiteY0" fmla="*/ 220003 h 2782295"/>
              <a:gd name="connsiteX1" fmla="*/ 271621 w 3897960"/>
              <a:gd name="connsiteY1" fmla="*/ 115233 h 2782295"/>
              <a:gd name="connsiteX2" fmla="*/ 401747 w 3897960"/>
              <a:gd name="connsiteY2" fmla="*/ 231996 h 2782295"/>
              <a:gd name="connsiteX3" fmla="*/ 505914 w 3897960"/>
              <a:gd name="connsiteY3" fmla="*/ 307799 h 2782295"/>
              <a:gd name="connsiteX4" fmla="*/ 874773 w 3897960"/>
              <a:gd name="connsiteY4" fmla="*/ 933 h 2782295"/>
              <a:gd name="connsiteX5" fmla="*/ 982164 w 3897960"/>
              <a:gd name="connsiteY5" fmla="*/ 98249 h 2782295"/>
              <a:gd name="connsiteX6" fmla="*/ 1325065 w 3897960"/>
              <a:gd name="connsiteY6" fmla="*/ 12524 h 2782295"/>
              <a:gd name="connsiteX7" fmla="*/ 1553665 w 3897960"/>
              <a:gd name="connsiteY7" fmla="*/ 288749 h 2782295"/>
              <a:gd name="connsiteX8" fmla="*/ 2232244 w 3897960"/>
              <a:gd name="connsiteY8" fmla="*/ 928 h 2782295"/>
              <a:gd name="connsiteX9" fmla="*/ 2371111 w 3897960"/>
              <a:gd name="connsiteY9" fmla="*/ 160514 h 2782295"/>
              <a:gd name="connsiteX10" fmla="*/ 2544264 w 3897960"/>
              <a:gd name="connsiteY10" fmla="*/ 164925 h 2782295"/>
              <a:gd name="connsiteX11" fmla="*/ 2782390 w 3897960"/>
              <a:gd name="connsiteY11" fmla="*/ 393525 h 2782295"/>
              <a:gd name="connsiteX12" fmla="*/ 3063223 w 3897960"/>
              <a:gd name="connsiteY12" fmla="*/ 253298 h 2782295"/>
              <a:gd name="connsiteX13" fmla="*/ 3325314 w 3897960"/>
              <a:gd name="connsiteY13" fmla="*/ 460200 h 2782295"/>
              <a:gd name="connsiteX14" fmla="*/ 3859322 w 3897960"/>
              <a:gd name="connsiteY14" fmla="*/ 427077 h 2782295"/>
              <a:gd name="connsiteX15" fmla="*/ 3836271 w 3897960"/>
              <a:gd name="connsiteY15" fmla="*/ 900998 h 2782295"/>
              <a:gd name="connsiteX16" fmla="*/ 3594933 w 3897960"/>
              <a:gd name="connsiteY16" fmla="*/ 1017764 h 2782295"/>
              <a:gd name="connsiteX17" fmla="*/ 3620588 w 3897960"/>
              <a:gd name="connsiteY17" fmla="*/ 1527000 h 2782295"/>
              <a:gd name="connsiteX18" fmla="*/ 3792038 w 3897960"/>
              <a:gd name="connsiteY18" fmla="*/ 1717499 h 2782295"/>
              <a:gd name="connsiteX19" fmla="*/ 3544388 w 3897960"/>
              <a:gd name="connsiteY19" fmla="*/ 1879424 h 2782295"/>
              <a:gd name="connsiteX20" fmla="*/ 3477713 w 3897960"/>
              <a:gd name="connsiteY20" fmla="*/ 2050875 h 2782295"/>
              <a:gd name="connsiteX21" fmla="*/ 3668213 w 3897960"/>
              <a:gd name="connsiteY21" fmla="*/ 2279474 h 2782295"/>
              <a:gd name="connsiteX22" fmla="*/ 3734888 w 3897960"/>
              <a:gd name="connsiteY22" fmla="*/ 2546174 h 2782295"/>
              <a:gd name="connsiteX23" fmla="*/ 3430088 w 3897960"/>
              <a:gd name="connsiteY23" fmla="*/ 2774774 h 2782295"/>
              <a:gd name="connsiteX24" fmla="*/ 2715713 w 3897960"/>
              <a:gd name="connsiteY24" fmla="*/ 2231848 h 2782295"/>
              <a:gd name="connsiteX25" fmla="*/ 1010738 w 3897960"/>
              <a:gd name="connsiteY25" fmla="*/ 898350 h 2782295"/>
              <a:gd name="connsiteX26" fmla="*/ 267788 w 3897960"/>
              <a:gd name="connsiteY26" fmla="*/ 850725 h 2782295"/>
              <a:gd name="connsiteX27" fmla="*/ 0 w 3897960"/>
              <a:gd name="connsiteY27" fmla="*/ 220003 h 2782295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162687"/>
              <a:gd name="connsiteX1" fmla="*/ 271621 w 3897960"/>
              <a:gd name="connsiteY1" fmla="*/ 115233 h 3162687"/>
              <a:gd name="connsiteX2" fmla="*/ 401747 w 3897960"/>
              <a:gd name="connsiteY2" fmla="*/ 231996 h 3162687"/>
              <a:gd name="connsiteX3" fmla="*/ 505914 w 3897960"/>
              <a:gd name="connsiteY3" fmla="*/ 307799 h 3162687"/>
              <a:gd name="connsiteX4" fmla="*/ 874773 w 3897960"/>
              <a:gd name="connsiteY4" fmla="*/ 933 h 3162687"/>
              <a:gd name="connsiteX5" fmla="*/ 982164 w 3897960"/>
              <a:gd name="connsiteY5" fmla="*/ 98249 h 3162687"/>
              <a:gd name="connsiteX6" fmla="*/ 1325065 w 3897960"/>
              <a:gd name="connsiteY6" fmla="*/ 12524 h 3162687"/>
              <a:gd name="connsiteX7" fmla="*/ 1553665 w 3897960"/>
              <a:gd name="connsiteY7" fmla="*/ 288749 h 3162687"/>
              <a:gd name="connsiteX8" fmla="*/ 2232244 w 3897960"/>
              <a:gd name="connsiteY8" fmla="*/ 928 h 3162687"/>
              <a:gd name="connsiteX9" fmla="*/ 2371111 w 3897960"/>
              <a:gd name="connsiteY9" fmla="*/ 160514 h 3162687"/>
              <a:gd name="connsiteX10" fmla="*/ 2544264 w 3897960"/>
              <a:gd name="connsiteY10" fmla="*/ 164925 h 3162687"/>
              <a:gd name="connsiteX11" fmla="*/ 2782390 w 3897960"/>
              <a:gd name="connsiteY11" fmla="*/ 393525 h 3162687"/>
              <a:gd name="connsiteX12" fmla="*/ 3063223 w 3897960"/>
              <a:gd name="connsiteY12" fmla="*/ 253298 h 3162687"/>
              <a:gd name="connsiteX13" fmla="*/ 3325314 w 3897960"/>
              <a:gd name="connsiteY13" fmla="*/ 460200 h 3162687"/>
              <a:gd name="connsiteX14" fmla="*/ 3859322 w 3897960"/>
              <a:gd name="connsiteY14" fmla="*/ 427077 h 3162687"/>
              <a:gd name="connsiteX15" fmla="*/ 3836271 w 3897960"/>
              <a:gd name="connsiteY15" fmla="*/ 900998 h 3162687"/>
              <a:gd name="connsiteX16" fmla="*/ 3594933 w 3897960"/>
              <a:gd name="connsiteY16" fmla="*/ 1017764 h 3162687"/>
              <a:gd name="connsiteX17" fmla="*/ 3620588 w 3897960"/>
              <a:gd name="connsiteY17" fmla="*/ 1527000 h 3162687"/>
              <a:gd name="connsiteX18" fmla="*/ 3792038 w 3897960"/>
              <a:gd name="connsiteY18" fmla="*/ 1717499 h 3162687"/>
              <a:gd name="connsiteX19" fmla="*/ 3544388 w 3897960"/>
              <a:gd name="connsiteY19" fmla="*/ 1879424 h 3162687"/>
              <a:gd name="connsiteX20" fmla="*/ 3477713 w 3897960"/>
              <a:gd name="connsiteY20" fmla="*/ 2050875 h 3162687"/>
              <a:gd name="connsiteX21" fmla="*/ 3668213 w 3897960"/>
              <a:gd name="connsiteY21" fmla="*/ 2279474 h 3162687"/>
              <a:gd name="connsiteX22" fmla="*/ 3734888 w 3897960"/>
              <a:gd name="connsiteY22" fmla="*/ 2546174 h 3162687"/>
              <a:gd name="connsiteX23" fmla="*/ 3430088 w 3897960"/>
              <a:gd name="connsiteY23" fmla="*/ 2774774 h 3162687"/>
              <a:gd name="connsiteX24" fmla="*/ 3582488 w 3897960"/>
              <a:gd name="connsiteY24" fmla="*/ 3079573 h 3162687"/>
              <a:gd name="connsiteX25" fmla="*/ 1010738 w 3897960"/>
              <a:gd name="connsiteY25" fmla="*/ 898350 h 3162687"/>
              <a:gd name="connsiteX26" fmla="*/ 267788 w 3897960"/>
              <a:gd name="connsiteY26" fmla="*/ 850725 h 3162687"/>
              <a:gd name="connsiteX27" fmla="*/ 0 w 3897960"/>
              <a:gd name="connsiteY27" fmla="*/ 220003 h 3162687"/>
              <a:gd name="connsiteX0" fmla="*/ 0 w 3897960"/>
              <a:gd name="connsiteY0" fmla="*/ 220003 h 3081398"/>
              <a:gd name="connsiteX1" fmla="*/ 271621 w 3897960"/>
              <a:gd name="connsiteY1" fmla="*/ 115233 h 3081398"/>
              <a:gd name="connsiteX2" fmla="*/ 401747 w 3897960"/>
              <a:gd name="connsiteY2" fmla="*/ 231996 h 3081398"/>
              <a:gd name="connsiteX3" fmla="*/ 505914 w 3897960"/>
              <a:gd name="connsiteY3" fmla="*/ 307799 h 3081398"/>
              <a:gd name="connsiteX4" fmla="*/ 874773 w 3897960"/>
              <a:gd name="connsiteY4" fmla="*/ 933 h 3081398"/>
              <a:gd name="connsiteX5" fmla="*/ 982164 w 3897960"/>
              <a:gd name="connsiteY5" fmla="*/ 98249 h 3081398"/>
              <a:gd name="connsiteX6" fmla="*/ 1325065 w 3897960"/>
              <a:gd name="connsiteY6" fmla="*/ 12524 h 3081398"/>
              <a:gd name="connsiteX7" fmla="*/ 1553665 w 3897960"/>
              <a:gd name="connsiteY7" fmla="*/ 288749 h 3081398"/>
              <a:gd name="connsiteX8" fmla="*/ 2232244 w 3897960"/>
              <a:gd name="connsiteY8" fmla="*/ 928 h 3081398"/>
              <a:gd name="connsiteX9" fmla="*/ 2371111 w 3897960"/>
              <a:gd name="connsiteY9" fmla="*/ 160514 h 3081398"/>
              <a:gd name="connsiteX10" fmla="*/ 2544264 w 3897960"/>
              <a:gd name="connsiteY10" fmla="*/ 164925 h 3081398"/>
              <a:gd name="connsiteX11" fmla="*/ 2782390 w 3897960"/>
              <a:gd name="connsiteY11" fmla="*/ 393525 h 3081398"/>
              <a:gd name="connsiteX12" fmla="*/ 3063223 w 3897960"/>
              <a:gd name="connsiteY12" fmla="*/ 253298 h 3081398"/>
              <a:gd name="connsiteX13" fmla="*/ 3325314 w 3897960"/>
              <a:gd name="connsiteY13" fmla="*/ 460200 h 3081398"/>
              <a:gd name="connsiteX14" fmla="*/ 3859322 w 3897960"/>
              <a:gd name="connsiteY14" fmla="*/ 427077 h 3081398"/>
              <a:gd name="connsiteX15" fmla="*/ 3836271 w 3897960"/>
              <a:gd name="connsiteY15" fmla="*/ 900998 h 3081398"/>
              <a:gd name="connsiteX16" fmla="*/ 3594933 w 3897960"/>
              <a:gd name="connsiteY16" fmla="*/ 1017764 h 3081398"/>
              <a:gd name="connsiteX17" fmla="*/ 3620588 w 3897960"/>
              <a:gd name="connsiteY17" fmla="*/ 1527000 h 3081398"/>
              <a:gd name="connsiteX18" fmla="*/ 3792038 w 3897960"/>
              <a:gd name="connsiteY18" fmla="*/ 1717499 h 3081398"/>
              <a:gd name="connsiteX19" fmla="*/ 3544388 w 3897960"/>
              <a:gd name="connsiteY19" fmla="*/ 1879424 h 3081398"/>
              <a:gd name="connsiteX20" fmla="*/ 3477713 w 3897960"/>
              <a:gd name="connsiteY20" fmla="*/ 2050875 h 3081398"/>
              <a:gd name="connsiteX21" fmla="*/ 3668213 w 3897960"/>
              <a:gd name="connsiteY21" fmla="*/ 2279474 h 3081398"/>
              <a:gd name="connsiteX22" fmla="*/ 3734888 w 3897960"/>
              <a:gd name="connsiteY22" fmla="*/ 2546174 h 3081398"/>
              <a:gd name="connsiteX23" fmla="*/ 3430088 w 3897960"/>
              <a:gd name="connsiteY23" fmla="*/ 2774774 h 3081398"/>
              <a:gd name="connsiteX24" fmla="*/ 3582488 w 3897960"/>
              <a:gd name="connsiteY24" fmla="*/ 3079573 h 3081398"/>
              <a:gd name="connsiteX25" fmla="*/ 2906213 w 3897960"/>
              <a:gd name="connsiteY25" fmla="*/ 2631898 h 3081398"/>
              <a:gd name="connsiteX26" fmla="*/ 1010738 w 3897960"/>
              <a:gd name="connsiteY26" fmla="*/ 898350 h 3081398"/>
              <a:gd name="connsiteX27" fmla="*/ 267788 w 3897960"/>
              <a:gd name="connsiteY27" fmla="*/ 850725 h 3081398"/>
              <a:gd name="connsiteX28" fmla="*/ 0 w 3897960"/>
              <a:gd name="connsiteY28" fmla="*/ 220003 h 3081398"/>
              <a:gd name="connsiteX0" fmla="*/ 0 w 3897960"/>
              <a:gd name="connsiteY0" fmla="*/ 220003 h 3405821"/>
              <a:gd name="connsiteX1" fmla="*/ 271621 w 3897960"/>
              <a:gd name="connsiteY1" fmla="*/ 115233 h 3405821"/>
              <a:gd name="connsiteX2" fmla="*/ 401747 w 3897960"/>
              <a:gd name="connsiteY2" fmla="*/ 231996 h 3405821"/>
              <a:gd name="connsiteX3" fmla="*/ 505914 w 3897960"/>
              <a:gd name="connsiteY3" fmla="*/ 307799 h 3405821"/>
              <a:gd name="connsiteX4" fmla="*/ 874773 w 3897960"/>
              <a:gd name="connsiteY4" fmla="*/ 933 h 3405821"/>
              <a:gd name="connsiteX5" fmla="*/ 982164 w 3897960"/>
              <a:gd name="connsiteY5" fmla="*/ 98249 h 3405821"/>
              <a:gd name="connsiteX6" fmla="*/ 1325065 w 3897960"/>
              <a:gd name="connsiteY6" fmla="*/ 12524 h 3405821"/>
              <a:gd name="connsiteX7" fmla="*/ 1553665 w 3897960"/>
              <a:gd name="connsiteY7" fmla="*/ 288749 h 3405821"/>
              <a:gd name="connsiteX8" fmla="*/ 2232244 w 3897960"/>
              <a:gd name="connsiteY8" fmla="*/ 928 h 3405821"/>
              <a:gd name="connsiteX9" fmla="*/ 2371111 w 3897960"/>
              <a:gd name="connsiteY9" fmla="*/ 160514 h 3405821"/>
              <a:gd name="connsiteX10" fmla="*/ 2544264 w 3897960"/>
              <a:gd name="connsiteY10" fmla="*/ 164925 h 3405821"/>
              <a:gd name="connsiteX11" fmla="*/ 2782390 w 3897960"/>
              <a:gd name="connsiteY11" fmla="*/ 393525 h 3405821"/>
              <a:gd name="connsiteX12" fmla="*/ 3063223 w 3897960"/>
              <a:gd name="connsiteY12" fmla="*/ 253298 h 3405821"/>
              <a:gd name="connsiteX13" fmla="*/ 3325314 w 3897960"/>
              <a:gd name="connsiteY13" fmla="*/ 460200 h 3405821"/>
              <a:gd name="connsiteX14" fmla="*/ 3859322 w 3897960"/>
              <a:gd name="connsiteY14" fmla="*/ 427077 h 3405821"/>
              <a:gd name="connsiteX15" fmla="*/ 3836271 w 3897960"/>
              <a:gd name="connsiteY15" fmla="*/ 900998 h 3405821"/>
              <a:gd name="connsiteX16" fmla="*/ 3594933 w 3897960"/>
              <a:gd name="connsiteY16" fmla="*/ 1017764 h 3405821"/>
              <a:gd name="connsiteX17" fmla="*/ 3620588 w 3897960"/>
              <a:gd name="connsiteY17" fmla="*/ 1527000 h 3405821"/>
              <a:gd name="connsiteX18" fmla="*/ 3792038 w 3897960"/>
              <a:gd name="connsiteY18" fmla="*/ 1717499 h 3405821"/>
              <a:gd name="connsiteX19" fmla="*/ 3544388 w 3897960"/>
              <a:gd name="connsiteY19" fmla="*/ 1879424 h 3405821"/>
              <a:gd name="connsiteX20" fmla="*/ 3477713 w 3897960"/>
              <a:gd name="connsiteY20" fmla="*/ 2050875 h 3405821"/>
              <a:gd name="connsiteX21" fmla="*/ 3668213 w 3897960"/>
              <a:gd name="connsiteY21" fmla="*/ 2279474 h 3405821"/>
              <a:gd name="connsiteX22" fmla="*/ 3734888 w 3897960"/>
              <a:gd name="connsiteY22" fmla="*/ 2546174 h 3405821"/>
              <a:gd name="connsiteX23" fmla="*/ 3430088 w 3897960"/>
              <a:gd name="connsiteY23" fmla="*/ 2774774 h 3405821"/>
              <a:gd name="connsiteX24" fmla="*/ 3582488 w 3897960"/>
              <a:gd name="connsiteY24" fmla="*/ 3079573 h 3405821"/>
              <a:gd name="connsiteX25" fmla="*/ 3372938 w 3897960"/>
              <a:gd name="connsiteY25" fmla="*/ 3289123 h 3405821"/>
              <a:gd name="connsiteX26" fmla="*/ 1010738 w 3897960"/>
              <a:gd name="connsiteY26" fmla="*/ 898350 h 3405821"/>
              <a:gd name="connsiteX27" fmla="*/ 267788 w 3897960"/>
              <a:gd name="connsiteY27" fmla="*/ 850725 h 3405821"/>
              <a:gd name="connsiteX28" fmla="*/ 0 w 3897960"/>
              <a:gd name="connsiteY28" fmla="*/ 220003 h 3405821"/>
              <a:gd name="connsiteX0" fmla="*/ 0 w 3897960"/>
              <a:gd name="connsiteY0" fmla="*/ 220003 h 3289123"/>
              <a:gd name="connsiteX1" fmla="*/ 271621 w 3897960"/>
              <a:gd name="connsiteY1" fmla="*/ 115233 h 3289123"/>
              <a:gd name="connsiteX2" fmla="*/ 401747 w 3897960"/>
              <a:gd name="connsiteY2" fmla="*/ 231996 h 3289123"/>
              <a:gd name="connsiteX3" fmla="*/ 505914 w 3897960"/>
              <a:gd name="connsiteY3" fmla="*/ 307799 h 3289123"/>
              <a:gd name="connsiteX4" fmla="*/ 874773 w 3897960"/>
              <a:gd name="connsiteY4" fmla="*/ 933 h 3289123"/>
              <a:gd name="connsiteX5" fmla="*/ 982164 w 3897960"/>
              <a:gd name="connsiteY5" fmla="*/ 98249 h 3289123"/>
              <a:gd name="connsiteX6" fmla="*/ 1325065 w 3897960"/>
              <a:gd name="connsiteY6" fmla="*/ 12524 h 3289123"/>
              <a:gd name="connsiteX7" fmla="*/ 1553665 w 3897960"/>
              <a:gd name="connsiteY7" fmla="*/ 288749 h 3289123"/>
              <a:gd name="connsiteX8" fmla="*/ 2232244 w 3897960"/>
              <a:gd name="connsiteY8" fmla="*/ 928 h 3289123"/>
              <a:gd name="connsiteX9" fmla="*/ 2371111 w 3897960"/>
              <a:gd name="connsiteY9" fmla="*/ 160514 h 3289123"/>
              <a:gd name="connsiteX10" fmla="*/ 2544264 w 3897960"/>
              <a:gd name="connsiteY10" fmla="*/ 164925 h 3289123"/>
              <a:gd name="connsiteX11" fmla="*/ 2782390 w 3897960"/>
              <a:gd name="connsiteY11" fmla="*/ 393525 h 3289123"/>
              <a:gd name="connsiteX12" fmla="*/ 3063223 w 3897960"/>
              <a:gd name="connsiteY12" fmla="*/ 253298 h 3289123"/>
              <a:gd name="connsiteX13" fmla="*/ 3325314 w 3897960"/>
              <a:gd name="connsiteY13" fmla="*/ 460200 h 3289123"/>
              <a:gd name="connsiteX14" fmla="*/ 3859322 w 3897960"/>
              <a:gd name="connsiteY14" fmla="*/ 427077 h 3289123"/>
              <a:gd name="connsiteX15" fmla="*/ 3836271 w 3897960"/>
              <a:gd name="connsiteY15" fmla="*/ 900998 h 3289123"/>
              <a:gd name="connsiteX16" fmla="*/ 3594933 w 3897960"/>
              <a:gd name="connsiteY16" fmla="*/ 1017764 h 3289123"/>
              <a:gd name="connsiteX17" fmla="*/ 3620588 w 3897960"/>
              <a:gd name="connsiteY17" fmla="*/ 1527000 h 3289123"/>
              <a:gd name="connsiteX18" fmla="*/ 3792038 w 3897960"/>
              <a:gd name="connsiteY18" fmla="*/ 1717499 h 3289123"/>
              <a:gd name="connsiteX19" fmla="*/ 3544388 w 3897960"/>
              <a:gd name="connsiteY19" fmla="*/ 1879424 h 3289123"/>
              <a:gd name="connsiteX20" fmla="*/ 3477713 w 3897960"/>
              <a:gd name="connsiteY20" fmla="*/ 2050875 h 3289123"/>
              <a:gd name="connsiteX21" fmla="*/ 3668213 w 3897960"/>
              <a:gd name="connsiteY21" fmla="*/ 2279474 h 3289123"/>
              <a:gd name="connsiteX22" fmla="*/ 3734888 w 3897960"/>
              <a:gd name="connsiteY22" fmla="*/ 2546174 h 3289123"/>
              <a:gd name="connsiteX23" fmla="*/ 3430088 w 3897960"/>
              <a:gd name="connsiteY23" fmla="*/ 2774774 h 3289123"/>
              <a:gd name="connsiteX24" fmla="*/ 3582488 w 3897960"/>
              <a:gd name="connsiteY24" fmla="*/ 3079573 h 3289123"/>
              <a:gd name="connsiteX25" fmla="*/ 3372938 w 3897960"/>
              <a:gd name="connsiteY25" fmla="*/ 3289123 h 3289123"/>
              <a:gd name="connsiteX26" fmla="*/ 1010738 w 3897960"/>
              <a:gd name="connsiteY26" fmla="*/ 898350 h 3289123"/>
              <a:gd name="connsiteX27" fmla="*/ 267788 w 3897960"/>
              <a:gd name="connsiteY27" fmla="*/ 850725 h 3289123"/>
              <a:gd name="connsiteX28" fmla="*/ 0 w 3897960"/>
              <a:gd name="connsiteY28" fmla="*/ 220003 h 3289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2753813 w 3897960"/>
              <a:gd name="connsiteY26" fmla="*/ 271762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410534"/>
              <a:gd name="connsiteX1" fmla="*/ 271621 w 3897960"/>
              <a:gd name="connsiteY1" fmla="*/ 115233 h 3410534"/>
              <a:gd name="connsiteX2" fmla="*/ 401747 w 3897960"/>
              <a:gd name="connsiteY2" fmla="*/ 231996 h 3410534"/>
              <a:gd name="connsiteX3" fmla="*/ 505914 w 3897960"/>
              <a:gd name="connsiteY3" fmla="*/ 307799 h 3410534"/>
              <a:gd name="connsiteX4" fmla="*/ 874773 w 3897960"/>
              <a:gd name="connsiteY4" fmla="*/ 933 h 3410534"/>
              <a:gd name="connsiteX5" fmla="*/ 982164 w 3897960"/>
              <a:gd name="connsiteY5" fmla="*/ 98249 h 3410534"/>
              <a:gd name="connsiteX6" fmla="*/ 1325065 w 3897960"/>
              <a:gd name="connsiteY6" fmla="*/ 12524 h 3410534"/>
              <a:gd name="connsiteX7" fmla="*/ 1553665 w 3897960"/>
              <a:gd name="connsiteY7" fmla="*/ 288749 h 3410534"/>
              <a:gd name="connsiteX8" fmla="*/ 2232244 w 3897960"/>
              <a:gd name="connsiteY8" fmla="*/ 928 h 3410534"/>
              <a:gd name="connsiteX9" fmla="*/ 2371111 w 3897960"/>
              <a:gd name="connsiteY9" fmla="*/ 160514 h 3410534"/>
              <a:gd name="connsiteX10" fmla="*/ 2544264 w 3897960"/>
              <a:gd name="connsiteY10" fmla="*/ 164925 h 3410534"/>
              <a:gd name="connsiteX11" fmla="*/ 2782390 w 3897960"/>
              <a:gd name="connsiteY11" fmla="*/ 393525 h 3410534"/>
              <a:gd name="connsiteX12" fmla="*/ 3063223 w 3897960"/>
              <a:gd name="connsiteY12" fmla="*/ 253298 h 3410534"/>
              <a:gd name="connsiteX13" fmla="*/ 3325314 w 3897960"/>
              <a:gd name="connsiteY13" fmla="*/ 460200 h 3410534"/>
              <a:gd name="connsiteX14" fmla="*/ 3859322 w 3897960"/>
              <a:gd name="connsiteY14" fmla="*/ 427077 h 3410534"/>
              <a:gd name="connsiteX15" fmla="*/ 3836271 w 3897960"/>
              <a:gd name="connsiteY15" fmla="*/ 900998 h 3410534"/>
              <a:gd name="connsiteX16" fmla="*/ 3594933 w 3897960"/>
              <a:gd name="connsiteY16" fmla="*/ 1017764 h 3410534"/>
              <a:gd name="connsiteX17" fmla="*/ 3620588 w 3897960"/>
              <a:gd name="connsiteY17" fmla="*/ 1527000 h 3410534"/>
              <a:gd name="connsiteX18" fmla="*/ 3792038 w 3897960"/>
              <a:gd name="connsiteY18" fmla="*/ 1717499 h 3410534"/>
              <a:gd name="connsiteX19" fmla="*/ 3544388 w 3897960"/>
              <a:gd name="connsiteY19" fmla="*/ 1879424 h 3410534"/>
              <a:gd name="connsiteX20" fmla="*/ 3477713 w 3897960"/>
              <a:gd name="connsiteY20" fmla="*/ 2050875 h 3410534"/>
              <a:gd name="connsiteX21" fmla="*/ 3668213 w 3897960"/>
              <a:gd name="connsiteY21" fmla="*/ 2279474 h 3410534"/>
              <a:gd name="connsiteX22" fmla="*/ 3734888 w 3897960"/>
              <a:gd name="connsiteY22" fmla="*/ 2546174 h 3410534"/>
              <a:gd name="connsiteX23" fmla="*/ 3430088 w 3897960"/>
              <a:gd name="connsiteY23" fmla="*/ 2774774 h 3410534"/>
              <a:gd name="connsiteX24" fmla="*/ 3582488 w 3897960"/>
              <a:gd name="connsiteY24" fmla="*/ 3079573 h 3410534"/>
              <a:gd name="connsiteX25" fmla="*/ 3372938 w 3897960"/>
              <a:gd name="connsiteY25" fmla="*/ 3289123 h 3410534"/>
              <a:gd name="connsiteX26" fmla="*/ 3182438 w 3897960"/>
              <a:gd name="connsiteY26" fmla="*/ 3231973 h 3410534"/>
              <a:gd name="connsiteX27" fmla="*/ 1010738 w 3897960"/>
              <a:gd name="connsiteY27" fmla="*/ 898350 h 3410534"/>
              <a:gd name="connsiteX28" fmla="*/ 267788 w 3897960"/>
              <a:gd name="connsiteY28" fmla="*/ 850725 h 3410534"/>
              <a:gd name="connsiteX29" fmla="*/ 0 w 3897960"/>
              <a:gd name="connsiteY29" fmla="*/ 220003 h 3410534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1010738 w 3897960"/>
              <a:gd name="connsiteY27" fmla="*/ 898350 h 3297123"/>
              <a:gd name="connsiteX28" fmla="*/ 267788 w 3897960"/>
              <a:gd name="connsiteY28" fmla="*/ 850725 h 3297123"/>
              <a:gd name="connsiteX29" fmla="*/ 0 w 3897960"/>
              <a:gd name="connsiteY2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2477588 w 3897960"/>
              <a:gd name="connsiteY27" fmla="*/ 25842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1010738 w 3897960"/>
              <a:gd name="connsiteY28" fmla="*/ 898350 h 3297123"/>
              <a:gd name="connsiteX29" fmla="*/ 267788 w 3897960"/>
              <a:gd name="connsiteY29" fmla="*/ 850725 h 3297123"/>
              <a:gd name="connsiteX30" fmla="*/ 0 w 3897960"/>
              <a:gd name="connsiteY3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353763 w 3897960"/>
              <a:gd name="connsiteY28" fmla="*/ 248902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377937"/>
              <a:gd name="connsiteX1" fmla="*/ 271621 w 3897960"/>
              <a:gd name="connsiteY1" fmla="*/ 115233 h 3377937"/>
              <a:gd name="connsiteX2" fmla="*/ 401747 w 3897960"/>
              <a:gd name="connsiteY2" fmla="*/ 231996 h 3377937"/>
              <a:gd name="connsiteX3" fmla="*/ 505914 w 3897960"/>
              <a:gd name="connsiteY3" fmla="*/ 307799 h 3377937"/>
              <a:gd name="connsiteX4" fmla="*/ 874773 w 3897960"/>
              <a:gd name="connsiteY4" fmla="*/ 933 h 3377937"/>
              <a:gd name="connsiteX5" fmla="*/ 982164 w 3897960"/>
              <a:gd name="connsiteY5" fmla="*/ 98249 h 3377937"/>
              <a:gd name="connsiteX6" fmla="*/ 1325065 w 3897960"/>
              <a:gd name="connsiteY6" fmla="*/ 12524 h 3377937"/>
              <a:gd name="connsiteX7" fmla="*/ 1553665 w 3897960"/>
              <a:gd name="connsiteY7" fmla="*/ 288749 h 3377937"/>
              <a:gd name="connsiteX8" fmla="*/ 2232244 w 3897960"/>
              <a:gd name="connsiteY8" fmla="*/ 928 h 3377937"/>
              <a:gd name="connsiteX9" fmla="*/ 2371111 w 3897960"/>
              <a:gd name="connsiteY9" fmla="*/ 160514 h 3377937"/>
              <a:gd name="connsiteX10" fmla="*/ 2544264 w 3897960"/>
              <a:gd name="connsiteY10" fmla="*/ 164925 h 3377937"/>
              <a:gd name="connsiteX11" fmla="*/ 2782390 w 3897960"/>
              <a:gd name="connsiteY11" fmla="*/ 393525 h 3377937"/>
              <a:gd name="connsiteX12" fmla="*/ 3063223 w 3897960"/>
              <a:gd name="connsiteY12" fmla="*/ 253298 h 3377937"/>
              <a:gd name="connsiteX13" fmla="*/ 3325314 w 3897960"/>
              <a:gd name="connsiteY13" fmla="*/ 460200 h 3377937"/>
              <a:gd name="connsiteX14" fmla="*/ 3859322 w 3897960"/>
              <a:gd name="connsiteY14" fmla="*/ 427077 h 3377937"/>
              <a:gd name="connsiteX15" fmla="*/ 3836271 w 3897960"/>
              <a:gd name="connsiteY15" fmla="*/ 900998 h 3377937"/>
              <a:gd name="connsiteX16" fmla="*/ 3594933 w 3897960"/>
              <a:gd name="connsiteY16" fmla="*/ 1017764 h 3377937"/>
              <a:gd name="connsiteX17" fmla="*/ 3620588 w 3897960"/>
              <a:gd name="connsiteY17" fmla="*/ 1527000 h 3377937"/>
              <a:gd name="connsiteX18" fmla="*/ 3792038 w 3897960"/>
              <a:gd name="connsiteY18" fmla="*/ 1717499 h 3377937"/>
              <a:gd name="connsiteX19" fmla="*/ 3544388 w 3897960"/>
              <a:gd name="connsiteY19" fmla="*/ 1879424 h 3377937"/>
              <a:gd name="connsiteX20" fmla="*/ 3477713 w 3897960"/>
              <a:gd name="connsiteY20" fmla="*/ 2050875 h 3377937"/>
              <a:gd name="connsiteX21" fmla="*/ 3668213 w 3897960"/>
              <a:gd name="connsiteY21" fmla="*/ 2279474 h 3377937"/>
              <a:gd name="connsiteX22" fmla="*/ 3734888 w 3897960"/>
              <a:gd name="connsiteY22" fmla="*/ 2546174 h 3377937"/>
              <a:gd name="connsiteX23" fmla="*/ 3430088 w 3897960"/>
              <a:gd name="connsiteY23" fmla="*/ 2774774 h 3377937"/>
              <a:gd name="connsiteX24" fmla="*/ 3582488 w 3897960"/>
              <a:gd name="connsiteY24" fmla="*/ 3079573 h 3377937"/>
              <a:gd name="connsiteX25" fmla="*/ 3372938 w 3897960"/>
              <a:gd name="connsiteY25" fmla="*/ 3289123 h 3377937"/>
              <a:gd name="connsiteX26" fmla="*/ 3182438 w 3897960"/>
              <a:gd name="connsiteY26" fmla="*/ 3231973 h 3377937"/>
              <a:gd name="connsiteX27" fmla="*/ 3020513 w 3897960"/>
              <a:gd name="connsiteY27" fmla="*/ 3079573 h 3377937"/>
              <a:gd name="connsiteX28" fmla="*/ 2839538 w 3897960"/>
              <a:gd name="connsiteY28" fmla="*/ 3270073 h 3377937"/>
              <a:gd name="connsiteX29" fmla="*/ 1010738 w 3897960"/>
              <a:gd name="connsiteY29" fmla="*/ 898350 h 3377937"/>
              <a:gd name="connsiteX30" fmla="*/ 267788 w 3897960"/>
              <a:gd name="connsiteY30" fmla="*/ 850725 h 3377937"/>
              <a:gd name="connsiteX31" fmla="*/ 0 w 3897960"/>
              <a:gd name="connsiteY31" fmla="*/ 220003 h 337793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1010738 w 3897960"/>
              <a:gd name="connsiteY29" fmla="*/ 898350 h 3297123"/>
              <a:gd name="connsiteX30" fmla="*/ 267788 w 3897960"/>
              <a:gd name="connsiteY30" fmla="*/ 850725 h 3297123"/>
              <a:gd name="connsiteX31" fmla="*/ 0 w 3897960"/>
              <a:gd name="connsiteY3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496638 w 3897960"/>
              <a:gd name="connsiteY29" fmla="*/ 287954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389667"/>
              <a:gd name="connsiteX1" fmla="*/ 271621 w 3897960"/>
              <a:gd name="connsiteY1" fmla="*/ 115233 h 3389667"/>
              <a:gd name="connsiteX2" fmla="*/ 401747 w 3897960"/>
              <a:gd name="connsiteY2" fmla="*/ 231996 h 3389667"/>
              <a:gd name="connsiteX3" fmla="*/ 505914 w 3897960"/>
              <a:gd name="connsiteY3" fmla="*/ 307799 h 3389667"/>
              <a:gd name="connsiteX4" fmla="*/ 874773 w 3897960"/>
              <a:gd name="connsiteY4" fmla="*/ 933 h 3389667"/>
              <a:gd name="connsiteX5" fmla="*/ 982164 w 3897960"/>
              <a:gd name="connsiteY5" fmla="*/ 98249 h 3389667"/>
              <a:gd name="connsiteX6" fmla="*/ 1325065 w 3897960"/>
              <a:gd name="connsiteY6" fmla="*/ 12524 h 3389667"/>
              <a:gd name="connsiteX7" fmla="*/ 1553665 w 3897960"/>
              <a:gd name="connsiteY7" fmla="*/ 288749 h 3389667"/>
              <a:gd name="connsiteX8" fmla="*/ 2232244 w 3897960"/>
              <a:gd name="connsiteY8" fmla="*/ 928 h 3389667"/>
              <a:gd name="connsiteX9" fmla="*/ 2371111 w 3897960"/>
              <a:gd name="connsiteY9" fmla="*/ 160514 h 3389667"/>
              <a:gd name="connsiteX10" fmla="*/ 2544264 w 3897960"/>
              <a:gd name="connsiteY10" fmla="*/ 164925 h 3389667"/>
              <a:gd name="connsiteX11" fmla="*/ 2782390 w 3897960"/>
              <a:gd name="connsiteY11" fmla="*/ 393525 h 3389667"/>
              <a:gd name="connsiteX12" fmla="*/ 3063223 w 3897960"/>
              <a:gd name="connsiteY12" fmla="*/ 253298 h 3389667"/>
              <a:gd name="connsiteX13" fmla="*/ 3325314 w 3897960"/>
              <a:gd name="connsiteY13" fmla="*/ 460200 h 3389667"/>
              <a:gd name="connsiteX14" fmla="*/ 3859322 w 3897960"/>
              <a:gd name="connsiteY14" fmla="*/ 427077 h 3389667"/>
              <a:gd name="connsiteX15" fmla="*/ 3836271 w 3897960"/>
              <a:gd name="connsiteY15" fmla="*/ 900998 h 3389667"/>
              <a:gd name="connsiteX16" fmla="*/ 3594933 w 3897960"/>
              <a:gd name="connsiteY16" fmla="*/ 1017764 h 3389667"/>
              <a:gd name="connsiteX17" fmla="*/ 3620588 w 3897960"/>
              <a:gd name="connsiteY17" fmla="*/ 1527000 h 3389667"/>
              <a:gd name="connsiteX18" fmla="*/ 3792038 w 3897960"/>
              <a:gd name="connsiteY18" fmla="*/ 1717499 h 3389667"/>
              <a:gd name="connsiteX19" fmla="*/ 3544388 w 3897960"/>
              <a:gd name="connsiteY19" fmla="*/ 1879424 h 3389667"/>
              <a:gd name="connsiteX20" fmla="*/ 3477713 w 3897960"/>
              <a:gd name="connsiteY20" fmla="*/ 2050875 h 3389667"/>
              <a:gd name="connsiteX21" fmla="*/ 3668213 w 3897960"/>
              <a:gd name="connsiteY21" fmla="*/ 2279474 h 3389667"/>
              <a:gd name="connsiteX22" fmla="*/ 3734888 w 3897960"/>
              <a:gd name="connsiteY22" fmla="*/ 2546174 h 3389667"/>
              <a:gd name="connsiteX23" fmla="*/ 3430088 w 3897960"/>
              <a:gd name="connsiteY23" fmla="*/ 2774774 h 3389667"/>
              <a:gd name="connsiteX24" fmla="*/ 3582488 w 3897960"/>
              <a:gd name="connsiteY24" fmla="*/ 3079573 h 3389667"/>
              <a:gd name="connsiteX25" fmla="*/ 3372938 w 3897960"/>
              <a:gd name="connsiteY25" fmla="*/ 3289123 h 3389667"/>
              <a:gd name="connsiteX26" fmla="*/ 3182438 w 3897960"/>
              <a:gd name="connsiteY26" fmla="*/ 3231973 h 3389667"/>
              <a:gd name="connsiteX27" fmla="*/ 3020513 w 3897960"/>
              <a:gd name="connsiteY27" fmla="*/ 3079573 h 3389667"/>
              <a:gd name="connsiteX28" fmla="*/ 2839538 w 3897960"/>
              <a:gd name="connsiteY28" fmla="*/ 3270073 h 3389667"/>
              <a:gd name="connsiteX29" fmla="*/ 2706188 w 3897960"/>
              <a:gd name="connsiteY29" fmla="*/ 3203398 h 3389667"/>
              <a:gd name="connsiteX30" fmla="*/ 1010738 w 3897960"/>
              <a:gd name="connsiteY30" fmla="*/ 898350 h 3389667"/>
              <a:gd name="connsiteX31" fmla="*/ 267788 w 3897960"/>
              <a:gd name="connsiteY31" fmla="*/ 850725 h 3389667"/>
              <a:gd name="connsiteX32" fmla="*/ 0 w 3897960"/>
              <a:gd name="connsiteY32" fmla="*/ 220003 h 3389667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1010738 w 3897960"/>
              <a:gd name="connsiteY30" fmla="*/ 898350 h 3297123"/>
              <a:gd name="connsiteX31" fmla="*/ 267788 w 3897960"/>
              <a:gd name="connsiteY31" fmla="*/ 850725 h 3297123"/>
              <a:gd name="connsiteX32" fmla="*/ 0 w 3897960"/>
              <a:gd name="connsiteY3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172788 w 3897960"/>
              <a:gd name="connsiteY30" fmla="*/ 26033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389820"/>
              <a:gd name="connsiteX1" fmla="*/ 271621 w 3897960"/>
              <a:gd name="connsiteY1" fmla="*/ 115233 h 3389820"/>
              <a:gd name="connsiteX2" fmla="*/ 401747 w 3897960"/>
              <a:gd name="connsiteY2" fmla="*/ 231996 h 3389820"/>
              <a:gd name="connsiteX3" fmla="*/ 505914 w 3897960"/>
              <a:gd name="connsiteY3" fmla="*/ 307799 h 3389820"/>
              <a:gd name="connsiteX4" fmla="*/ 874773 w 3897960"/>
              <a:gd name="connsiteY4" fmla="*/ 933 h 3389820"/>
              <a:gd name="connsiteX5" fmla="*/ 982164 w 3897960"/>
              <a:gd name="connsiteY5" fmla="*/ 98249 h 3389820"/>
              <a:gd name="connsiteX6" fmla="*/ 1325065 w 3897960"/>
              <a:gd name="connsiteY6" fmla="*/ 12524 h 3389820"/>
              <a:gd name="connsiteX7" fmla="*/ 1553665 w 3897960"/>
              <a:gd name="connsiteY7" fmla="*/ 288749 h 3389820"/>
              <a:gd name="connsiteX8" fmla="*/ 2232244 w 3897960"/>
              <a:gd name="connsiteY8" fmla="*/ 928 h 3389820"/>
              <a:gd name="connsiteX9" fmla="*/ 2371111 w 3897960"/>
              <a:gd name="connsiteY9" fmla="*/ 160514 h 3389820"/>
              <a:gd name="connsiteX10" fmla="*/ 2544264 w 3897960"/>
              <a:gd name="connsiteY10" fmla="*/ 164925 h 3389820"/>
              <a:gd name="connsiteX11" fmla="*/ 2782390 w 3897960"/>
              <a:gd name="connsiteY11" fmla="*/ 393525 h 3389820"/>
              <a:gd name="connsiteX12" fmla="*/ 3063223 w 3897960"/>
              <a:gd name="connsiteY12" fmla="*/ 253298 h 3389820"/>
              <a:gd name="connsiteX13" fmla="*/ 3325314 w 3897960"/>
              <a:gd name="connsiteY13" fmla="*/ 460200 h 3389820"/>
              <a:gd name="connsiteX14" fmla="*/ 3859322 w 3897960"/>
              <a:gd name="connsiteY14" fmla="*/ 427077 h 3389820"/>
              <a:gd name="connsiteX15" fmla="*/ 3836271 w 3897960"/>
              <a:gd name="connsiteY15" fmla="*/ 900998 h 3389820"/>
              <a:gd name="connsiteX16" fmla="*/ 3594933 w 3897960"/>
              <a:gd name="connsiteY16" fmla="*/ 1017764 h 3389820"/>
              <a:gd name="connsiteX17" fmla="*/ 3620588 w 3897960"/>
              <a:gd name="connsiteY17" fmla="*/ 1527000 h 3389820"/>
              <a:gd name="connsiteX18" fmla="*/ 3792038 w 3897960"/>
              <a:gd name="connsiteY18" fmla="*/ 1717499 h 3389820"/>
              <a:gd name="connsiteX19" fmla="*/ 3544388 w 3897960"/>
              <a:gd name="connsiteY19" fmla="*/ 1879424 h 3389820"/>
              <a:gd name="connsiteX20" fmla="*/ 3477713 w 3897960"/>
              <a:gd name="connsiteY20" fmla="*/ 2050875 h 3389820"/>
              <a:gd name="connsiteX21" fmla="*/ 3668213 w 3897960"/>
              <a:gd name="connsiteY21" fmla="*/ 2279474 h 3389820"/>
              <a:gd name="connsiteX22" fmla="*/ 3734888 w 3897960"/>
              <a:gd name="connsiteY22" fmla="*/ 2546174 h 3389820"/>
              <a:gd name="connsiteX23" fmla="*/ 3430088 w 3897960"/>
              <a:gd name="connsiteY23" fmla="*/ 2774774 h 3389820"/>
              <a:gd name="connsiteX24" fmla="*/ 3582488 w 3897960"/>
              <a:gd name="connsiteY24" fmla="*/ 3079573 h 3389820"/>
              <a:gd name="connsiteX25" fmla="*/ 3372938 w 3897960"/>
              <a:gd name="connsiteY25" fmla="*/ 3289123 h 3389820"/>
              <a:gd name="connsiteX26" fmla="*/ 3182438 w 3897960"/>
              <a:gd name="connsiteY26" fmla="*/ 3231973 h 3389820"/>
              <a:gd name="connsiteX27" fmla="*/ 3020513 w 3897960"/>
              <a:gd name="connsiteY27" fmla="*/ 3079573 h 3389820"/>
              <a:gd name="connsiteX28" fmla="*/ 2839538 w 3897960"/>
              <a:gd name="connsiteY28" fmla="*/ 3270073 h 3389820"/>
              <a:gd name="connsiteX29" fmla="*/ 2706188 w 3897960"/>
              <a:gd name="connsiteY29" fmla="*/ 3203398 h 3389820"/>
              <a:gd name="connsiteX30" fmla="*/ 2458538 w 3897960"/>
              <a:gd name="connsiteY30" fmla="*/ 3251023 h 3389820"/>
              <a:gd name="connsiteX31" fmla="*/ 1010738 w 3897960"/>
              <a:gd name="connsiteY31" fmla="*/ 898350 h 3389820"/>
              <a:gd name="connsiteX32" fmla="*/ 267788 w 3897960"/>
              <a:gd name="connsiteY32" fmla="*/ 850725 h 3389820"/>
              <a:gd name="connsiteX33" fmla="*/ 0 w 3897960"/>
              <a:gd name="connsiteY33" fmla="*/ 220003 h 3389820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010738 w 3897960"/>
              <a:gd name="connsiteY31" fmla="*/ 898350 h 3297123"/>
              <a:gd name="connsiteX32" fmla="*/ 267788 w 3897960"/>
              <a:gd name="connsiteY32" fmla="*/ 850725 h 3297123"/>
              <a:gd name="connsiteX33" fmla="*/ 0 w 3897960"/>
              <a:gd name="connsiteY33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1867988 w 3897960"/>
              <a:gd name="connsiteY31" fmla="*/ 2469973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010738 w 3897960"/>
              <a:gd name="connsiteY32" fmla="*/ 898350 h 3297123"/>
              <a:gd name="connsiteX33" fmla="*/ 267788 w 3897960"/>
              <a:gd name="connsiteY33" fmla="*/ 850725 h 3297123"/>
              <a:gd name="connsiteX34" fmla="*/ 0 w 3897960"/>
              <a:gd name="connsiteY34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67988 w 3897960"/>
              <a:gd name="connsiteY32" fmla="*/ 2431873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9418"/>
              <a:gd name="connsiteX1" fmla="*/ 271621 w 3897960"/>
              <a:gd name="connsiteY1" fmla="*/ 115233 h 3299418"/>
              <a:gd name="connsiteX2" fmla="*/ 401747 w 3897960"/>
              <a:gd name="connsiteY2" fmla="*/ 231996 h 3299418"/>
              <a:gd name="connsiteX3" fmla="*/ 505914 w 3897960"/>
              <a:gd name="connsiteY3" fmla="*/ 307799 h 3299418"/>
              <a:gd name="connsiteX4" fmla="*/ 874773 w 3897960"/>
              <a:gd name="connsiteY4" fmla="*/ 933 h 3299418"/>
              <a:gd name="connsiteX5" fmla="*/ 982164 w 3897960"/>
              <a:gd name="connsiteY5" fmla="*/ 98249 h 3299418"/>
              <a:gd name="connsiteX6" fmla="*/ 1325065 w 3897960"/>
              <a:gd name="connsiteY6" fmla="*/ 12524 h 3299418"/>
              <a:gd name="connsiteX7" fmla="*/ 1553665 w 3897960"/>
              <a:gd name="connsiteY7" fmla="*/ 288749 h 3299418"/>
              <a:gd name="connsiteX8" fmla="*/ 2232244 w 3897960"/>
              <a:gd name="connsiteY8" fmla="*/ 928 h 3299418"/>
              <a:gd name="connsiteX9" fmla="*/ 2371111 w 3897960"/>
              <a:gd name="connsiteY9" fmla="*/ 160514 h 3299418"/>
              <a:gd name="connsiteX10" fmla="*/ 2544264 w 3897960"/>
              <a:gd name="connsiteY10" fmla="*/ 164925 h 3299418"/>
              <a:gd name="connsiteX11" fmla="*/ 2782390 w 3897960"/>
              <a:gd name="connsiteY11" fmla="*/ 393525 h 3299418"/>
              <a:gd name="connsiteX12" fmla="*/ 3063223 w 3897960"/>
              <a:gd name="connsiteY12" fmla="*/ 253298 h 3299418"/>
              <a:gd name="connsiteX13" fmla="*/ 3325314 w 3897960"/>
              <a:gd name="connsiteY13" fmla="*/ 460200 h 3299418"/>
              <a:gd name="connsiteX14" fmla="*/ 3859322 w 3897960"/>
              <a:gd name="connsiteY14" fmla="*/ 427077 h 3299418"/>
              <a:gd name="connsiteX15" fmla="*/ 3836271 w 3897960"/>
              <a:gd name="connsiteY15" fmla="*/ 900998 h 3299418"/>
              <a:gd name="connsiteX16" fmla="*/ 3594933 w 3897960"/>
              <a:gd name="connsiteY16" fmla="*/ 1017764 h 3299418"/>
              <a:gd name="connsiteX17" fmla="*/ 3620588 w 3897960"/>
              <a:gd name="connsiteY17" fmla="*/ 1527000 h 3299418"/>
              <a:gd name="connsiteX18" fmla="*/ 3792038 w 3897960"/>
              <a:gd name="connsiteY18" fmla="*/ 1717499 h 3299418"/>
              <a:gd name="connsiteX19" fmla="*/ 3544388 w 3897960"/>
              <a:gd name="connsiteY19" fmla="*/ 1879424 h 3299418"/>
              <a:gd name="connsiteX20" fmla="*/ 3477713 w 3897960"/>
              <a:gd name="connsiteY20" fmla="*/ 2050875 h 3299418"/>
              <a:gd name="connsiteX21" fmla="*/ 3668213 w 3897960"/>
              <a:gd name="connsiteY21" fmla="*/ 2279474 h 3299418"/>
              <a:gd name="connsiteX22" fmla="*/ 3734888 w 3897960"/>
              <a:gd name="connsiteY22" fmla="*/ 2546174 h 3299418"/>
              <a:gd name="connsiteX23" fmla="*/ 3430088 w 3897960"/>
              <a:gd name="connsiteY23" fmla="*/ 2774774 h 3299418"/>
              <a:gd name="connsiteX24" fmla="*/ 3582488 w 3897960"/>
              <a:gd name="connsiteY24" fmla="*/ 3079573 h 3299418"/>
              <a:gd name="connsiteX25" fmla="*/ 3372938 w 3897960"/>
              <a:gd name="connsiteY25" fmla="*/ 3289123 h 3299418"/>
              <a:gd name="connsiteX26" fmla="*/ 3182438 w 3897960"/>
              <a:gd name="connsiteY26" fmla="*/ 3231973 h 3299418"/>
              <a:gd name="connsiteX27" fmla="*/ 3020513 w 3897960"/>
              <a:gd name="connsiteY27" fmla="*/ 3079573 h 3299418"/>
              <a:gd name="connsiteX28" fmla="*/ 2839538 w 3897960"/>
              <a:gd name="connsiteY28" fmla="*/ 3270073 h 3299418"/>
              <a:gd name="connsiteX29" fmla="*/ 2706188 w 3897960"/>
              <a:gd name="connsiteY29" fmla="*/ 3203398 h 3299418"/>
              <a:gd name="connsiteX30" fmla="*/ 2458538 w 3897960"/>
              <a:gd name="connsiteY30" fmla="*/ 3251023 h 3299418"/>
              <a:gd name="connsiteX31" fmla="*/ 2334713 w 3897960"/>
              <a:gd name="connsiteY31" fmla="*/ 3070048 h 3299418"/>
              <a:gd name="connsiteX32" fmla="*/ 1848938 w 3897960"/>
              <a:gd name="connsiteY32" fmla="*/ 3184348 h 3299418"/>
              <a:gd name="connsiteX33" fmla="*/ 1010738 w 3897960"/>
              <a:gd name="connsiteY33" fmla="*/ 898350 h 3299418"/>
              <a:gd name="connsiteX34" fmla="*/ 267788 w 3897960"/>
              <a:gd name="connsiteY34" fmla="*/ 850725 h 3299418"/>
              <a:gd name="connsiteX35" fmla="*/ 0 w 3897960"/>
              <a:gd name="connsiteY35" fmla="*/ 220003 h 3299418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010738 w 3897960"/>
              <a:gd name="connsiteY33" fmla="*/ 898350 h 3297123"/>
              <a:gd name="connsiteX34" fmla="*/ 267788 w 3897960"/>
              <a:gd name="connsiteY34" fmla="*/ 850725 h 3297123"/>
              <a:gd name="connsiteX35" fmla="*/ 0 w 3897960"/>
              <a:gd name="connsiteY35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429838 w 3897960"/>
              <a:gd name="connsiteY33" fmla="*/ 224137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010738 w 3897960"/>
              <a:gd name="connsiteY34" fmla="*/ 898350 h 3297123"/>
              <a:gd name="connsiteX35" fmla="*/ 267788 w 3897960"/>
              <a:gd name="connsiteY35" fmla="*/ 850725 h 3297123"/>
              <a:gd name="connsiteX36" fmla="*/ 0 w 3897960"/>
              <a:gd name="connsiteY36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344113 w 3897960"/>
              <a:gd name="connsiteY34" fmla="*/ 2288998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010738 w 3897960"/>
              <a:gd name="connsiteY35" fmla="*/ 898350 h 3297123"/>
              <a:gd name="connsiteX36" fmla="*/ 267788 w 3897960"/>
              <a:gd name="connsiteY36" fmla="*/ 850725 h 3297123"/>
              <a:gd name="connsiteX37" fmla="*/ 0 w 3897960"/>
              <a:gd name="connsiteY37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010738 w 3897960"/>
              <a:gd name="connsiteY36" fmla="*/ 898350 h 3297123"/>
              <a:gd name="connsiteX37" fmla="*/ 267788 w 3897960"/>
              <a:gd name="connsiteY37" fmla="*/ 850725 h 3297123"/>
              <a:gd name="connsiteX38" fmla="*/ 0 w 3897960"/>
              <a:gd name="connsiteY38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010738 w 3897960"/>
              <a:gd name="connsiteY37" fmla="*/ 898350 h 3297123"/>
              <a:gd name="connsiteX38" fmla="*/ 267788 w 3897960"/>
              <a:gd name="connsiteY38" fmla="*/ 850725 h 3297123"/>
              <a:gd name="connsiteX39" fmla="*/ 0 w 3897960"/>
              <a:gd name="connsiteY39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1010738 w 3897960"/>
              <a:gd name="connsiteY38" fmla="*/ 898350 h 3297123"/>
              <a:gd name="connsiteX39" fmla="*/ 267788 w 3897960"/>
              <a:gd name="connsiteY39" fmla="*/ 850725 h 3297123"/>
              <a:gd name="connsiteX40" fmla="*/ 0 w 3897960"/>
              <a:gd name="connsiteY40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1010738 w 3897960"/>
              <a:gd name="connsiteY39" fmla="*/ 898350 h 3297123"/>
              <a:gd name="connsiteX40" fmla="*/ 267788 w 3897960"/>
              <a:gd name="connsiteY40" fmla="*/ 850725 h 3297123"/>
              <a:gd name="connsiteX41" fmla="*/ 0 w 3897960"/>
              <a:gd name="connsiteY41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0 w 3897960"/>
              <a:gd name="connsiteY0" fmla="*/ 220003 h 3297123"/>
              <a:gd name="connsiteX1" fmla="*/ 271621 w 3897960"/>
              <a:gd name="connsiteY1" fmla="*/ 115233 h 3297123"/>
              <a:gd name="connsiteX2" fmla="*/ 401747 w 3897960"/>
              <a:gd name="connsiteY2" fmla="*/ 231996 h 3297123"/>
              <a:gd name="connsiteX3" fmla="*/ 505914 w 3897960"/>
              <a:gd name="connsiteY3" fmla="*/ 307799 h 3297123"/>
              <a:gd name="connsiteX4" fmla="*/ 874773 w 3897960"/>
              <a:gd name="connsiteY4" fmla="*/ 933 h 3297123"/>
              <a:gd name="connsiteX5" fmla="*/ 982164 w 3897960"/>
              <a:gd name="connsiteY5" fmla="*/ 98249 h 3297123"/>
              <a:gd name="connsiteX6" fmla="*/ 1325065 w 3897960"/>
              <a:gd name="connsiteY6" fmla="*/ 12524 h 3297123"/>
              <a:gd name="connsiteX7" fmla="*/ 1553665 w 3897960"/>
              <a:gd name="connsiteY7" fmla="*/ 288749 h 3297123"/>
              <a:gd name="connsiteX8" fmla="*/ 2232244 w 3897960"/>
              <a:gd name="connsiteY8" fmla="*/ 928 h 3297123"/>
              <a:gd name="connsiteX9" fmla="*/ 2371111 w 3897960"/>
              <a:gd name="connsiteY9" fmla="*/ 160514 h 3297123"/>
              <a:gd name="connsiteX10" fmla="*/ 2544264 w 3897960"/>
              <a:gd name="connsiteY10" fmla="*/ 164925 h 3297123"/>
              <a:gd name="connsiteX11" fmla="*/ 2782390 w 3897960"/>
              <a:gd name="connsiteY11" fmla="*/ 393525 h 3297123"/>
              <a:gd name="connsiteX12" fmla="*/ 3063223 w 3897960"/>
              <a:gd name="connsiteY12" fmla="*/ 253298 h 3297123"/>
              <a:gd name="connsiteX13" fmla="*/ 3325314 w 3897960"/>
              <a:gd name="connsiteY13" fmla="*/ 460200 h 3297123"/>
              <a:gd name="connsiteX14" fmla="*/ 3859322 w 3897960"/>
              <a:gd name="connsiteY14" fmla="*/ 427077 h 3297123"/>
              <a:gd name="connsiteX15" fmla="*/ 3836271 w 3897960"/>
              <a:gd name="connsiteY15" fmla="*/ 900998 h 3297123"/>
              <a:gd name="connsiteX16" fmla="*/ 3594933 w 3897960"/>
              <a:gd name="connsiteY16" fmla="*/ 1017764 h 3297123"/>
              <a:gd name="connsiteX17" fmla="*/ 3620588 w 3897960"/>
              <a:gd name="connsiteY17" fmla="*/ 1527000 h 3297123"/>
              <a:gd name="connsiteX18" fmla="*/ 3792038 w 3897960"/>
              <a:gd name="connsiteY18" fmla="*/ 1717499 h 3297123"/>
              <a:gd name="connsiteX19" fmla="*/ 3544388 w 3897960"/>
              <a:gd name="connsiteY19" fmla="*/ 1879424 h 3297123"/>
              <a:gd name="connsiteX20" fmla="*/ 3477713 w 3897960"/>
              <a:gd name="connsiteY20" fmla="*/ 2050875 h 3297123"/>
              <a:gd name="connsiteX21" fmla="*/ 3668213 w 3897960"/>
              <a:gd name="connsiteY21" fmla="*/ 2279474 h 3297123"/>
              <a:gd name="connsiteX22" fmla="*/ 3734888 w 3897960"/>
              <a:gd name="connsiteY22" fmla="*/ 2546174 h 3297123"/>
              <a:gd name="connsiteX23" fmla="*/ 3430088 w 3897960"/>
              <a:gd name="connsiteY23" fmla="*/ 2774774 h 3297123"/>
              <a:gd name="connsiteX24" fmla="*/ 3582488 w 3897960"/>
              <a:gd name="connsiteY24" fmla="*/ 3079573 h 3297123"/>
              <a:gd name="connsiteX25" fmla="*/ 3372938 w 3897960"/>
              <a:gd name="connsiteY25" fmla="*/ 3289123 h 3297123"/>
              <a:gd name="connsiteX26" fmla="*/ 3182438 w 3897960"/>
              <a:gd name="connsiteY26" fmla="*/ 3231973 h 3297123"/>
              <a:gd name="connsiteX27" fmla="*/ 3020513 w 3897960"/>
              <a:gd name="connsiteY27" fmla="*/ 3079573 h 3297123"/>
              <a:gd name="connsiteX28" fmla="*/ 2839538 w 3897960"/>
              <a:gd name="connsiteY28" fmla="*/ 3270073 h 3297123"/>
              <a:gd name="connsiteX29" fmla="*/ 2706188 w 3897960"/>
              <a:gd name="connsiteY29" fmla="*/ 3203398 h 3297123"/>
              <a:gd name="connsiteX30" fmla="*/ 2458538 w 3897960"/>
              <a:gd name="connsiteY30" fmla="*/ 3251023 h 3297123"/>
              <a:gd name="connsiteX31" fmla="*/ 2334713 w 3897960"/>
              <a:gd name="connsiteY31" fmla="*/ 3070048 h 3297123"/>
              <a:gd name="connsiteX32" fmla="*/ 1848938 w 3897960"/>
              <a:gd name="connsiteY32" fmla="*/ 3184348 h 3297123"/>
              <a:gd name="connsiteX33" fmla="*/ 1753688 w 3897960"/>
              <a:gd name="connsiteY33" fmla="*/ 3060523 h 3297123"/>
              <a:gd name="connsiteX34" fmla="*/ 1486988 w 3897960"/>
              <a:gd name="connsiteY34" fmla="*/ 3174823 h 3297123"/>
              <a:gd name="connsiteX35" fmla="*/ 1439363 w 3897960"/>
              <a:gd name="connsiteY35" fmla="*/ 3012898 h 3297123"/>
              <a:gd name="connsiteX36" fmla="*/ 1229813 w 3897960"/>
              <a:gd name="connsiteY36" fmla="*/ 3117673 h 3297123"/>
              <a:gd name="connsiteX37" fmla="*/ 1172663 w 3897960"/>
              <a:gd name="connsiteY37" fmla="*/ 3031948 h 3297123"/>
              <a:gd name="connsiteX38" fmla="*/ 763088 w 3897960"/>
              <a:gd name="connsiteY38" fmla="*/ 3146248 h 3297123"/>
              <a:gd name="connsiteX39" fmla="*/ 639263 w 3897960"/>
              <a:gd name="connsiteY39" fmla="*/ 2965273 h 3297123"/>
              <a:gd name="connsiteX40" fmla="*/ 1010738 w 3897960"/>
              <a:gd name="connsiteY40" fmla="*/ 898350 h 3297123"/>
              <a:gd name="connsiteX41" fmla="*/ 267788 w 3897960"/>
              <a:gd name="connsiteY41" fmla="*/ 850725 h 3297123"/>
              <a:gd name="connsiteX42" fmla="*/ 0 w 3897960"/>
              <a:gd name="connsiteY42" fmla="*/ 220003 h 3297123"/>
              <a:gd name="connsiteX0" fmla="*/ 192481 w 4090441"/>
              <a:gd name="connsiteY0" fmla="*/ 220003 h 3331413"/>
              <a:gd name="connsiteX1" fmla="*/ 464102 w 4090441"/>
              <a:gd name="connsiteY1" fmla="*/ 115233 h 3331413"/>
              <a:gd name="connsiteX2" fmla="*/ 594228 w 4090441"/>
              <a:gd name="connsiteY2" fmla="*/ 231996 h 3331413"/>
              <a:gd name="connsiteX3" fmla="*/ 698395 w 4090441"/>
              <a:gd name="connsiteY3" fmla="*/ 307799 h 3331413"/>
              <a:gd name="connsiteX4" fmla="*/ 1067254 w 4090441"/>
              <a:gd name="connsiteY4" fmla="*/ 933 h 3331413"/>
              <a:gd name="connsiteX5" fmla="*/ 1174645 w 4090441"/>
              <a:gd name="connsiteY5" fmla="*/ 98249 h 3331413"/>
              <a:gd name="connsiteX6" fmla="*/ 1517546 w 4090441"/>
              <a:gd name="connsiteY6" fmla="*/ 12524 h 3331413"/>
              <a:gd name="connsiteX7" fmla="*/ 1746146 w 4090441"/>
              <a:gd name="connsiteY7" fmla="*/ 288749 h 3331413"/>
              <a:gd name="connsiteX8" fmla="*/ 2424725 w 4090441"/>
              <a:gd name="connsiteY8" fmla="*/ 928 h 3331413"/>
              <a:gd name="connsiteX9" fmla="*/ 2563592 w 4090441"/>
              <a:gd name="connsiteY9" fmla="*/ 160514 h 3331413"/>
              <a:gd name="connsiteX10" fmla="*/ 2736745 w 4090441"/>
              <a:gd name="connsiteY10" fmla="*/ 164925 h 3331413"/>
              <a:gd name="connsiteX11" fmla="*/ 2974871 w 4090441"/>
              <a:gd name="connsiteY11" fmla="*/ 393525 h 3331413"/>
              <a:gd name="connsiteX12" fmla="*/ 3255704 w 4090441"/>
              <a:gd name="connsiteY12" fmla="*/ 253298 h 3331413"/>
              <a:gd name="connsiteX13" fmla="*/ 3517795 w 4090441"/>
              <a:gd name="connsiteY13" fmla="*/ 460200 h 3331413"/>
              <a:gd name="connsiteX14" fmla="*/ 4051803 w 4090441"/>
              <a:gd name="connsiteY14" fmla="*/ 427077 h 3331413"/>
              <a:gd name="connsiteX15" fmla="*/ 4028752 w 4090441"/>
              <a:gd name="connsiteY15" fmla="*/ 900998 h 3331413"/>
              <a:gd name="connsiteX16" fmla="*/ 3787414 w 4090441"/>
              <a:gd name="connsiteY16" fmla="*/ 1017764 h 3331413"/>
              <a:gd name="connsiteX17" fmla="*/ 3813069 w 4090441"/>
              <a:gd name="connsiteY17" fmla="*/ 1527000 h 3331413"/>
              <a:gd name="connsiteX18" fmla="*/ 3984519 w 4090441"/>
              <a:gd name="connsiteY18" fmla="*/ 1717499 h 3331413"/>
              <a:gd name="connsiteX19" fmla="*/ 3736869 w 4090441"/>
              <a:gd name="connsiteY19" fmla="*/ 1879424 h 3331413"/>
              <a:gd name="connsiteX20" fmla="*/ 3670194 w 4090441"/>
              <a:gd name="connsiteY20" fmla="*/ 2050875 h 3331413"/>
              <a:gd name="connsiteX21" fmla="*/ 3860694 w 4090441"/>
              <a:gd name="connsiteY21" fmla="*/ 2279474 h 3331413"/>
              <a:gd name="connsiteX22" fmla="*/ 3927369 w 4090441"/>
              <a:gd name="connsiteY22" fmla="*/ 2546174 h 3331413"/>
              <a:gd name="connsiteX23" fmla="*/ 3622569 w 4090441"/>
              <a:gd name="connsiteY23" fmla="*/ 2774774 h 3331413"/>
              <a:gd name="connsiteX24" fmla="*/ 3774969 w 4090441"/>
              <a:gd name="connsiteY24" fmla="*/ 3079573 h 3331413"/>
              <a:gd name="connsiteX25" fmla="*/ 3565419 w 4090441"/>
              <a:gd name="connsiteY25" fmla="*/ 3289123 h 3331413"/>
              <a:gd name="connsiteX26" fmla="*/ 3374919 w 4090441"/>
              <a:gd name="connsiteY26" fmla="*/ 3231973 h 3331413"/>
              <a:gd name="connsiteX27" fmla="*/ 3212994 w 4090441"/>
              <a:gd name="connsiteY27" fmla="*/ 3079573 h 3331413"/>
              <a:gd name="connsiteX28" fmla="*/ 3032019 w 4090441"/>
              <a:gd name="connsiteY28" fmla="*/ 3270073 h 3331413"/>
              <a:gd name="connsiteX29" fmla="*/ 2898669 w 4090441"/>
              <a:gd name="connsiteY29" fmla="*/ 3203398 h 3331413"/>
              <a:gd name="connsiteX30" fmla="*/ 2651019 w 4090441"/>
              <a:gd name="connsiteY30" fmla="*/ 3251023 h 3331413"/>
              <a:gd name="connsiteX31" fmla="*/ 2527194 w 4090441"/>
              <a:gd name="connsiteY31" fmla="*/ 3070048 h 3331413"/>
              <a:gd name="connsiteX32" fmla="*/ 2041419 w 4090441"/>
              <a:gd name="connsiteY32" fmla="*/ 3184348 h 3331413"/>
              <a:gd name="connsiteX33" fmla="*/ 1946169 w 4090441"/>
              <a:gd name="connsiteY33" fmla="*/ 3060523 h 3331413"/>
              <a:gd name="connsiteX34" fmla="*/ 1679469 w 4090441"/>
              <a:gd name="connsiteY34" fmla="*/ 3174823 h 3331413"/>
              <a:gd name="connsiteX35" fmla="*/ 1631844 w 4090441"/>
              <a:gd name="connsiteY35" fmla="*/ 3012898 h 3331413"/>
              <a:gd name="connsiteX36" fmla="*/ 1422294 w 4090441"/>
              <a:gd name="connsiteY36" fmla="*/ 3117673 h 3331413"/>
              <a:gd name="connsiteX37" fmla="*/ 1365144 w 4090441"/>
              <a:gd name="connsiteY37" fmla="*/ 3031948 h 3331413"/>
              <a:gd name="connsiteX38" fmla="*/ 955569 w 4090441"/>
              <a:gd name="connsiteY38" fmla="*/ 3146248 h 3331413"/>
              <a:gd name="connsiteX39" fmla="*/ 831744 w 4090441"/>
              <a:gd name="connsiteY39" fmla="*/ 2965273 h 3331413"/>
              <a:gd name="connsiteX40" fmla="*/ 3069 w 4090441"/>
              <a:gd name="connsiteY40" fmla="*/ 3241498 h 3331413"/>
              <a:gd name="connsiteX41" fmla="*/ 1203219 w 4090441"/>
              <a:gd name="connsiteY41" fmla="*/ 898350 h 3331413"/>
              <a:gd name="connsiteX42" fmla="*/ 460269 w 4090441"/>
              <a:gd name="connsiteY42" fmla="*/ 850725 h 3331413"/>
              <a:gd name="connsiteX43" fmla="*/ 192481 w 4090441"/>
              <a:gd name="connsiteY43" fmla="*/ 220003 h 3331413"/>
              <a:gd name="connsiteX0" fmla="*/ 189412 w 4087372"/>
              <a:gd name="connsiteY0" fmla="*/ 220003 h 3297123"/>
              <a:gd name="connsiteX1" fmla="*/ 461033 w 4087372"/>
              <a:gd name="connsiteY1" fmla="*/ 115233 h 3297123"/>
              <a:gd name="connsiteX2" fmla="*/ 591159 w 4087372"/>
              <a:gd name="connsiteY2" fmla="*/ 231996 h 3297123"/>
              <a:gd name="connsiteX3" fmla="*/ 695326 w 4087372"/>
              <a:gd name="connsiteY3" fmla="*/ 307799 h 3297123"/>
              <a:gd name="connsiteX4" fmla="*/ 1064185 w 4087372"/>
              <a:gd name="connsiteY4" fmla="*/ 933 h 3297123"/>
              <a:gd name="connsiteX5" fmla="*/ 1171576 w 4087372"/>
              <a:gd name="connsiteY5" fmla="*/ 98249 h 3297123"/>
              <a:gd name="connsiteX6" fmla="*/ 1514477 w 4087372"/>
              <a:gd name="connsiteY6" fmla="*/ 12524 h 3297123"/>
              <a:gd name="connsiteX7" fmla="*/ 1743077 w 4087372"/>
              <a:gd name="connsiteY7" fmla="*/ 288749 h 3297123"/>
              <a:gd name="connsiteX8" fmla="*/ 2421656 w 4087372"/>
              <a:gd name="connsiteY8" fmla="*/ 928 h 3297123"/>
              <a:gd name="connsiteX9" fmla="*/ 2560523 w 4087372"/>
              <a:gd name="connsiteY9" fmla="*/ 160514 h 3297123"/>
              <a:gd name="connsiteX10" fmla="*/ 2733676 w 4087372"/>
              <a:gd name="connsiteY10" fmla="*/ 164925 h 3297123"/>
              <a:gd name="connsiteX11" fmla="*/ 2971802 w 4087372"/>
              <a:gd name="connsiteY11" fmla="*/ 393525 h 3297123"/>
              <a:gd name="connsiteX12" fmla="*/ 3252635 w 4087372"/>
              <a:gd name="connsiteY12" fmla="*/ 253298 h 3297123"/>
              <a:gd name="connsiteX13" fmla="*/ 3514726 w 4087372"/>
              <a:gd name="connsiteY13" fmla="*/ 460200 h 3297123"/>
              <a:gd name="connsiteX14" fmla="*/ 4048734 w 4087372"/>
              <a:gd name="connsiteY14" fmla="*/ 427077 h 3297123"/>
              <a:gd name="connsiteX15" fmla="*/ 4025683 w 4087372"/>
              <a:gd name="connsiteY15" fmla="*/ 900998 h 3297123"/>
              <a:gd name="connsiteX16" fmla="*/ 3784345 w 4087372"/>
              <a:gd name="connsiteY16" fmla="*/ 1017764 h 3297123"/>
              <a:gd name="connsiteX17" fmla="*/ 3810000 w 4087372"/>
              <a:gd name="connsiteY17" fmla="*/ 1527000 h 3297123"/>
              <a:gd name="connsiteX18" fmla="*/ 3981450 w 4087372"/>
              <a:gd name="connsiteY18" fmla="*/ 1717499 h 3297123"/>
              <a:gd name="connsiteX19" fmla="*/ 3733800 w 4087372"/>
              <a:gd name="connsiteY19" fmla="*/ 1879424 h 3297123"/>
              <a:gd name="connsiteX20" fmla="*/ 3667125 w 4087372"/>
              <a:gd name="connsiteY20" fmla="*/ 2050875 h 3297123"/>
              <a:gd name="connsiteX21" fmla="*/ 3857625 w 4087372"/>
              <a:gd name="connsiteY21" fmla="*/ 2279474 h 3297123"/>
              <a:gd name="connsiteX22" fmla="*/ 3924300 w 4087372"/>
              <a:gd name="connsiteY22" fmla="*/ 2546174 h 3297123"/>
              <a:gd name="connsiteX23" fmla="*/ 3619500 w 4087372"/>
              <a:gd name="connsiteY23" fmla="*/ 2774774 h 3297123"/>
              <a:gd name="connsiteX24" fmla="*/ 3771900 w 4087372"/>
              <a:gd name="connsiteY24" fmla="*/ 3079573 h 3297123"/>
              <a:gd name="connsiteX25" fmla="*/ 3562350 w 4087372"/>
              <a:gd name="connsiteY25" fmla="*/ 3289123 h 3297123"/>
              <a:gd name="connsiteX26" fmla="*/ 3371850 w 4087372"/>
              <a:gd name="connsiteY26" fmla="*/ 3231973 h 3297123"/>
              <a:gd name="connsiteX27" fmla="*/ 3209925 w 4087372"/>
              <a:gd name="connsiteY27" fmla="*/ 3079573 h 3297123"/>
              <a:gd name="connsiteX28" fmla="*/ 3028950 w 4087372"/>
              <a:gd name="connsiteY28" fmla="*/ 3270073 h 3297123"/>
              <a:gd name="connsiteX29" fmla="*/ 2895600 w 4087372"/>
              <a:gd name="connsiteY29" fmla="*/ 3203398 h 3297123"/>
              <a:gd name="connsiteX30" fmla="*/ 2647950 w 4087372"/>
              <a:gd name="connsiteY30" fmla="*/ 3251023 h 3297123"/>
              <a:gd name="connsiteX31" fmla="*/ 2524125 w 4087372"/>
              <a:gd name="connsiteY31" fmla="*/ 3070048 h 3297123"/>
              <a:gd name="connsiteX32" fmla="*/ 2038350 w 4087372"/>
              <a:gd name="connsiteY32" fmla="*/ 3184348 h 3297123"/>
              <a:gd name="connsiteX33" fmla="*/ 1943100 w 4087372"/>
              <a:gd name="connsiteY33" fmla="*/ 3060523 h 3297123"/>
              <a:gd name="connsiteX34" fmla="*/ 1676400 w 4087372"/>
              <a:gd name="connsiteY34" fmla="*/ 3174823 h 3297123"/>
              <a:gd name="connsiteX35" fmla="*/ 1628775 w 4087372"/>
              <a:gd name="connsiteY35" fmla="*/ 3012898 h 3297123"/>
              <a:gd name="connsiteX36" fmla="*/ 1419225 w 4087372"/>
              <a:gd name="connsiteY36" fmla="*/ 3117673 h 3297123"/>
              <a:gd name="connsiteX37" fmla="*/ 1362075 w 4087372"/>
              <a:gd name="connsiteY37" fmla="*/ 3031948 h 3297123"/>
              <a:gd name="connsiteX38" fmla="*/ 952500 w 4087372"/>
              <a:gd name="connsiteY38" fmla="*/ 3146248 h 3297123"/>
              <a:gd name="connsiteX39" fmla="*/ 828675 w 4087372"/>
              <a:gd name="connsiteY39" fmla="*/ 2965273 h 3297123"/>
              <a:gd name="connsiteX40" fmla="*/ 0 w 4087372"/>
              <a:gd name="connsiteY40" fmla="*/ 3241498 h 3297123"/>
              <a:gd name="connsiteX41" fmla="*/ 1200150 w 4087372"/>
              <a:gd name="connsiteY41" fmla="*/ 898350 h 3297123"/>
              <a:gd name="connsiteX42" fmla="*/ 457200 w 4087372"/>
              <a:gd name="connsiteY42" fmla="*/ 850725 h 3297123"/>
              <a:gd name="connsiteX43" fmla="*/ 189412 w 4087372"/>
              <a:gd name="connsiteY43" fmla="*/ 220003 h 3297123"/>
              <a:gd name="connsiteX0" fmla="*/ 566223 w 4464183"/>
              <a:gd name="connsiteY0" fmla="*/ 220003 h 3297123"/>
              <a:gd name="connsiteX1" fmla="*/ 837844 w 4464183"/>
              <a:gd name="connsiteY1" fmla="*/ 115233 h 3297123"/>
              <a:gd name="connsiteX2" fmla="*/ 967970 w 4464183"/>
              <a:gd name="connsiteY2" fmla="*/ 231996 h 3297123"/>
              <a:gd name="connsiteX3" fmla="*/ 1072137 w 4464183"/>
              <a:gd name="connsiteY3" fmla="*/ 307799 h 3297123"/>
              <a:gd name="connsiteX4" fmla="*/ 1440996 w 4464183"/>
              <a:gd name="connsiteY4" fmla="*/ 933 h 3297123"/>
              <a:gd name="connsiteX5" fmla="*/ 1548387 w 4464183"/>
              <a:gd name="connsiteY5" fmla="*/ 98249 h 3297123"/>
              <a:gd name="connsiteX6" fmla="*/ 1891288 w 4464183"/>
              <a:gd name="connsiteY6" fmla="*/ 12524 h 3297123"/>
              <a:gd name="connsiteX7" fmla="*/ 2119888 w 4464183"/>
              <a:gd name="connsiteY7" fmla="*/ 288749 h 3297123"/>
              <a:gd name="connsiteX8" fmla="*/ 2798467 w 4464183"/>
              <a:gd name="connsiteY8" fmla="*/ 928 h 3297123"/>
              <a:gd name="connsiteX9" fmla="*/ 2937334 w 4464183"/>
              <a:gd name="connsiteY9" fmla="*/ 160514 h 3297123"/>
              <a:gd name="connsiteX10" fmla="*/ 3110487 w 4464183"/>
              <a:gd name="connsiteY10" fmla="*/ 164925 h 3297123"/>
              <a:gd name="connsiteX11" fmla="*/ 3348613 w 4464183"/>
              <a:gd name="connsiteY11" fmla="*/ 393525 h 3297123"/>
              <a:gd name="connsiteX12" fmla="*/ 3629446 w 4464183"/>
              <a:gd name="connsiteY12" fmla="*/ 253298 h 3297123"/>
              <a:gd name="connsiteX13" fmla="*/ 3891537 w 4464183"/>
              <a:gd name="connsiteY13" fmla="*/ 460200 h 3297123"/>
              <a:gd name="connsiteX14" fmla="*/ 4425545 w 4464183"/>
              <a:gd name="connsiteY14" fmla="*/ 427077 h 3297123"/>
              <a:gd name="connsiteX15" fmla="*/ 4402494 w 4464183"/>
              <a:gd name="connsiteY15" fmla="*/ 900998 h 3297123"/>
              <a:gd name="connsiteX16" fmla="*/ 4161156 w 4464183"/>
              <a:gd name="connsiteY16" fmla="*/ 1017764 h 3297123"/>
              <a:gd name="connsiteX17" fmla="*/ 4186811 w 4464183"/>
              <a:gd name="connsiteY17" fmla="*/ 1527000 h 3297123"/>
              <a:gd name="connsiteX18" fmla="*/ 4358261 w 4464183"/>
              <a:gd name="connsiteY18" fmla="*/ 1717499 h 3297123"/>
              <a:gd name="connsiteX19" fmla="*/ 4110611 w 4464183"/>
              <a:gd name="connsiteY19" fmla="*/ 1879424 h 3297123"/>
              <a:gd name="connsiteX20" fmla="*/ 4043936 w 4464183"/>
              <a:gd name="connsiteY20" fmla="*/ 2050875 h 3297123"/>
              <a:gd name="connsiteX21" fmla="*/ 4234436 w 4464183"/>
              <a:gd name="connsiteY21" fmla="*/ 2279474 h 3297123"/>
              <a:gd name="connsiteX22" fmla="*/ 4301111 w 4464183"/>
              <a:gd name="connsiteY22" fmla="*/ 2546174 h 3297123"/>
              <a:gd name="connsiteX23" fmla="*/ 3996311 w 4464183"/>
              <a:gd name="connsiteY23" fmla="*/ 2774774 h 3297123"/>
              <a:gd name="connsiteX24" fmla="*/ 4148711 w 4464183"/>
              <a:gd name="connsiteY24" fmla="*/ 3079573 h 3297123"/>
              <a:gd name="connsiteX25" fmla="*/ 3939161 w 4464183"/>
              <a:gd name="connsiteY25" fmla="*/ 3289123 h 3297123"/>
              <a:gd name="connsiteX26" fmla="*/ 3748661 w 4464183"/>
              <a:gd name="connsiteY26" fmla="*/ 3231973 h 3297123"/>
              <a:gd name="connsiteX27" fmla="*/ 3586736 w 4464183"/>
              <a:gd name="connsiteY27" fmla="*/ 3079573 h 3297123"/>
              <a:gd name="connsiteX28" fmla="*/ 3405761 w 4464183"/>
              <a:gd name="connsiteY28" fmla="*/ 3270073 h 3297123"/>
              <a:gd name="connsiteX29" fmla="*/ 3272411 w 4464183"/>
              <a:gd name="connsiteY29" fmla="*/ 3203398 h 3297123"/>
              <a:gd name="connsiteX30" fmla="*/ 3024761 w 4464183"/>
              <a:gd name="connsiteY30" fmla="*/ 3251023 h 3297123"/>
              <a:gd name="connsiteX31" fmla="*/ 2900936 w 4464183"/>
              <a:gd name="connsiteY31" fmla="*/ 3070048 h 3297123"/>
              <a:gd name="connsiteX32" fmla="*/ 2415161 w 4464183"/>
              <a:gd name="connsiteY32" fmla="*/ 3184348 h 3297123"/>
              <a:gd name="connsiteX33" fmla="*/ 2319911 w 4464183"/>
              <a:gd name="connsiteY33" fmla="*/ 3060523 h 3297123"/>
              <a:gd name="connsiteX34" fmla="*/ 2053211 w 4464183"/>
              <a:gd name="connsiteY34" fmla="*/ 3174823 h 3297123"/>
              <a:gd name="connsiteX35" fmla="*/ 2005586 w 4464183"/>
              <a:gd name="connsiteY35" fmla="*/ 3012898 h 3297123"/>
              <a:gd name="connsiteX36" fmla="*/ 1796036 w 4464183"/>
              <a:gd name="connsiteY36" fmla="*/ 3117673 h 3297123"/>
              <a:gd name="connsiteX37" fmla="*/ 1738886 w 4464183"/>
              <a:gd name="connsiteY37" fmla="*/ 3031948 h 3297123"/>
              <a:gd name="connsiteX38" fmla="*/ 1329311 w 4464183"/>
              <a:gd name="connsiteY38" fmla="*/ 3146248 h 3297123"/>
              <a:gd name="connsiteX39" fmla="*/ 1205486 w 4464183"/>
              <a:gd name="connsiteY39" fmla="*/ 2965273 h 3297123"/>
              <a:gd name="connsiteX40" fmla="*/ 376811 w 4464183"/>
              <a:gd name="connsiteY40" fmla="*/ 3241498 h 3297123"/>
              <a:gd name="connsiteX41" fmla="*/ 52961 w 4464183"/>
              <a:gd name="connsiteY41" fmla="*/ 2889073 h 3297123"/>
              <a:gd name="connsiteX42" fmla="*/ 1576961 w 4464183"/>
              <a:gd name="connsiteY42" fmla="*/ 898350 h 3297123"/>
              <a:gd name="connsiteX43" fmla="*/ 834011 w 4464183"/>
              <a:gd name="connsiteY43" fmla="*/ 850725 h 3297123"/>
              <a:gd name="connsiteX44" fmla="*/ 566223 w 4464183"/>
              <a:gd name="connsiteY44" fmla="*/ 220003 h 3297123"/>
              <a:gd name="connsiteX0" fmla="*/ 513262 w 4411222"/>
              <a:gd name="connsiteY0" fmla="*/ 220003 h 3297123"/>
              <a:gd name="connsiteX1" fmla="*/ 784883 w 4411222"/>
              <a:gd name="connsiteY1" fmla="*/ 115233 h 3297123"/>
              <a:gd name="connsiteX2" fmla="*/ 915009 w 4411222"/>
              <a:gd name="connsiteY2" fmla="*/ 231996 h 3297123"/>
              <a:gd name="connsiteX3" fmla="*/ 1019176 w 4411222"/>
              <a:gd name="connsiteY3" fmla="*/ 307799 h 3297123"/>
              <a:gd name="connsiteX4" fmla="*/ 1388035 w 4411222"/>
              <a:gd name="connsiteY4" fmla="*/ 933 h 3297123"/>
              <a:gd name="connsiteX5" fmla="*/ 1495426 w 4411222"/>
              <a:gd name="connsiteY5" fmla="*/ 98249 h 3297123"/>
              <a:gd name="connsiteX6" fmla="*/ 1838327 w 4411222"/>
              <a:gd name="connsiteY6" fmla="*/ 12524 h 3297123"/>
              <a:gd name="connsiteX7" fmla="*/ 2066927 w 4411222"/>
              <a:gd name="connsiteY7" fmla="*/ 288749 h 3297123"/>
              <a:gd name="connsiteX8" fmla="*/ 2745506 w 4411222"/>
              <a:gd name="connsiteY8" fmla="*/ 928 h 3297123"/>
              <a:gd name="connsiteX9" fmla="*/ 2884373 w 4411222"/>
              <a:gd name="connsiteY9" fmla="*/ 160514 h 3297123"/>
              <a:gd name="connsiteX10" fmla="*/ 3057526 w 4411222"/>
              <a:gd name="connsiteY10" fmla="*/ 164925 h 3297123"/>
              <a:gd name="connsiteX11" fmla="*/ 3295652 w 4411222"/>
              <a:gd name="connsiteY11" fmla="*/ 393525 h 3297123"/>
              <a:gd name="connsiteX12" fmla="*/ 3576485 w 4411222"/>
              <a:gd name="connsiteY12" fmla="*/ 253298 h 3297123"/>
              <a:gd name="connsiteX13" fmla="*/ 3838576 w 4411222"/>
              <a:gd name="connsiteY13" fmla="*/ 460200 h 3297123"/>
              <a:gd name="connsiteX14" fmla="*/ 4372584 w 4411222"/>
              <a:gd name="connsiteY14" fmla="*/ 427077 h 3297123"/>
              <a:gd name="connsiteX15" fmla="*/ 4349533 w 4411222"/>
              <a:gd name="connsiteY15" fmla="*/ 900998 h 3297123"/>
              <a:gd name="connsiteX16" fmla="*/ 4108195 w 4411222"/>
              <a:gd name="connsiteY16" fmla="*/ 1017764 h 3297123"/>
              <a:gd name="connsiteX17" fmla="*/ 4133850 w 4411222"/>
              <a:gd name="connsiteY17" fmla="*/ 1527000 h 3297123"/>
              <a:gd name="connsiteX18" fmla="*/ 4305300 w 4411222"/>
              <a:gd name="connsiteY18" fmla="*/ 1717499 h 3297123"/>
              <a:gd name="connsiteX19" fmla="*/ 4057650 w 4411222"/>
              <a:gd name="connsiteY19" fmla="*/ 1879424 h 3297123"/>
              <a:gd name="connsiteX20" fmla="*/ 3990975 w 4411222"/>
              <a:gd name="connsiteY20" fmla="*/ 2050875 h 3297123"/>
              <a:gd name="connsiteX21" fmla="*/ 4181475 w 4411222"/>
              <a:gd name="connsiteY21" fmla="*/ 2279474 h 3297123"/>
              <a:gd name="connsiteX22" fmla="*/ 4248150 w 4411222"/>
              <a:gd name="connsiteY22" fmla="*/ 2546174 h 3297123"/>
              <a:gd name="connsiteX23" fmla="*/ 3943350 w 4411222"/>
              <a:gd name="connsiteY23" fmla="*/ 2774774 h 3297123"/>
              <a:gd name="connsiteX24" fmla="*/ 4095750 w 4411222"/>
              <a:gd name="connsiteY24" fmla="*/ 3079573 h 3297123"/>
              <a:gd name="connsiteX25" fmla="*/ 3886200 w 4411222"/>
              <a:gd name="connsiteY25" fmla="*/ 3289123 h 3297123"/>
              <a:gd name="connsiteX26" fmla="*/ 3695700 w 4411222"/>
              <a:gd name="connsiteY26" fmla="*/ 3231973 h 3297123"/>
              <a:gd name="connsiteX27" fmla="*/ 3533775 w 4411222"/>
              <a:gd name="connsiteY27" fmla="*/ 3079573 h 3297123"/>
              <a:gd name="connsiteX28" fmla="*/ 3352800 w 4411222"/>
              <a:gd name="connsiteY28" fmla="*/ 3270073 h 3297123"/>
              <a:gd name="connsiteX29" fmla="*/ 3219450 w 4411222"/>
              <a:gd name="connsiteY29" fmla="*/ 3203398 h 3297123"/>
              <a:gd name="connsiteX30" fmla="*/ 2971800 w 4411222"/>
              <a:gd name="connsiteY30" fmla="*/ 3251023 h 3297123"/>
              <a:gd name="connsiteX31" fmla="*/ 2847975 w 4411222"/>
              <a:gd name="connsiteY31" fmla="*/ 3070048 h 3297123"/>
              <a:gd name="connsiteX32" fmla="*/ 2362200 w 4411222"/>
              <a:gd name="connsiteY32" fmla="*/ 3184348 h 3297123"/>
              <a:gd name="connsiteX33" fmla="*/ 2266950 w 4411222"/>
              <a:gd name="connsiteY33" fmla="*/ 3060523 h 3297123"/>
              <a:gd name="connsiteX34" fmla="*/ 2000250 w 4411222"/>
              <a:gd name="connsiteY34" fmla="*/ 3174823 h 3297123"/>
              <a:gd name="connsiteX35" fmla="*/ 1952625 w 4411222"/>
              <a:gd name="connsiteY35" fmla="*/ 3012898 h 3297123"/>
              <a:gd name="connsiteX36" fmla="*/ 1743075 w 4411222"/>
              <a:gd name="connsiteY36" fmla="*/ 3117673 h 3297123"/>
              <a:gd name="connsiteX37" fmla="*/ 1685925 w 4411222"/>
              <a:gd name="connsiteY37" fmla="*/ 3031948 h 3297123"/>
              <a:gd name="connsiteX38" fmla="*/ 1276350 w 4411222"/>
              <a:gd name="connsiteY38" fmla="*/ 3146248 h 3297123"/>
              <a:gd name="connsiteX39" fmla="*/ 1152525 w 4411222"/>
              <a:gd name="connsiteY39" fmla="*/ 2965273 h 3297123"/>
              <a:gd name="connsiteX40" fmla="*/ 323850 w 4411222"/>
              <a:gd name="connsiteY40" fmla="*/ 3241498 h 3297123"/>
              <a:gd name="connsiteX41" fmla="*/ 0 w 4411222"/>
              <a:gd name="connsiteY41" fmla="*/ 2889073 h 3297123"/>
              <a:gd name="connsiteX42" fmla="*/ 1524000 w 4411222"/>
              <a:gd name="connsiteY42" fmla="*/ 898350 h 3297123"/>
              <a:gd name="connsiteX43" fmla="*/ 781050 w 4411222"/>
              <a:gd name="connsiteY43" fmla="*/ 850725 h 3297123"/>
              <a:gd name="connsiteX44" fmla="*/ 513262 w 4411222"/>
              <a:gd name="connsiteY44" fmla="*/ 220003 h 3297123"/>
              <a:gd name="connsiteX0" fmla="*/ 727915 w 4625875"/>
              <a:gd name="connsiteY0" fmla="*/ 220003 h 3297123"/>
              <a:gd name="connsiteX1" fmla="*/ 999536 w 4625875"/>
              <a:gd name="connsiteY1" fmla="*/ 115233 h 3297123"/>
              <a:gd name="connsiteX2" fmla="*/ 1129662 w 4625875"/>
              <a:gd name="connsiteY2" fmla="*/ 231996 h 3297123"/>
              <a:gd name="connsiteX3" fmla="*/ 1233829 w 4625875"/>
              <a:gd name="connsiteY3" fmla="*/ 307799 h 3297123"/>
              <a:gd name="connsiteX4" fmla="*/ 1602688 w 4625875"/>
              <a:gd name="connsiteY4" fmla="*/ 933 h 3297123"/>
              <a:gd name="connsiteX5" fmla="*/ 1710079 w 4625875"/>
              <a:gd name="connsiteY5" fmla="*/ 98249 h 3297123"/>
              <a:gd name="connsiteX6" fmla="*/ 2052980 w 4625875"/>
              <a:gd name="connsiteY6" fmla="*/ 12524 h 3297123"/>
              <a:gd name="connsiteX7" fmla="*/ 2281580 w 4625875"/>
              <a:gd name="connsiteY7" fmla="*/ 288749 h 3297123"/>
              <a:gd name="connsiteX8" fmla="*/ 2960159 w 4625875"/>
              <a:gd name="connsiteY8" fmla="*/ 928 h 3297123"/>
              <a:gd name="connsiteX9" fmla="*/ 3099026 w 4625875"/>
              <a:gd name="connsiteY9" fmla="*/ 160514 h 3297123"/>
              <a:gd name="connsiteX10" fmla="*/ 3272179 w 4625875"/>
              <a:gd name="connsiteY10" fmla="*/ 164925 h 3297123"/>
              <a:gd name="connsiteX11" fmla="*/ 3510305 w 4625875"/>
              <a:gd name="connsiteY11" fmla="*/ 393525 h 3297123"/>
              <a:gd name="connsiteX12" fmla="*/ 3791138 w 4625875"/>
              <a:gd name="connsiteY12" fmla="*/ 253298 h 3297123"/>
              <a:gd name="connsiteX13" fmla="*/ 4053229 w 4625875"/>
              <a:gd name="connsiteY13" fmla="*/ 460200 h 3297123"/>
              <a:gd name="connsiteX14" fmla="*/ 4587237 w 4625875"/>
              <a:gd name="connsiteY14" fmla="*/ 427077 h 3297123"/>
              <a:gd name="connsiteX15" fmla="*/ 4564186 w 4625875"/>
              <a:gd name="connsiteY15" fmla="*/ 900998 h 3297123"/>
              <a:gd name="connsiteX16" fmla="*/ 4322848 w 4625875"/>
              <a:gd name="connsiteY16" fmla="*/ 1017764 h 3297123"/>
              <a:gd name="connsiteX17" fmla="*/ 4348503 w 4625875"/>
              <a:gd name="connsiteY17" fmla="*/ 1527000 h 3297123"/>
              <a:gd name="connsiteX18" fmla="*/ 4519953 w 4625875"/>
              <a:gd name="connsiteY18" fmla="*/ 1717499 h 3297123"/>
              <a:gd name="connsiteX19" fmla="*/ 4272303 w 4625875"/>
              <a:gd name="connsiteY19" fmla="*/ 1879424 h 3297123"/>
              <a:gd name="connsiteX20" fmla="*/ 4205628 w 4625875"/>
              <a:gd name="connsiteY20" fmla="*/ 2050875 h 3297123"/>
              <a:gd name="connsiteX21" fmla="*/ 4396128 w 4625875"/>
              <a:gd name="connsiteY21" fmla="*/ 2279474 h 3297123"/>
              <a:gd name="connsiteX22" fmla="*/ 4462803 w 4625875"/>
              <a:gd name="connsiteY22" fmla="*/ 2546174 h 3297123"/>
              <a:gd name="connsiteX23" fmla="*/ 4158003 w 4625875"/>
              <a:gd name="connsiteY23" fmla="*/ 2774774 h 3297123"/>
              <a:gd name="connsiteX24" fmla="*/ 4310403 w 4625875"/>
              <a:gd name="connsiteY24" fmla="*/ 3079573 h 3297123"/>
              <a:gd name="connsiteX25" fmla="*/ 4100853 w 4625875"/>
              <a:gd name="connsiteY25" fmla="*/ 3289123 h 3297123"/>
              <a:gd name="connsiteX26" fmla="*/ 3910353 w 4625875"/>
              <a:gd name="connsiteY26" fmla="*/ 3231973 h 3297123"/>
              <a:gd name="connsiteX27" fmla="*/ 3748428 w 4625875"/>
              <a:gd name="connsiteY27" fmla="*/ 3079573 h 3297123"/>
              <a:gd name="connsiteX28" fmla="*/ 3567453 w 4625875"/>
              <a:gd name="connsiteY28" fmla="*/ 3270073 h 3297123"/>
              <a:gd name="connsiteX29" fmla="*/ 3434103 w 4625875"/>
              <a:gd name="connsiteY29" fmla="*/ 3203398 h 3297123"/>
              <a:gd name="connsiteX30" fmla="*/ 3186453 w 4625875"/>
              <a:gd name="connsiteY30" fmla="*/ 3251023 h 3297123"/>
              <a:gd name="connsiteX31" fmla="*/ 3062628 w 4625875"/>
              <a:gd name="connsiteY31" fmla="*/ 3070048 h 3297123"/>
              <a:gd name="connsiteX32" fmla="*/ 2576853 w 4625875"/>
              <a:gd name="connsiteY32" fmla="*/ 3184348 h 3297123"/>
              <a:gd name="connsiteX33" fmla="*/ 2481603 w 4625875"/>
              <a:gd name="connsiteY33" fmla="*/ 3060523 h 3297123"/>
              <a:gd name="connsiteX34" fmla="*/ 2214903 w 4625875"/>
              <a:gd name="connsiteY34" fmla="*/ 3174823 h 3297123"/>
              <a:gd name="connsiteX35" fmla="*/ 2167278 w 4625875"/>
              <a:gd name="connsiteY35" fmla="*/ 3012898 h 3297123"/>
              <a:gd name="connsiteX36" fmla="*/ 1957728 w 4625875"/>
              <a:gd name="connsiteY36" fmla="*/ 3117673 h 3297123"/>
              <a:gd name="connsiteX37" fmla="*/ 1900578 w 4625875"/>
              <a:gd name="connsiteY37" fmla="*/ 3031948 h 3297123"/>
              <a:gd name="connsiteX38" fmla="*/ 1491003 w 4625875"/>
              <a:gd name="connsiteY38" fmla="*/ 3146248 h 3297123"/>
              <a:gd name="connsiteX39" fmla="*/ 1367178 w 4625875"/>
              <a:gd name="connsiteY39" fmla="*/ 2965273 h 3297123"/>
              <a:gd name="connsiteX40" fmla="*/ 538503 w 4625875"/>
              <a:gd name="connsiteY40" fmla="*/ 3241498 h 3297123"/>
              <a:gd name="connsiteX41" fmla="*/ 214653 w 4625875"/>
              <a:gd name="connsiteY41" fmla="*/ 2889073 h 3297123"/>
              <a:gd name="connsiteX42" fmla="*/ 90828 w 4625875"/>
              <a:gd name="connsiteY42" fmla="*/ 2631898 h 3297123"/>
              <a:gd name="connsiteX43" fmla="*/ 1738653 w 4625875"/>
              <a:gd name="connsiteY43" fmla="*/ 898350 h 3297123"/>
              <a:gd name="connsiteX44" fmla="*/ 995703 w 4625875"/>
              <a:gd name="connsiteY44" fmla="*/ 850725 h 3297123"/>
              <a:gd name="connsiteX45" fmla="*/ 727915 w 4625875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1647825 w 4535047"/>
              <a:gd name="connsiteY43" fmla="*/ 898350 h 3297123"/>
              <a:gd name="connsiteX44" fmla="*/ 904875 w 4535047"/>
              <a:gd name="connsiteY44" fmla="*/ 850725 h 3297123"/>
              <a:gd name="connsiteX45" fmla="*/ 637087 w 4535047"/>
              <a:gd name="connsiteY4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219076 w 4535047"/>
              <a:gd name="connsiteY43" fmla="*/ 2346148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718705 w 4616665"/>
              <a:gd name="connsiteY0" fmla="*/ 220003 h 3297123"/>
              <a:gd name="connsiteX1" fmla="*/ 990326 w 4616665"/>
              <a:gd name="connsiteY1" fmla="*/ 115233 h 3297123"/>
              <a:gd name="connsiteX2" fmla="*/ 1120452 w 4616665"/>
              <a:gd name="connsiteY2" fmla="*/ 231996 h 3297123"/>
              <a:gd name="connsiteX3" fmla="*/ 1224619 w 4616665"/>
              <a:gd name="connsiteY3" fmla="*/ 307799 h 3297123"/>
              <a:gd name="connsiteX4" fmla="*/ 1593478 w 4616665"/>
              <a:gd name="connsiteY4" fmla="*/ 933 h 3297123"/>
              <a:gd name="connsiteX5" fmla="*/ 1700869 w 4616665"/>
              <a:gd name="connsiteY5" fmla="*/ 98249 h 3297123"/>
              <a:gd name="connsiteX6" fmla="*/ 2043770 w 4616665"/>
              <a:gd name="connsiteY6" fmla="*/ 12524 h 3297123"/>
              <a:gd name="connsiteX7" fmla="*/ 2272370 w 4616665"/>
              <a:gd name="connsiteY7" fmla="*/ 288749 h 3297123"/>
              <a:gd name="connsiteX8" fmla="*/ 2950949 w 4616665"/>
              <a:gd name="connsiteY8" fmla="*/ 928 h 3297123"/>
              <a:gd name="connsiteX9" fmla="*/ 3089816 w 4616665"/>
              <a:gd name="connsiteY9" fmla="*/ 160514 h 3297123"/>
              <a:gd name="connsiteX10" fmla="*/ 3262969 w 4616665"/>
              <a:gd name="connsiteY10" fmla="*/ 164925 h 3297123"/>
              <a:gd name="connsiteX11" fmla="*/ 3501095 w 4616665"/>
              <a:gd name="connsiteY11" fmla="*/ 393525 h 3297123"/>
              <a:gd name="connsiteX12" fmla="*/ 3781928 w 4616665"/>
              <a:gd name="connsiteY12" fmla="*/ 253298 h 3297123"/>
              <a:gd name="connsiteX13" fmla="*/ 4044019 w 4616665"/>
              <a:gd name="connsiteY13" fmla="*/ 460200 h 3297123"/>
              <a:gd name="connsiteX14" fmla="*/ 4578027 w 4616665"/>
              <a:gd name="connsiteY14" fmla="*/ 427077 h 3297123"/>
              <a:gd name="connsiteX15" fmla="*/ 4554976 w 4616665"/>
              <a:gd name="connsiteY15" fmla="*/ 900998 h 3297123"/>
              <a:gd name="connsiteX16" fmla="*/ 4313638 w 4616665"/>
              <a:gd name="connsiteY16" fmla="*/ 1017764 h 3297123"/>
              <a:gd name="connsiteX17" fmla="*/ 4339293 w 4616665"/>
              <a:gd name="connsiteY17" fmla="*/ 1527000 h 3297123"/>
              <a:gd name="connsiteX18" fmla="*/ 4510743 w 4616665"/>
              <a:gd name="connsiteY18" fmla="*/ 1717499 h 3297123"/>
              <a:gd name="connsiteX19" fmla="*/ 4263093 w 4616665"/>
              <a:gd name="connsiteY19" fmla="*/ 1879424 h 3297123"/>
              <a:gd name="connsiteX20" fmla="*/ 4196418 w 4616665"/>
              <a:gd name="connsiteY20" fmla="*/ 2050875 h 3297123"/>
              <a:gd name="connsiteX21" fmla="*/ 4386918 w 4616665"/>
              <a:gd name="connsiteY21" fmla="*/ 2279474 h 3297123"/>
              <a:gd name="connsiteX22" fmla="*/ 4453593 w 4616665"/>
              <a:gd name="connsiteY22" fmla="*/ 2546174 h 3297123"/>
              <a:gd name="connsiteX23" fmla="*/ 4148793 w 4616665"/>
              <a:gd name="connsiteY23" fmla="*/ 2774774 h 3297123"/>
              <a:gd name="connsiteX24" fmla="*/ 4301193 w 4616665"/>
              <a:gd name="connsiteY24" fmla="*/ 3079573 h 3297123"/>
              <a:gd name="connsiteX25" fmla="*/ 4091643 w 4616665"/>
              <a:gd name="connsiteY25" fmla="*/ 3289123 h 3297123"/>
              <a:gd name="connsiteX26" fmla="*/ 3901143 w 4616665"/>
              <a:gd name="connsiteY26" fmla="*/ 3231973 h 3297123"/>
              <a:gd name="connsiteX27" fmla="*/ 3739218 w 4616665"/>
              <a:gd name="connsiteY27" fmla="*/ 3079573 h 3297123"/>
              <a:gd name="connsiteX28" fmla="*/ 3558243 w 4616665"/>
              <a:gd name="connsiteY28" fmla="*/ 3270073 h 3297123"/>
              <a:gd name="connsiteX29" fmla="*/ 3424893 w 4616665"/>
              <a:gd name="connsiteY29" fmla="*/ 3203398 h 3297123"/>
              <a:gd name="connsiteX30" fmla="*/ 3177243 w 4616665"/>
              <a:gd name="connsiteY30" fmla="*/ 3251023 h 3297123"/>
              <a:gd name="connsiteX31" fmla="*/ 3053418 w 4616665"/>
              <a:gd name="connsiteY31" fmla="*/ 3070048 h 3297123"/>
              <a:gd name="connsiteX32" fmla="*/ 2567643 w 4616665"/>
              <a:gd name="connsiteY32" fmla="*/ 3184348 h 3297123"/>
              <a:gd name="connsiteX33" fmla="*/ 2472393 w 4616665"/>
              <a:gd name="connsiteY33" fmla="*/ 3060523 h 3297123"/>
              <a:gd name="connsiteX34" fmla="*/ 2205693 w 4616665"/>
              <a:gd name="connsiteY34" fmla="*/ 3174823 h 3297123"/>
              <a:gd name="connsiteX35" fmla="*/ 2158068 w 4616665"/>
              <a:gd name="connsiteY35" fmla="*/ 3012898 h 3297123"/>
              <a:gd name="connsiteX36" fmla="*/ 1948518 w 4616665"/>
              <a:gd name="connsiteY36" fmla="*/ 3117673 h 3297123"/>
              <a:gd name="connsiteX37" fmla="*/ 1891368 w 4616665"/>
              <a:gd name="connsiteY37" fmla="*/ 3031948 h 3297123"/>
              <a:gd name="connsiteX38" fmla="*/ 1481793 w 4616665"/>
              <a:gd name="connsiteY38" fmla="*/ 3146248 h 3297123"/>
              <a:gd name="connsiteX39" fmla="*/ 1357968 w 4616665"/>
              <a:gd name="connsiteY39" fmla="*/ 2965273 h 3297123"/>
              <a:gd name="connsiteX40" fmla="*/ 529293 w 4616665"/>
              <a:gd name="connsiteY40" fmla="*/ 3241498 h 3297123"/>
              <a:gd name="connsiteX41" fmla="*/ 205443 w 4616665"/>
              <a:gd name="connsiteY41" fmla="*/ 2889073 h 3297123"/>
              <a:gd name="connsiteX42" fmla="*/ 81618 w 4616665"/>
              <a:gd name="connsiteY42" fmla="*/ 2631898 h 3297123"/>
              <a:gd name="connsiteX43" fmla="*/ 129244 w 4616665"/>
              <a:gd name="connsiteY43" fmla="*/ 2527123 h 3297123"/>
              <a:gd name="connsiteX44" fmla="*/ 1729443 w 4616665"/>
              <a:gd name="connsiteY44" fmla="*/ 898350 h 3297123"/>
              <a:gd name="connsiteX45" fmla="*/ 986493 w 4616665"/>
              <a:gd name="connsiteY45" fmla="*/ 850725 h 3297123"/>
              <a:gd name="connsiteX46" fmla="*/ 718705 w 4616665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1647825 w 4535047"/>
              <a:gd name="connsiteY44" fmla="*/ 898350 h 3297123"/>
              <a:gd name="connsiteX45" fmla="*/ 904875 w 4535047"/>
              <a:gd name="connsiteY45" fmla="*/ 850725 h 3297123"/>
              <a:gd name="connsiteX46" fmla="*/ 637087 w 4535047"/>
              <a:gd name="connsiteY4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333376 w 4535047"/>
              <a:gd name="connsiteY44" fmla="*/ 2155648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708637 w 4606597"/>
              <a:gd name="connsiteY0" fmla="*/ 220003 h 3297123"/>
              <a:gd name="connsiteX1" fmla="*/ 980258 w 4606597"/>
              <a:gd name="connsiteY1" fmla="*/ 115233 h 3297123"/>
              <a:gd name="connsiteX2" fmla="*/ 1110384 w 4606597"/>
              <a:gd name="connsiteY2" fmla="*/ 231996 h 3297123"/>
              <a:gd name="connsiteX3" fmla="*/ 1214551 w 4606597"/>
              <a:gd name="connsiteY3" fmla="*/ 307799 h 3297123"/>
              <a:gd name="connsiteX4" fmla="*/ 1583410 w 4606597"/>
              <a:gd name="connsiteY4" fmla="*/ 933 h 3297123"/>
              <a:gd name="connsiteX5" fmla="*/ 1690801 w 4606597"/>
              <a:gd name="connsiteY5" fmla="*/ 98249 h 3297123"/>
              <a:gd name="connsiteX6" fmla="*/ 2033702 w 4606597"/>
              <a:gd name="connsiteY6" fmla="*/ 12524 h 3297123"/>
              <a:gd name="connsiteX7" fmla="*/ 2262302 w 4606597"/>
              <a:gd name="connsiteY7" fmla="*/ 288749 h 3297123"/>
              <a:gd name="connsiteX8" fmla="*/ 2940881 w 4606597"/>
              <a:gd name="connsiteY8" fmla="*/ 928 h 3297123"/>
              <a:gd name="connsiteX9" fmla="*/ 3079748 w 4606597"/>
              <a:gd name="connsiteY9" fmla="*/ 160514 h 3297123"/>
              <a:gd name="connsiteX10" fmla="*/ 3252901 w 4606597"/>
              <a:gd name="connsiteY10" fmla="*/ 164925 h 3297123"/>
              <a:gd name="connsiteX11" fmla="*/ 3491027 w 4606597"/>
              <a:gd name="connsiteY11" fmla="*/ 393525 h 3297123"/>
              <a:gd name="connsiteX12" fmla="*/ 3771860 w 4606597"/>
              <a:gd name="connsiteY12" fmla="*/ 253298 h 3297123"/>
              <a:gd name="connsiteX13" fmla="*/ 4033951 w 4606597"/>
              <a:gd name="connsiteY13" fmla="*/ 460200 h 3297123"/>
              <a:gd name="connsiteX14" fmla="*/ 4567959 w 4606597"/>
              <a:gd name="connsiteY14" fmla="*/ 427077 h 3297123"/>
              <a:gd name="connsiteX15" fmla="*/ 4544908 w 4606597"/>
              <a:gd name="connsiteY15" fmla="*/ 900998 h 3297123"/>
              <a:gd name="connsiteX16" fmla="*/ 4303570 w 4606597"/>
              <a:gd name="connsiteY16" fmla="*/ 1017764 h 3297123"/>
              <a:gd name="connsiteX17" fmla="*/ 4329225 w 4606597"/>
              <a:gd name="connsiteY17" fmla="*/ 1527000 h 3297123"/>
              <a:gd name="connsiteX18" fmla="*/ 4500675 w 4606597"/>
              <a:gd name="connsiteY18" fmla="*/ 1717499 h 3297123"/>
              <a:gd name="connsiteX19" fmla="*/ 4253025 w 4606597"/>
              <a:gd name="connsiteY19" fmla="*/ 1879424 h 3297123"/>
              <a:gd name="connsiteX20" fmla="*/ 4186350 w 4606597"/>
              <a:gd name="connsiteY20" fmla="*/ 2050875 h 3297123"/>
              <a:gd name="connsiteX21" fmla="*/ 4376850 w 4606597"/>
              <a:gd name="connsiteY21" fmla="*/ 2279474 h 3297123"/>
              <a:gd name="connsiteX22" fmla="*/ 4443525 w 4606597"/>
              <a:gd name="connsiteY22" fmla="*/ 2546174 h 3297123"/>
              <a:gd name="connsiteX23" fmla="*/ 4138725 w 4606597"/>
              <a:gd name="connsiteY23" fmla="*/ 2774774 h 3297123"/>
              <a:gd name="connsiteX24" fmla="*/ 4291125 w 4606597"/>
              <a:gd name="connsiteY24" fmla="*/ 3079573 h 3297123"/>
              <a:gd name="connsiteX25" fmla="*/ 4081575 w 4606597"/>
              <a:gd name="connsiteY25" fmla="*/ 3289123 h 3297123"/>
              <a:gd name="connsiteX26" fmla="*/ 3891075 w 4606597"/>
              <a:gd name="connsiteY26" fmla="*/ 3231973 h 3297123"/>
              <a:gd name="connsiteX27" fmla="*/ 3729150 w 4606597"/>
              <a:gd name="connsiteY27" fmla="*/ 3079573 h 3297123"/>
              <a:gd name="connsiteX28" fmla="*/ 3548175 w 4606597"/>
              <a:gd name="connsiteY28" fmla="*/ 3270073 h 3297123"/>
              <a:gd name="connsiteX29" fmla="*/ 3414825 w 4606597"/>
              <a:gd name="connsiteY29" fmla="*/ 3203398 h 3297123"/>
              <a:gd name="connsiteX30" fmla="*/ 3167175 w 4606597"/>
              <a:gd name="connsiteY30" fmla="*/ 3251023 h 3297123"/>
              <a:gd name="connsiteX31" fmla="*/ 3043350 w 4606597"/>
              <a:gd name="connsiteY31" fmla="*/ 3070048 h 3297123"/>
              <a:gd name="connsiteX32" fmla="*/ 2557575 w 4606597"/>
              <a:gd name="connsiteY32" fmla="*/ 3184348 h 3297123"/>
              <a:gd name="connsiteX33" fmla="*/ 2462325 w 4606597"/>
              <a:gd name="connsiteY33" fmla="*/ 3060523 h 3297123"/>
              <a:gd name="connsiteX34" fmla="*/ 2195625 w 4606597"/>
              <a:gd name="connsiteY34" fmla="*/ 3174823 h 3297123"/>
              <a:gd name="connsiteX35" fmla="*/ 2148000 w 4606597"/>
              <a:gd name="connsiteY35" fmla="*/ 3012898 h 3297123"/>
              <a:gd name="connsiteX36" fmla="*/ 1938450 w 4606597"/>
              <a:gd name="connsiteY36" fmla="*/ 3117673 h 3297123"/>
              <a:gd name="connsiteX37" fmla="*/ 1881300 w 4606597"/>
              <a:gd name="connsiteY37" fmla="*/ 3031948 h 3297123"/>
              <a:gd name="connsiteX38" fmla="*/ 1471725 w 4606597"/>
              <a:gd name="connsiteY38" fmla="*/ 3146248 h 3297123"/>
              <a:gd name="connsiteX39" fmla="*/ 1347900 w 4606597"/>
              <a:gd name="connsiteY39" fmla="*/ 2965273 h 3297123"/>
              <a:gd name="connsiteX40" fmla="*/ 519225 w 4606597"/>
              <a:gd name="connsiteY40" fmla="*/ 3241498 h 3297123"/>
              <a:gd name="connsiteX41" fmla="*/ 195375 w 4606597"/>
              <a:gd name="connsiteY41" fmla="*/ 2889073 h 3297123"/>
              <a:gd name="connsiteX42" fmla="*/ 71550 w 4606597"/>
              <a:gd name="connsiteY42" fmla="*/ 2631898 h 3297123"/>
              <a:gd name="connsiteX43" fmla="*/ 119176 w 4606597"/>
              <a:gd name="connsiteY43" fmla="*/ 2527123 h 3297123"/>
              <a:gd name="connsiteX44" fmla="*/ 100126 w 4606597"/>
              <a:gd name="connsiteY44" fmla="*/ 2393773 h 3297123"/>
              <a:gd name="connsiteX45" fmla="*/ 1719375 w 4606597"/>
              <a:gd name="connsiteY45" fmla="*/ 898350 h 3297123"/>
              <a:gd name="connsiteX46" fmla="*/ 976425 w 4606597"/>
              <a:gd name="connsiteY46" fmla="*/ 850725 h 3297123"/>
              <a:gd name="connsiteX47" fmla="*/ 708637 w 4606597"/>
              <a:gd name="connsiteY47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647825 w 4535047"/>
              <a:gd name="connsiteY45" fmla="*/ 898350 h 3297123"/>
              <a:gd name="connsiteX46" fmla="*/ 904875 w 4535047"/>
              <a:gd name="connsiteY46" fmla="*/ 850725 h 3297123"/>
              <a:gd name="connsiteX47" fmla="*/ 637087 w 4535047"/>
              <a:gd name="connsiteY47" fmla="*/ 220003 h 3297123"/>
              <a:gd name="connsiteX0" fmla="*/ 663298 w 4561258"/>
              <a:gd name="connsiteY0" fmla="*/ 220003 h 3297123"/>
              <a:gd name="connsiteX1" fmla="*/ 934919 w 4561258"/>
              <a:gd name="connsiteY1" fmla="*/ 115233 h 3297123"/>
              <a:gd name="connsiteX2" fmla="*/ 1065045 w 4561258"/>
              <a:gd name="connsiteY2" fmla="*/ 231996 h 3297123"/>
              <a:gd name="connsiteX3" fmla="*/ 1169212 w 4561258"/>
              <a:gd name="connsiteY3" fmla="*/ 307799 h 3297123"/>
              <a:gd name="connsiteX4" fmla="*/ 1538071 w 4561258"/>
              <a:gd name="connsiteY4" fmla="*/ 933 h 3297123"/>
              <a:gd name="connsiteX5" fmla="*/ 1645462 w 4561258"/>
              <a:gd name="connsiteY5" fmla="*/ 98249 h 3297123"/>
              <a:gd name="connsiteX6" fmla="*/ 1988363 w 4561258"/>
              <a:gd name="connsiteY6" fmla="*/ 12524 h 3297123"/>
              <a:gd name="connsiteX7" fmla="*/ 2216963 w 4561258"/>
              <a:gd name="connsiteY7" fmla="*/ 288749 h 3297123"/>
              <a:gd name="connsiteX8" fmla="*/ 2895542 w 4561258"/>
              <a:gd name="connsiteY8" fmla="*/ 928 h 3297123"/>
              <a:gd name="connsiteX9" fmla="*/ 3034409 w 4561258"/>
              <a:gd name="connsiteY9" fmla="*/ 160514 h 3297123"/>
              <a:gd name="connsiteX10" fmla="*/ 3207562 w 4561258"/>
              <a:gd name="connsiteY10" fmla="*/ 164925 h 3297123"/>
              <a:gd name="connsiteX11" fmla="*/ 3445688 w 4561258"/>
              <a:gd name="connsiteY11" fmla="*/ 393525 h 3297123"/>
              <a:gd name="connsiteX12" fmla="*/ 3726521 w 4561258"/>
              <a:gd name="connsiteY12" fmla="*/ 253298 h 3297123"/>
              <a:gd name="connsiteX13" fmla="*/ 3988612 w 4561258"/>
              <a:gd name="connsiteY13" fmla="*/ 460200 h 3297123"/>
              <a:gd name="connsiteX14" fmla="*/ 4522620 w 4561258"/>
              <a:gd name="connsiteY14" fmla="*/ 427077 h 3297123"/>
              <a:gd name="connsiteX15" fmla="*/ 4499569 w 4561258"/>
              <a:gd name="connsiteY15" fmla="*/ 900998 h 3297123"/>
              <a:gd name="connsiteX16" fmla="*/ 4258231 w 4561258"/>
              <a:gd name="connsiteY16" fmla="*/ 1017764 h 3297123"/>
              <a:gd name="connsiteX17" fmla="*/ 4283886 w 4561258"/>
              <a:gd name="connsiteY17" fmla="*/ 1527000 h 3297123"/>
              <a:gd name="connsiteX18" fmla="*/ 4455336 w 4561258"/>
              <a:gd name="connsiteY18" fmla="*/ 1717499 h 3297123"/>
              <a:gd name="connsiteX19" fmla="*/ 4207686 w 4561258"/>
              <a:gd name="connsiteY19" fmla="*/ 1879424 h 3297123"/>
              <a:gd name="connsiteX20" fmla="*/ 4141011 w 4561258"/>
              <a:gd name="connsiteY20" fmla="*/ 2050875 h 3297123"/>
              <a:gd name="connsiteX21" fmla="*/ 4331511 w 4561258"/>
              <a:gd name="connsiteY21" fmla="*/ 2279474 h 3297123"/>
              <a:gd name="connsiteX22" fmla="*/ 4398186 w 4561258"/>
              <a:gd name="connsiteY22" fmla="*/ 2546174 h 3297123"/>
              <a:gd name="connsiteX23" fmla="*/ 4093386 w 4561258"/>
              <a:gd name="connsiteY23" fmla="*/ 2774774 h 3297123"/>
              <a:gd name="connsiteX24" fmla="*/ 4245786 w 4561258"/>
              <a:gd name="connsiteY24" fmla="*/ 3079573 h 3297123"/>
              <a:gd name="connsiteX25" fmla="*/ 4036236 w 4561258"/>
              <a:gd name="connsiteY25" fmla="*/ 3289123 h 3297123"/>
              <a:gd name="connsiteX26" fmla="*/ 3845736 w 4561258"/>
              <a:gd name="connsiteY26" fmla="*/ 3231973 h 3297123"/>
              <a:gd name="connsiteX27" fmla="*/ 3683811 w 4561258"/>
              <a:gd name="connsiteY27" fmla="*/ 3079573 h 3297123"/>
              <a:gd name="connsiteX28" fmla="*/ 3502836 w 4561258"/>
              <a:gd name="connsiteY28" fmla="*/ 3270073 h 3297123"/>
              <a:gd name="connsiteX29" fmla="*/ 3369486 w 4561258"/>
              <a:gd name="connsiteY29" fmla="*/ 3203398 h 3297123"/>
              <a:gd name="connsiteX30" fmla="*/ 3121836 w 4561258"/>
              <a:gd name="connsiteY30" fmla="*/ 3251023 h 3297123"/>
              <a:gd name="connsiteX31" fmla="*/ 2998011 w 4561258"/>
              <a:gd name="connsiteY31" fmla="*/ 3070048 h 3297123"/>
              <a:gd name="connsiteX32" fmla="*/ 2512236 w 4561258"/>
              <a:gd name="connsiteY32" fmla="*/ 3184348 h 3297123"/>
              <a:gd name="connsiteX33" fmla="*/ 2416986 w 4561258"/>
              <a:gd name="connsiteY33" fmla="*/ 3060523 h 3297123"/>
              <a:gd name="connsiteX34" fmla="*/ 2150286 w 4561258"/>
              <a:gd name="connsiteY34" fmla="*/ 3174823 h 3297123"/>
              <a:gd name="connsiteX35" fmla="*/ 2102661 w 4561258"/>
              <a:gd name="connsiteY35" fmla="*/ 3012898 h 3297123"/>
              <a:gd name="connsiteX36" fmla="*/ 1893111 w 4561258"/>
              <a:gd name="connsiteY36" fmla="*/ 3117673 h 3297123"/>
              <a:gd name="connsiteX37" fmla="*/ 1835961 w 4561258"/>
              <a:gd name="connsiteY37" fmla="*/ 3031948 h 3297123"/>
              <a:gd name="connsiteX38" fmla="*/ 1426386 w 4561258"/>
              <a:gd name="connsiteY38" fmla="*/ 3146248 h 3297123"/>
              <a:gd name="connsiteX39" fmla="*/ 1302561 w 4561258"/>
              <a:gd name="connsiteY39" fmla="*/ 2965273 h 3297123"/>
              <a:gd name="connsiteX40" fmla="*/ 473886 w 4561258"/>
              <a:gd name="connsiteY40" fmla="*/ 3241498 h 3297123"/>
              <a:gd name="connsiteX41" fmla="*/ 150036 w 4561258"/>
              <a:gd name="connsiteY41" fmla="*/ 2889073 h 3297123"/>
              <a:gd name="connsiteX42" fmla="*/ 26211 w 4561258"/>
              <a:gd name="connsiteY42" fmla="*/ 2631898 h 3297123"/>
              <a:gd name="connsiteX43" fmla="*/ 73837 w 4561258"/>
              <a:gd name="connsiteY43" fmla="*/ 2527123 h 3297123"/>
              <a:gd name="connsiteX44" fmla="*/ 54787 w 4561258"/>
              <a:gd name="connsiteY44" fmla="*/ 2393773 h 3297123"/>
              <a:gd name="connsiteX45" fmla="*/ 130987 w 4561258"/>
              <a:gd name="connsiteY45" fmla="*/ 2317573 h 3297123"/>
              <a:gd name="connsiteX46" fmla="*/ 1674036 w 4561258"/>
              <a:gd name="connsiteY46" fmla="*/ 898350 h 3297123"/>
              <a:gd name="connsiteX47" fmla="*/ 931086 w 4561258"/>
              <a:gd name="connsiteY47" fmla="*/ 850725 h 3297123"/>
              <a:gd name="connsiteX48" fmla="*/ 663298 w 4561258"/>
              <a:gd name="connsiteY48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647825 w 4535047"/>
              <a:gd name="connsiteY46" fmla="*/ 898350 h 3297123"/>
              <a:gd name="connsiteX47" fmla="*/ 904875 w 4535047"/>
              <a:gd name="connsiteY47" fmla="*/ 850725 h 3297123"/>
              <a:gd name="connsiteX48" fmla="*/ 637087 w 4535047"/>
              <a:gd name="connsiteY48" fmla="*/ 220003 h 3297123"/>
              <a:gd name="connsiteX0" fmla="*/ 702329 w 4600289"/>
              <a:gd name="connsiteY0" fmla="*/ 220003 h 3297123"/>
              <a:gd name="connsiteX1" fmla="*/ 973950 w 4600289"/>
              <a:gd name="connsiteY1" fmla="*/ 115233 h 3297123"/>
              <a:gd name="connsiteX2" fmla="*/ 1104076 w 4600289"/>
              <a:gd name="connsiteY2" fmla="*/ 231996 h 3297123"/>
              <a:gd name="connsiteX3" fmla="*/ 1208243 w 4600289"/>
              <a:gd name="connsiteY3" fmla="*/ 307799 h 3297123"/>
              <a:gd name="connsiteX4" fmla="*/ 1577102 w 4600289"/>
              <a:gd name="connsiteY4" fmla="*/ 933 h 3297123"/>
              <a:gd name="connsiteX5" fmla="*/ 1684493 w 4600289"/>
              <a:gd name="connsiteY5" fmla="*/ 98249 h 3297123"/>
              <a:gd name="connsiteX6" fmla="*/ 2027394 w 4600289"/>
              <a:gd name="connsiteY6" fmla="*/ 12524 h 3297123"/>
              <a:gd name="connsiteX7" fmla="*/ 2255994 w 4600289"/>
              <a:gd name="connsiteY7" fmla="*/ 288749 h 3297123"/>
              <a:gd name="connsiteX8" fmla="*/ 2934573 w 4600289"/>
              <a:gd name="connsiteY8" fmla="*/ 928 h 3297123"/>
              <a:gd name="connsiteX9" fmla="*/ 3073440 w 4600289"/>
              <a:gd name="connsiteY9" fmla="*/ 160514 h 3297123"/>
              <a:gd name="connsiteX10" fmla="*/ 3246593 w 4600289"/>
              <a:gd name="connsiteY10" fmla="*/ 164925 h 3297123"/>
              <a:gd name="connsiteX11" fmla="*/ 3484719 w 4600289"/>
              <a:gd name="connsiteY11" fmla="*/ 393525 h 3297123"/>
              <a:gd name="connsiteX12" fmla="*/ 3765552 w 4600289"/>
              <a:gd name="connsiteY12" fmla="*/ 253298 h 3297123"/>
              <a:gd name="connsiteX13" fmla="*/ 4027643 w 4600289"/>
              <a:gd name="connsiteY13" fmla="*/ 460200 h 3297123"/>
              <a:gd name="connsiteX14" fmla="*/ 4561651 w 4600289"/>
              <a:gd name="connsiteY14" fmla="*/ 427077 h 3297123"/>
              <a:gd name="connsiteX15" fmla="*/ 4538600 w 4600289"/>
              <a:gd name="connsiteY15" fmla="*/ 900998 h 3297123"/>
              <a:gd name="connsiteX16" fmla="*/ 4297262 w 4600289"/>
              <a:gd name="connsiteY16" fmla="*/ 1017764 h 3297123"/>
              <a:gd name="connsiteX17" fmla="*/ 4322917 w 4600289"/>
              <a:gd name="connsiteY17" fmla="*/ 1527000 h 3297123"/>
              <a:gd name="connsiteX18" fmla="*/ 4494367 w 4600289"/>
              <a:gd name="connsiteY18" fmla="*/ 1717499 h 3297123"/>
              <a:gd name="connsiteX19" fmla="*/ 4246717 w 4600289"/>
              <a:gd name="connsiteY19" fmla="*/ 1879424 h 3297123"/>
              <a:gd name="connsiteX20" fmla="*/ 4180042 w 4600289"/>
              <a:gd name="connsiteY20" fmla="*/ 2050875 h 3297123"/>
              <a:gd name="connsiteX21" fmla="*/ 4370542 w 4600289"/>
              <a:gd name="connsiteY21" fmla="*/ 2279474 h 3297123"/>
              <a:gd name="connsiteX22" fmla="*/ 4437217 w 4600289"/>
              <a:gd name="connsiteY22" fmla="*/ 2546174 h 3297123"/>
              <a:gd name="connsiteX23" fmla="*/ 4132417 w 4600289"/>
              <a:gd name="connsiteY23" fmla="*/ 2774774 h 3297123"/>
              <a:gd name="connsiteX24" fmla="*/ 4284817 w 4600289"/>
              <a:gd name="connsiteY24" fmla="*/ 3079573 h 3297123"/>
              <a:gd name="connsiteX25" fmla="*/ 4075267 w 4600289"/>
              <a:gd name="connsiteY25" fmla="*/ 3289123 h 3297123"/>
              <a:gd name="connsiteX26" fmla="*/ 3884767 w 4600289"/>
              <a:gd name="connsiteY26" fmla="*/ 3231973 h 3297123"/>
              <a:gd name="connsiteX27" fmla="*/ 3722842 w 4600289"/>
              <a:gd name="connsiteY27" fmla="*/ 3079573 h 3297123"/>
              <a:gd name="connsiteX28" fmla="*/ 3541867 w 4600289"/>
              <a:gd name="connsiteY28" fmla="*/ 3270073 h 3297123"/>
              <a:gd name="connsiteX29" fmla="*/ 3408517 w 4600289"/>
              <a:gd name="connsiteY29" fmla="*/ 3203398 h 3297123"/>
              <a:gd name="connsiteX30" fmla="*/ 3160867 w 4600289"/>
              <a:gd name="connsiteY30" fmla="*/ 3251023 h 3297123"/>
              <a:gd name="connsiteX31" fmla="*/ 3037042 w 4600289"/>
              <a:gd name="connsiteY31" fmla="*/ 3070048 h 3297123"/>
              <a:gd name="connsiteX32" fmla="*/ 2551267 w 4600289"/>
              <a:gd name="connsiteY32" fmla="*/ 3184348 h 3297123"/>
              <a:gd name="connsiteX33" fmla="*/ 2456017 w 4600289"/>
              <a:gd name="connsiteY33" fmla="*/ 3060523 h 3297123"/>
              <a:gd name="connsiteX34" fmla="*/ 2189317 w 4600289"/>
              <a:gd name="connsiteY34" fmla="*/ 3174823 h 3297123"/>
              <a:gd name="connsiteX35" fmla="*/ 2141692 w 4600289"/>
              <a:gd name="connsiteY35" fmla="*/ 3012898 h 3297123"/>
              <a:gd name="connsiteX36" fmla="*/ 1932142 w 4600289"/>
              <a:gd name="connsiteY36" fmla="*/ 3117673 h 3297123"/>
              <a:gd name="connsiteX37" fmla="*/ 1874992 w 4600289"/>
              <a:gd name="connsiteY37" fmla="*/ 3031948 h 3297123"/>
              <a:gd name="connsiteX38" fmla="*/ 1465417 w 4600289"/>
              <a:gd name="connsiteY38" fmla="*/ 3146248 h 3297123"/>
              <a:gd name="connsiteX39" fmla="*/ 1341592 w 4600289"/>
              <a:gd name="connsiteY39" fmla="*/ 2965273 h 3297123"/>
              <a:gd name="connsiteX40" fmla="*/ 512917 w 4600289"/>
              <a:gd name="connsiteY40" fmla="*/ 3241498 h 3297123"/>
              <a:gd name="connsiteX41" fmla="*/ 189067 w 4600289"/>
              <a:gd name="connsiteY41" fmla="*/ 2889073 h 3297123"/>
              <a:gd name="connsiteX42" fmla="*/ 65242 w 4600289"/>
              <a:gd name="connsiteY42" fmla="*/ 2631898 h 3297123"/>
              <a:gd name="connsiteX43" fmla="*/ 112868 w 4600289"/>
              <a:gd name="connsiteY43" fmla="*/ 2527123 h 3297123"/>
              <a:gd name="connsiteX44" fmla="*/ 93818 w 4600289"/>
              <a:gd name="connsiteY44" fmla="*/ 2393773 h 3297123"/>
              <a:gd name="connsiteX45" fmla="*/ 170018 w 4600289"/>
              <a:gd name="connsiteY45" fmla="*/ 2317573 h 3297123"/>
              <a:gd name="connsiteX46" fmla="*/ 84293 w 4600289"/>
              <a:gd name="connsiteY46" fmla="*/ 2041348 h 3297123"/>
              <a:gd name="connsiteX47" fmla="*/ 1713067 w 4600289"/>
              <a:gd name="connsiteY47" fmla="*/ 898350 h 3297123"/>
              <a:gd name="connsiteX48" fmla="*/ 970117 w 4600289"/>
              <a:gd name="connsiteY48" fmla="*/ 850725 h 3297123"/>
              <a:gd name="connsiteX49" fmla="*/ 702329 w 4600289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1647825 w 4535047"/>
              <a:gd name="connsiteY47" fmla="*/ 898350 h 3297123"/>
              <a:gd name="connsiteX48" fmla="*/ 904875 w 4535047"/>
              <a:gd name="connsiteY48" fmla="*/ 850725 h 3297123"/>
              <a:gd name="connsiteX49" fmla="*/ 637087 w 4535047"/>
              <a:gd name="connsiteY49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1647825 w 4535047"/>
              <a:gd name="connsiteY48" fmla="*/ 898350 h 3297123"/>
              <a:gd name="connsiteX49" fmla="*/ 904875 w 4535047"/>
              <a:gd name="connsiteY49" fmla="*/ 850725 h 3297123"/>
              <a:gd name="connsiteX50" fmla="*/ 637087 w 4535047"/>
              <a:gd name="connsiteY50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1647825 w 4535047"/>
              <a:gd name="connsiteY49" fmla="*/ 898350 h 3297123"/>
              <a:gd name="connsiteX50" fmla="*/ 904875 w 4535047"/>
              <a:gd name="connsiteY50" fmla="*/ 850725 h 3297123"/>
              <a:gd name="connsiteX51" fmla="*/ 637087 w 4535047"/>
              <a:gd name="connsiteY51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647825 w 4535047"/>
              <a:gd name="connsiteY50" fmla="*/ 898350 h 3297123"/>
              <a:gd name="connsiteX51" fmla="*/ 904875 w 4535047"/>
              <a:gd name="connsiteY51" fmla="*/ 850725 h 3297123"/>
              <a:gd name="connsiteX52" fmla="*/ 637087 w 4535047"/>
              <a:gd name="connsiteY52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1647825 w 4535047"/>
              <a:gd name="connsiteY51" fmla="*/ 898350 h 3297123"/>
              <a:gd name="connsiteX52" fmla="*/ 904875 w 4535047"/>
              <a:gd name="connsiteY52" fmla="*/ 850725 h 3297123"/>
              <a:gd name="connsiteX53" fmla="*/ 637087 w 4535047"/>
              <a:gd name="connsiteY53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1647825 w 4535047"/>
              <a:gd name="connsiteY52" fmla="*/ 898350 h 3297123"/>
              <a:gd name="connsiteX53" fmla="*/ 904875 w 4535047"/>
              <a:gd name="connsiteY53" fmla="*/ 850725 h 3297123"/>
              <a:gd name="connsiteX54" fmla="*/ 637087 w 4535047"/>
              <a:gd name="connsiteY54" fmla="*/ 220003 h 3297123"/>
              <a:gd name="connsiteX0" fmla="*/ 652377 w 4550337"/>
              <a:gd name="connsiteY0" fmla="*/ 220003 h 3297123"/>
              <a:gd name="connsiteX1" fmla="*/ 923998 w 4550337"/>
              <a:gd name="connsiteY1" fmla="*/ 115233 h 3297123"/>
              <a:gd name="connsiteX2" fmla="*/ 1054124 w 4550337"/>
              <a:gd name="connsiteY2" fmla="*/ 231996 h 3297123"/>
              <a:gd name="connsiteX3" fmla="*/ 1158291 w 4550337"/>
              <a:gd name="connsiteY3" fmla="*/ 307799 h 3297123"/>
              <a:gd name="connsiteX4" fmla="*/ 1527150 w 4550337"/>
              <a:gd name="connsiteY4" fmla="*/ 933 h 3297123"/>
              <a:gd name="connsiteX5" fmla="*/ 1634541 w 4550337"/>
              <a:gd name="connsiteY5" fmla="*/ 98249 h 3297123"/>
              <a:gd name="connsiteX6" fmla="*/ 1977442 w 4550337"/>
              <a:gd name="connsiteY6" fmla="*/ 12524 h 3297123"/>
              <a:gd name="connsiteX7" fmla="*/ 2206042 w 4550337"/>
              <a:gd name="connsiteY7" fmla="*/ 288749 h 3297123"/>
              <a:gd name="connsiteX8" fmla="*/ 2884621 w 4550337"/>
              <a:gd name="connsiteY8" fmla="*/ 928 h 3297123"/>
              <a:gd name="connsiteX9" fmla="*/ 3023488 w 4550337"/>
              <a:gd name="connsiteY9" fmla="*/ 160514 h 3297123"/>
              <a:gd name="connsiteX10" fmla="*/ 3196641 w 4550337"/>
              <a:gd name="connsiteY10" fmla="*/ 164925 h 3297123"/>
              <a:gd name="connsiteX11" fmla="*/ 3434767 w 4550337"/>
              <a:gd name="connsiteY11" fmla="*/ 393525 h 3297123"/>
              <a:gd name="connsiteX12" fmla="*/ 3715600 w 4550337"/>
              <a:gd name="connsiteY12" fmla="*/ 253298 h 3297123"/>
              <a:gd name="connsiteX13" fmla="*/ 3977691 w 4550337"/>
              <a:gd name="connsiteY13" fmla="*/ 460200 h 3297123"/>
              <a:gd name="connsiteX14" fmla="*/ 4511699 w 4550337"/>
              <a:gd name="connsiteY14" fmla="*/ 427077 h 3297123"/>
              <a:gd name="connsiteX15" fmla="*/ 4488648 w 4550337"/>
              <a:gd name="connsiteY15" fmla="*/ 900998 h 3297123"/>
              <a:gd name="connsiteX16" fmla="*/ 4247310 w 4550337"/>
              <a:gd name="connsiteY16" fmla="*/ 1017764 h 3297123"/>
              <a:gd name="connsiteX17" fmla="*/ 4272965 w 4550337"/>
              <a:gd name="connsiteY17" fmla="*/ 1527000 h 3297123"/>
              <a:gd name="connsiteX18" fmla="*/ 4444415 w 4550337"/>
              <a:gd name="connsiteY18" fmla="*/ 1717499 h 3297123"/>
              <a:gd name="connsiteX19" fmla="*/ 4196765 w 4550337"/>
              <a:gd name="connsiteY19" fmla="*/ 1879424 h 3297123"/>
              <a:gd name="connsiteX20" fmla="*/ 4130090 w 4550337"/>
              <a:gd name="connsiteY20" fmla="*/ 2050875 h 3297123"/>
              <a:gd name="connsiteX21" fmla="*/ 4320590 w 4550337"/>
              <a:gd name="connsiteY21" fmla="*/ 2279474 h 3297123"/>
              <a:gd name="connsiteX22" fmla="*/ 4387265 w 4550337"/>
              <a:gd name="connsiteY22" fmla="*/ 2546174 h 3297123"/>
              <a:gd name="connsiteX23" fmla="*/ 4082465 w 4550337"/>
              <a:gd name="connsiteY23" fmla="*/ 2774774 h 3297123"/>
              <a:gd name="connsiteX24" fmla="*/ 4234865 w 4550337"/>
              <a:gd name="connsiteY24" fmla="*/ 3079573 h 3297123"/>
              <a:gd name="connsiteX25" fmla="*/ 4025315 w 4550337"/>
              <a:gd name="connsiteY25" fmla="*/ 3289123 h 3297123"/>
              <a:gd name="connsiteX26" fmla="*/ 3834815 w 4550337"/>
              <a:gd name="connsiteY26" fmla="*/ 3231973 h 3297123"/>
              <a:gd name="connsiteX27" fmla="*/ 3672890 w 4550337"/>
              <a:gd name="connsiteY27" fmla="*/ 3079573 h 3297123"/>
              <a:gd name="connsiteX28" fmla="*/ 3491915 w 4550337"/>
              <a:gd name="connsiteY28" fmla="*/ 3270073 h 3297123"/>
              <a:gd name="connsiteX29" fmla="*/ 3358565 w 4550337"/>
              <a:gd name="connsiteY29" fmla="*/ 3203398 h 3297123"/>
              <a:gd name="connsiteX30" fmla="*/ 3110915 w 4550337"/>
              <a:gd name="connsiteY30" fmla="*/ 3251023 h 3297123"/>
              <a:gd name="connsiteX31" fmla="*/ 2987090 w 4550337"/>
              <a:gd name="connsiteY31" fmla="*/ 3070048 h 3297123"/>
              <a:gd name="connsiteX32" fmla="*/ 2501315 w 4550337"/>
              <a:gd name="connsiteY32" fmla="*/ 3184348 h 3297123"/>
              <a:gd name="connsiteX33" fmla="*/ 2406065 w 4550337"/>
              <a:gd name="connsiteY33" fmla="*/ 3060523 h 3297123"/>
              <a:gd name="connsiteX34" fmla="*/ 2139365 w 4550337"/>
              <a:gd name="connsiteY34" fmla="*/ 3174823 h 3297123"/>
              <a:gd name="connsiteX35" fmla="*/ 2091740 w 4550337"/>
              <a:gd name="connsiteY35" fmla="*/ 3012898 h 3297123"/>
              <a:gd name="connsiteX36" fmla="*/ 1882190 w 4550337"/>
              <a:gd name="connsiteY36" fmla="*/ 3117673 h 3297123"/>
              <a:gd name="connsiteX37" fmla="*/ 1825040 w 4550337"/>
              <a:gd name="connsiteY37" fmla="*/ 3031948 h 3297123"/>
              <a:gd name="connsiteX38" fmla="*/ 1415465 w 4550337"/>
              <a:gd name="connsiteY38" fmla="*/ 3146248 h 3297123"/>
              <a:gd name="connsiteX39" fmla="*/ 1291640 w 4550337"/>
              <a:gd name="connsiteY39" fmla="*/ 2965273 h 3297123"/>
              <a:gd name="connsiteX40" fmla="*/ 462965 w 4550337"/>
              <a:gd name="connsiteY40" fmla="*/ 3241498 h 3297123"/>
              <a:gd name="connsiteX41" fmla="*/ 139115 w 4550337"/>
              <a:gd name="connsiteY41" fmla="*/ 2889073 h 3297123"/>
              <a:gd name="connsiteX42" fmla="*/ 15290 w 4550337"/>
              <a:gd name="connsiteY42" fmla="*/ 2631898 h 3297123"/>
              <a:gd name="connsiteX43" fmla="*/ 62916 w 4550337"/>
              <a:gd name="connsiteY43" fmla="*/ 2527123 h 3297123"/>
              <a:gd name="connsiteX44" fmla="*/ 43866 w 4550337"/>
              <a:gd name="connsiteY44" fmla="*/ 2393773 h 3297123"/>
              <a:gd name="connsiteX45" fmla="*/ 120066 w 4550337"/>
              <a:gd name="connsiteY45" fmla="*/ 2317573 h 3297123"/>
              <a:gd name="connsiteX46" fmla="*/ 34341 w 4550337"/>
              <a:gd name="connsiteY46" fmla="*/ 2041348 h 3297123"/>
              <a:gd name="connsiteX47" fmla="*/ 367716 w 4550337"/>
              <a:gd name="connsiteY47" fmla="*/ 1755598 h 3297123"/>
              <a:gd name="connsiteX48" fmla="*/ 367716 w 4550337"/>
              <a:gd name="connsiteY48" fmla="*/ 1688923 h 3297123"/>
              <a:gd name="connsiteX49" fmla="*/ 215316 w 4550337"/>
              <a:gd name="connsiteY49" fmla="*/ 1727023 h 3297123"/>
              <a:gd name="connsiteX50" fmla="*/ 120066 w 4550337"/>
              <a:gd name="connsiteY50" fmla="*/ 1307923 h 3297123"/>
              <a:gd name="connsiteX51" fmla="*/ 224841 w 4550337"/>
              <a:gd name="connsiteY51" fmla="*/ 1241248 h 3297123"/>
              <a:gd name="connsiteX52" fmla="*/ 62916 w 4550337"/>
              <a:gd name="connsiteY52" fmla="*/ 907873 h 3297123"/>
              <a:gd name="connsiteX53" fmla="*/ 1663115 w 4550337"/>
              <a:gd name="connsiteY53" fmla="*/ 898350 h 3297123"/>
              <a:gd name="connsiteX54" fmla="*/ 920165 w 4550337"/>
              <a:gd name="connsiteY54" fmla="*/ 850725 h 3297123"/>
              <a:gd name="connsiteX55" fmla="*/ 652377 w 455033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1647825 w 4535047"/>
              <a:gd name="connsiteY53" fmla="*/ 898350 h 3297123"/>
              <a:gd name="connsiteX54" fmla="*/ 904875 w 4535047"/>
              <a:gd name="connsiteY54" fmla="*/ 850725 h 3297123"/>
              <a:gd name="connsiteX55" fmla="*/ 637087 w 4535047"/>
              <a:gd name="connsiteY55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04875 w 4535047"/>
              <a:gd name="connsiteY55" fmla="*/ 850725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647825 w 4535047"/>
              <a:gd name="connsiteY54" fmla="*/ 89835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14300 w 4535047"/>
              <a:gd name="connsiteY54" fmla="*/ 307800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220003 h 3297123"/>
              <a:gd name="connsiteX1" fmla="*/ 908708 w 4535047"/>
              <a:gd name="connsiteY1" fmla="*/ 115233 h 3297123"/>
              <a:gd name="connsiteX2" fmla="*/ 1038834 w 4535047"/>
              <a:gd name="connsiteY2" fmla="*/ 231996 h 3297123"/>
              <a:gd name="connsiteX3" fmla="*/ 1143001 w 4535047"/>
              <a:gd name="connsiteY3" fmla="*/ 307799 h 3297123"/>
              <a:gd name="connsiteX4" fmla="*/ 1511860 w 4535047"/>
              <a:gd name="connsiteY4" fmla="*/ 933 h 3297123"/>
              <a:gd name="connsiteX5" fmla="*/ 1619251 w 4535047"/>
              <a:gd name="connsiteY5" fmla="*/ 98249 h 3297123"/>
              <a:gd name="connsiteX6" fmla="*/ 1962152 w 4535047"/>
              <a:gd name="connsiteY6" fmla="*/ 12524 h 3297123"/>
              <a:gd name="connsiteX7" fmla="*/ 2190752 w 4535047"/>
              <a:gd name="connsiteY7" fmla="*/ 288749 h 3297123"/>
              <a:gd name="connsiteX8" fmla="*/ 2869331 w 4535047"/>
              <a:gd name="connsiteY8" fmla="*/ 928 h 3297123"/>
              <a:gd name="connsiteX9" fmla="*/ 3008198 w 4535047"/>
              <a:gd name="connsiteY9" fmla="*/ 160514 h 3297123"/>
              <a:gd name="connsiteX10" fmla="*/ 3181351 w 4535047"/>
              <a:gd name="connsiteY10" fmla="*/ 164925 h 3297123"/>
              <a:gd name="connsiteX11" fmla="*/ 3419477 w 4535047"/>
              <a:gd name="connsiteY11" fmla="*/ 393525 h 3297123"/>
              <a:gd name="connsiteX12" fmla="*/ 3700310 w 4535047"/>
              <a:gd name="connsiteY12" fmla="*/ 253298 h 3297123"/>
              <a:gd name="connsiteX13" fmla="*/ 3962401 w 4535047"/>
              <a:gd name="connsiteY13" fmla="*/ 460200 h 3297123"/>
              <a:gd name="connsiteX14" fmla="*/ 4496409 w 4535047"/>
              <a:gd name="connsiteY14" fmla="*/ 427077 h 3297123"/>
              <a:gd name="connsiteX15" fmla="*/ 4473358 w 4535047"/>
              <a:gd name="connsiteY15" fmla="*/ 900998 h 3297123"/>
              <a:gd name="connsiteX16" fmla="*/ 4232020 w 4535047"/>
              <a:gd name="connsiteY16" fmla="*/ 1017764 h 3297123"/>
              <a:gd name="connsiteX17" fmla="*/ 4257675 w 4535047"/>
              <a:gd name="connsiteY17" fmla="*/ 1527000 h 3297123"/>
              <a:gd name="connsiteX18" fmla="*/ 4429125 w 4535047"/>
              <a:gd name="connsiteY18" fmla="*/ 1717499 h 3297123"/>
              <a:gd name="connsiteX19" fmla="*/ 4181475 w 4535047"/>
              <a:gd name="connsiteY19" fmla="*/ 1879424 h 3297123"/>
              <a:gd name="connsiteX20" fmla="*/ 4114800 w 4535047"/>
              <a:gd name="connsiteY20" fmla="*/ 2050875 h 3297123"/>
              <a:gd name="connsiteX21" fmla="*/ 4305300 w 4535047"/>
              <a:gd name="connsiteY21" fmla="*/ 2279474 h 3297123"/>
              <a:gd name="connsiteX22" fmla="*/ 4371975 w 4535047"/>
              <a:gd name="connsiteY22" fmla="*/ 2546174 h 3297123"/>
              <a:gd name="connsiteX23" fmla="*/ 4067175 w 4535047"/>
              <a:gd name="connsiteY23" fmla="*/ 2774774 h 3297123"/>
              <a:gd name="connsiteX24" fmla="*/ 4219575 w 4535047"/>
              <a:gd name="connsiteY24" fmla="*/ 3079573 h 3297123"/>
              <a:gd name="connsiteX25" fmla="*/ 4010025 w 4535047"/>
              <a:gd name="connsiteY25" fmla="*/ 3289123 h 3297123"/>
              <a:gd name="connsiteX26" fmla="*/ 3819525 w 4535047"/>
              <a:gd name="connsiteY26" fmla="*/ 3231973 h 3297123"/>
              <a:gd name="connsiteX27" fmla="*/ 3657600 w 4535047"/>
              <a:gd name="connsiteY27" fmla="*/ 3079573 h 3297123"/>
              <a:gd name="connsiteX28" fmla="*/ 3476625 w 4535047"/>
              <a:gd name="connsiteY28" fmla="*/ 3270073 h 3297123"/>
              <a:gd name="connsiteX29" fmla="*/ 3343275 w 4535047"/>
              <a:gd name="connsiteY29" fmla="*/ 3203398 h 3297123"/>
              <a:gd name="connsiteX30" fmla="*/ 3095625 w 4535047"/>
              <a:gd name="connsiteY30" fmla="*/ 3251023 h 3297123"/>
              <a:gd name="connsiteX31" fmla="*/ 2971800 w 4535047"/>
              <a:gd name="connsiteY31" fmla="*/ 3070048 h 3297123"/>
              <a:gd name="connsiteX32" fmla="*/ 2486025 w 4535047"/>
              <a:gd name="connsiteY32" fmla="*/ 3184348 h 3297123"/>
              <a:gd name="connsiteX33" fmla="*/ 2390775 w 4535047"/>
              <a:gd name="connsiteY33" fmla="*/ 3060523 h 3297123"/>
              <a:gd name="connsiteX34" fmla="*/ 2124075 w 4535047"/>
              <a:gd name="connsiteY34" fmla="*/ 3174823 h 3297123"/>
              <a:gd name="connsiteX35" fmla="*/ 2076450 w 4535047"/>
              <a:gd name="connsiteY35" fmla="*/ 3012898 h 3297123"/>
              <a:gd name="connsiteX36" fmla="*/ 1866900 w 4535047"/>
              <a:gd name="connsiteY36" fmla="*/ 3117673 h 3297123"/>
              <a:gd name="connsiteX37" fmla="*/ 1809750 w 4535047"/>
              <a:gd name="connsiteY37" fmla="*/ 3031948 h 3297123"/>
              <a:gd name="connsiteX38" fmla="*/ 1400175 w 4535047"/>
              <a:gd name="connsiteY38" fmla="*/ 3146248 h 3297123"/>
              <a:gd name="connsiteX39" fmla="*/ 1276350 w 4535047"/>
              <a:gd name="connsiteY39" fmla="*/ 2965273 h 3297123"/>
              <a:gd name="connsiteX40" fmla="*/ 447675 w 4535047"/>
              <a:gd name="connsiteY40" fmla="*/ 3241498 h 3297123"/>
              <a:gd name="connsiteX41" fmla="*/ 123825 w 4535047"/>
              <a:gd name="connsiteY41" fmla="*/ 2889073 h 3297123"/>
              <a:gd name="connsiteX42" fmla="*/ 0 w 4535047"/>
              <a:gd name="connsiteY42" fmla="*/ 2631898 h 3297123"/>
              <a:gd name="connsiteX43" fmla="*/ 47626 w 4535047"/>
              <a:gd name="connsiteY43" fmla="*/ 2527123 h 3297123"/>
              <a:gd name="connsiteX44" fmla="*/ 28576 w 4535047"/>
              <a:gd name="connsiteY44" fmla="*/ 2393773 h 3297123"/>
              <a:gd name="connsiteX45" fmla="*/ 104776 w 4535047"/>
              <a:gd name="connsiteY45" fmla="*/ 2317573 h 3297123"/>
              <a:gd name="connsiteX46" fmla="*/ 19051 w 4535047"/>
              <a:gd name="connsiteY46" fmla="*/ 2041348 h 3297123"/>
              <a:gd name="connsiteX47" fmla="*/ 352426 w 4535047"/>
              <a:gd name="connsiteY47" fmla="*/ 1755598 h 3297123"/>
              <a:gd name="connsiteX48" fmla="*/ 352426 w 4535047"/>
              <a:gd name="connsiteY48" fmla="*/ 1688923 h 3297123"/>
              <a:gd name="connsiteX49" fmla="*/ 200026 w 4535047"/>
              <a:gd name="connsiteY49" fmla="*/ 1727023 h 3297123"/>
              <a:gd name="connsiteX50" fmla="*/ 104776 w 4535047"/>
              <a:gd name="connsiteY50" fmla="*/ 1307923 h 3297123"/>
              <a:gd name="connsiteX51" fmla="*/ 209551 w 4535047"/>
              <a:gd name="connsiteY51" fmla="*/ 1241248 h 3297123"/>
              <a:gd name="connsiteX52" fmla="*/ 47626 w 4535047"/>
              <a:gd name="connsiteY52" fmla="*/ 907873 h 3297123"/>
              <a:gd name="connsiteX53" fmla="*/ 247651 w 4535047"/>
              <a:gd name="connsiteY53" fmla="*/ 698323 h 3297123"/>
              <a:gd name="connsiteX54" fmla="*/ 133350 w 4535047"/>
              <a:gd name="connsiteY54" fmla="*/ 298275 h 3297123"/>
              <a:gd name="connsiteX55" fmla="*/ 952500 w 4535047"/>
              <a:gd name="connsiteY55" fmla="*/ 669750 h 3297123"/>
              <a:gd name="connsiteX56" fmla="*/ 637087 w 4535047"/>
              <a:gd name="connsiteY56" fmla="*/ 220003 h 3297123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302728 h 3379848"/>
              <a:gd name="connsiteX1" fmla="*/ 908708 w 4535047"/>
              <a:gd name="connsiteY1" fmla="*/ 197958 h 3379848"/>
              <a:gd name="connsiteX2" fmla="*/ 1038834 w 4535047"/>
              <a:gd name="connsiteY2" fmla="*/ 314721 h 3379848"/>
              <a:gd name="connsiteX3" fmla="*/ 1143001 w 4535047"/>
              <a:gd name="connsiteY3" fmla="*/ 390524 h 3379848"/>
              <a:gd name="connsiteX4" fmla="*/ 1511860 w 4535047"/>
              <a:gd name="connsiteY4" fmla="*/ 83658 h 3379848"/>
              <a:gd name="connsiteX5" fmla="*/ 1619251 w 4535047"/>
              <a:gd name="connsiteY5" fmla="*/ 180974 h 3379848"/>
              <a:gd name="connsiteX6" fmla="*/ 1962152 w 4535047"/>
              <a:gd name="connsiteY6" fmla="*/ 95249 h 3379848"/>
              <a:gd name="connsiteX7" fmla="*/ 2190752 w 4535047"/>
              <a:gd name="connsiteY7" fmla="*/ 371474 h 3379848"/>
              <a:gd name="connsiteX8" fmla="*/ 2869331 w 4535047"/>
              <a:gd name="connsiteY8" fmla="*/ 83653 h 3379848"/>
              <a:gd name="connsiteX9" fmla="*/ 3008198 w 4535047"/>
              <a:gd name="connsiteY9" fmla="*/ 243239 h 3379848"/>
              <a:gd name="connsiteX10" fmla="*/ 3181351 w 4535047"/>
              <a:gd name="connsiteY10" fmla="*/ 247650 h 3379848"/>
              <a:gd name="connsiteX11" fmla="*/ 3419477 w 4535047"/>
              <a:gd name="connsiteY11" fmla="*/ 476250 h 3379848"/>
              <a:gd name="connsiteX12" fmla="*/ 3700310 w 4535047"/>
              <a:gd name="connsiteY12" fmla="*/ 336023 h 3379848"/>
              <a:gd name="connsiteX13" fmla="*/ 3962401 w 4535047"/>
              <a:gd name="connsiteY13" fmla="*/ 542925 h 3379848"/>
              <a:gd name="connsiteX14" fmla="*/ 4496409 w 4535047"/>
              <a:gd name="connsiteY14" fmla="*/ 509802 h 3379848"/>
              <a:gd name="connsiteX15" fmla="*/ 4473358 w 4535047"/>
              <a:gd name="connsiteY15" fmla="*/ 983723 h 3379848"/>
              <a:gd name="connsiteX16" fmla="*/ 4232020 w 4535047"/>
              <a:gd name="connsiteY16" fmla="*/ 1100489 h 3379848"/>
              <a:gd name="connsiteX17" fmla="*/ 4257675 w 4535047"/>
              <a:gd name="connsiteY17" fmla="*/ 1609725 h 3379848"/>
              <a:gd name="connsiteX18" fmla="*/ 4429125 w 4535047"/>
              <a:gd name="connsiteY18" fmla="*/ 1800224 h 3379848"/>
              <a:gd name="connsiteX19" fmla="*/ 4181475 w 4535047"/>
              <a:gd name="connsiteY19" fmla="*/ 1962149 h 3379848"/>
              <a:gd name="connsiteX20" fmla="*/ 4114800 w 4535047"/>
              <a:gd name="connsiteY20" fmla="*/ 2133600 h 3379848"/>
              <a:gd name="connsiteX21" fmla="*/ 4305300 w 4535047"/>
              <a:gd name="connsiteY21" fmla="*/ 2362199 h 3379848"/>
              <a:gd name="connsiteX22" fmla="*/ 4371975 w 4535047"/>
              <a:gd name="connsiteY22" fmla="*/ 2628899 h 3379848"/>
              <a:gd name="connsiteX23" fmla="*/ 4067175 w 4535047"/>
              <a:gd name="connsiteY23" fmla="*/ 2857499 h 3379848"/>
              <a:gd name="connsiteX24" fmla="*/ 4219575 w 4535047"/>
              <a:gd name="connsiteY24" fmla="*/ 3162298 h 3379848"/>
              <a:gd name="connsiteX25" fmla="*/ 4010025 w 4535047"/>
              <a:gd name="connsiteY25" fmla="*/ 3371848 h 3379848"/>
              <a:gd name="connsiteX26" fmla="*/ 3819525 w 4535047"/>
              <a:gd name="connsiteY26" fmla="*/ 3314698 h 3379848"/>
              <a:gd name="connsiteX27" fmla="*/ 3657600 w 4535047"/>
              <a:gd name="connsiteY27" fmla="*/ 3162298 h 3379848"/>
              <a:gd name="connsiteX28" fmla="*/ 3476625 w 4535047"/>
              <a:gd name="connsiteY28" fmla="*/ 3352798 h 3379848"/>
              <a:gd name="connsiteX29" fmla="*/ 3343275 w 4535047"/>
              <a:gd name="connsiteY29" fmla="*/ 3286123 h 3379848"/>
              <a:gd name="connsiteX30" fmla="*/ 3095625 w 4535047"/>
              <a:gd name="connsiteY30" fmla="*/ 3333748 h 3379848"/>
              <a:gd name="connsiteX31" fmla="*/ 2971800 w 4535047"/>
              <a:gd name="connsiteY31" fmla="*/ 3152773 h 3379848"/>
              <a:gd name="connsiteX32" fmla="*/ 2486025 w 4535047"/>
              <a:gd name="connsiteY32" fmla="*/ 3267073 h 3379848"/>
              <a:gd name="connsiteX33" fmla="*/ 2390775 w 4535047"/>
              <a:gd name="connsiteY33" fmla="*/ 3143248 h 3379848"/>
              <a:gd name="connsiteX34" fmla="*/ 2124075 w 4535047"/>
              <a:gd name="connsiteY34" fmla="*/ 3257548 h 3379848"/>
              <a:gd name="connsiteX35" fmla="*/ 2076450 w 4535047"/>
              <a:gd name="connsiteY35" fmla="*/ 3095623 h 3379848"/>
              <a:gd name="connsiteX36" fmla="*/ 1866900 w 4535047"/>
              <a:gd name="connsiteY36" fmla="*/ 3200398 h 3379848"/>
              <a:gd name="connsiteX37" fmla="*/ 1809750 w 4535047"/>
              <a:gd name="connsiteY37" fmla="*/ 3114673 h 3379848"/>
              <a:gd name="connsiteX38" fmla="*/ 1400175 w 4535047"/>
              <a:gd name="connsiteY38" fmla="*/ 3228973 h 3379848"/>
              <a:gd name="connsiteX39" fmla="*/ 1276350 w 4535047"/>
              <a:gd name="connsiteY39" fmla="*/ 3047998 h 3379848"/>
              <a:gd name="connsiteX40" fmla="*/ 447675 w 4535047"/>
              <a:gd name="connsiteY40" fmla="*/ 3324223 h 3379848"/>
              <a:gd name="connsiteX41" fmla="*/ 123825 w 4535047"/>
              <a:gd name="connsiteY41" fmla="*/ 2971798 h 3379848"/>
              <a:gd name="connsiteX42" fmla="*/ 0 w 4535047"/>
              <a:gd name="connsiteY42" fmla="*/ 2714623 h 3379848"/>
              <a:gd name="connsiteX43" fmla="*/ 47626 w 4535047"/>
              <a:gd name="connsiteY43" fmla="*/ 2609848 h 3379848"/>
              <a:gd name="connsiteX44" fmla="*/ 28576 w 4535047"/>
              <a:gd name="connsiteY44" fmla="*/ 2476498 h 3379848"/>
              <a:gd name="connsiteX45" fmla="*/ 104776 w 4535047"/>
              <a:gd name="connsiteY45" fmla="*/ 2400298 h 3379848"/>
              <a:gd name="connsiteX46" fmla="*/ 19051 w 4535047"/>
              <a:gd name="connsiteY46" fmla="*/ 2124073 h 3379848"/>
              <a:gd name="connsiteX47" fmla="*/ 352426 w 4535047"/>
              <a:gd name="connsiteY47" fmla="*/ 1838323 h 3379848"/>
              <a:gd name="connsiteX48" fmla="*/ 352426 w 4535047"/>
              <a:gd name="connsiteY48" fmla="*/ 1771648 h 3379848"/>
              <a:gd name="connsiteX49" fmla="*/ 200026 w 4535047"/>
              <a:gd name="connsiteY49" fmla="*/ 1809748 h 3379848"/>
              <a:gd name="connsiteX50" fmla="*/ 104776 w 4535047"/>
              <a:gd name="connsiteY50" fmla="*/ 1390648 h 3379848"/>
              <a:gd name="connsiteX51" fmla="*/ 209551 w 4535047"/>
              <a:gd name="connsiteY51" fmla="*/ 1323973 h 3379848"/>
              <a:gd name="connsiteX52" fmla="*/ 47626 w 4535047"/>
              <a:gd name="connsiteY52" fmla="*/ 990598 h 3379848"/>
              <a:gd name="connsiteX53" fmla="*/ 247651 w 4535047"/>
              <a:gd name="connsiteY53" fmla="*/ 781048 h 3379848"/>
              <a:gd name="connsiteX54" fmla="*/ 133350 w 4535047"/>
              <a:gd name="connsiteY54" fmla="*/ 381000 h 3379848"/>
              <a:gd name="connsiteX55" fmla="*/ 514350 w 4535047"/>
              <a:gd name="connsiteY55" fmla="*/ 0 h 3379848"/>
              <a:gd name="connsiteX56" fmla="*/ 637087 w 4535047"/>
              <a:gd name="connsiteY56" fmla="*/ 302728 h 33798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  <a:gd name="connsiteX0" fmla="*/ 637087 w 4535047"/>
              <a:gd name="connsiteY0" fmla="*/ 226528 h 3303648"/>
              <a:gd name="connsiteX1" fmla="*/ 908708 w 4535047"/>
              <a:gd name="connsiteY1" fmla="*/ 121758 h 3303648"/>
              <a:gd name="connsiteX2" fmla="*/ 1038834 w 4535047"/>
              <a:gd name="connsiteY2" fmla="*/ 238521 h 3303648"/>
              <a:gd name="connsiteX3" fmla="*/ 1143001 w 4535047"/>
              <a:gd name="connsiteY3" fmla="*/ 314324 h 3303648"/>
              <a:gd name="connsiteX4" fmla="*/ 1511860 w 4535047"/>
              <a:gd name="connsiteY4" fmla="*/ 7458 h 3303648"/>
              <a:gd name="connsiteX5" fmla="*/ 1619251 w 4535047"/>
              <a:gd name="connsiteY5" fmla="*/ 104774 h 3303648"/>
              <a:gd name="connsiteX6" fmla="*/ 1962152 w 4535047"/>
              <a:gd name="connsiteY6" fmla="*/ 19049 h 3303648"/>
              <a:gd name="connsiteX7" fmla="*/ 2190752 w 4535047"/>
              <a:gd name="connsiteY7" fmla="*/ 295274 h 3303648"/>
              <a:gd name="connsiteX8" fmla="*/ 2869331 w 4535047"/>
              <a:gd name="connsiteY8" fmla="*/ 7453 h 3303648"/>
              <a:gd name="connsiteX9" fmla="*/ 3008198 w 4535047"/>
              <a:gd name="connsiteY9" fmla="*/ 167039 h 3303648"/>
              <a:gd name="connsiteX10" fmla="*/ 3181351 w 4535047"/>
              <a:gd name="connsiteY10" fmla="*/ 171450 h 3303648"/>
              <a:gd name="connsiteX11" fmla="*/ 3419477 w 4535047"/>
              <a:gd name="connsiteY11" fmla="*/ 400050 h 3303648"/>
              <a:gd name="connsiteX12" fmla="*/ 3700310 w 4535047"/>
              <a:gd name="connsiteY12" fmla="*/ 259823 h 3303648"/>
              <a:gd name="connsiteX13" fmla="*/ 3962401 w 4535047"/>
              <a:gd name="connsiteY13" fmla="*/ 466725 h 3303648"/>
              <a:gd name="connsiteX14" fmla="*/ 4496409 w 4535047"/>
              <a:gd name="connsiteY14" fmla="*/ 433602 h 3303648"/>
              <a:gd name="connsiteX15" fmla="*/ 4473358 w 4535047"/>
              <a:gd name="connsiteY15" fmla="*/ 907523 h 3303648"/>
              <a:gd name="connsiteX16" fmla="*/ 4232020 w 4535047"/>
              <a:gd name="connsiteY16" fmla="*/ 1024289 h 3303648"/>
              <a:gd name="connsiteX17" fmla="*/ 4257675 w 4535047"/>
              <a:gd name="connsiteY17" fmla="*/ 1533525 h 3303648"/>
              <a:gd name="connsiteX18" fmla="*/ 4429125 w 4535047"/>
              <a:gd name="connsiteY18" fmla="*/ 1724024 h 3303648"/>
              <a:gd name="connsiteX19" fmla="*/ 4181475 w 4535047"/>
              <a:gd name="connsiteY19" fmla="*/ 1885949 h 3303648"/>
              <a:gd name="connsiteX20" fmla="*/ 4114800 w 4535047"/>
              <a:gd name="connsiteY20" fmla="*/ 2057400 h 3303648"/>
              <a:gd name="connsiteX21" fmla="*/ 4305300 w 4535047"/>
              <a:gd name="connsiteY21" fmla="*/ 2285999 h 3303648"/>
              <a:gd name="connsiteX22" fmla="*/ 4371975 w 4535047"/>
              <a:gd name="connsiteY22" fmla="*/ 2552699 h 3303648"/>
              <a:gd name="connsiteX23" fmla="*/ 4067175 w 4535047"/>
              <a:gd name="connsiteY23" fmla="*/ 2781299 h 3303648"/>
              <a:gd name="connsiteX24" fmla="*/ 4219575 w 4535047"/>
              <a:gd name="connsiteY24" fmla="*/ 3086098 h 3303648"/>
              <a:gd name="connsiteX25" fmla="*/ 4010025 w 4535047"/>
              <a:gd name="connsiteY25" fmla="*/ 3295648 h 3303648"/>
              <a:gd name="connsiteX26" fmla="*/ 3819525 w 4535047"/>
              <a:gd name="connsiteY26" fmla="*/ 3238498 h 3303648"/>
              <a:gd name="connsiteX27" fmla="*/ 3657600 w 4535047"/>
              <a:gd name="connsiteY27" fmla="*/ 3086098 h 3303648"/>
              <a:gd name="connsiteX28" fmla="*/ 3476625 w 4535047"/>
              <a:gd name="connsiteY28" fmla="*/ 3276598 h 3303648"/>
              <a:gd name="connsiteX29" fmla="*/ 3343275 w 4535047"/>
              <a:gd name="connsiteY29" fmla="*/ 3209923 h 3303648"/>
              <a:gd name="connsiteX30" fmla="*/ 3095625 w 4535047"/>
              <a:gd name="connsiteY30" fmla="*/ 3257548 h 3303648"/>
              <a:gd name="connsiteX31" fmla="*/ 2971800 w 4535047"/>
              <a:gd name="connsiteY31" fmla="*/ 3076573 h 3303648"/>
              <a:gd name="connsiteX32" fmla="*/ 2486025 w 4535047"/>
              <a:gd name="connsiteY32" fmla="*/ 3190873 h 3303648"/>
              <a:gd name="connsiteX33" fmla="*/ 2390775 w 4535047"/>
              <a:gd name="connsiteY33" fmla="*/ 3067048 h 3303648"/>
              <a:gd name="connsiteX34" fmla="*/ 2124075 w 4535047"/>
              <a:gd name="connsiteY34" fmla="*/ 3181348 h 3303648"/>
              <a:gd name="connsiteX35" fmla="*/ 2076450 w 4535047"/>
              <a:gd name="connsiteY35" fmla="*/ 3019423 h 3303648"/>
              <a:gd name="connsiteX36" fmla="*/ 1866900 w 4535047"/>
              <a:gd name="connsiteY36" fmla="*/ 3124198 h 3303648"/>
              <a:gd name="connsiteX37" fmla="*/ 1809750 w 4535047"/>
              <a:gd name="connsiteY37" fmla="*/ 3038473 h 3303648"/>
              <a:gd name="connsiteX38" fmla="*/ 1400175 w 4535047"/>
              <a:gd name="connsiteY38" fmla="*/ 3152773 h 3303648"/>
              <a:gd name="connsiteX39" fmla="*/ 1276350 w 4535047"/>
              <a:gd name="connsiteY39" fmla="*/ 2971798 h 3303648"/>
              <a:gd name="connsiteX40" fmla="*/ 447675 w 4535047"/>
              <a:gd name="connsiteY40" fmla="*/ 3248023 h 3303648"/>
              <a:gd name="connsiteX41" fmla="*/ 123825 w 4535047"/>
              <a:gd name="connsiteY41" fmla="*/ 2895598 h 3303648"/>
              <a:gd name="connsiteX42" fmla="*/ 0 w 4535047"/>
              <a:gd name="connsiteY42" fmla="*/ 2638423 h 3303648"/>
              <a:gd name="connsiteX43" fmla="*/ 47626 w 4535047"/>
              <a:gd name="connsiteY43" fmla="*/ 2533648 h 3303648"/>
              <a:gd name="connsiteX44" fmla="*/ 28576 w 4535047"/>
              <a:gd name="connsiteY44" fmla="*/ 2400298 h 3303648"/>
              <a:gd name="connsiteX45" fmla="*/ 104776 w 4535047"/>
              <a:gd name="connsiteY45" fmla="*/ 2324098 h 3303648"/>
              <a:gd name="connsiteX46" fmla="*/ 19051 w 4535047"/>
              <a:gd name="connsiteY46" fmla="*/ 2047873 h 3303648"/>
              <a:gd name="connsiteX47" fmla="*/ 352426 w 4535047"/>
              <a:gd name="connsiteY47" fmla="*/ 1762123 h 3303648"/>
              <a:gd name="connsiteX48" fmla="*/ 352426 w 4535047"/>
              <a:gd name="connsiteY48" fmla="*/ 1695448 h 3303648"/>
              <a:gd name="connsiteX49" fmla="*/ 200026 w 4535047"/>
              <a:gd name="connsiteY49" fmla="*/ 1733548 h 3303648"/>
              <a:gd name="connsiteX50" fmla="*/ 104776 w 4535047"/>
              <a:gd name="connsiteY50" fmla="*/ 1314448 h 3303648"/>
              <a:gd name="connsiteX51" fmla="*/ 209551 w 4535047"/>
              <a:gd name="connsiteY51" fmla="*/ 1247773 h 3303648"/>
              <a:gd name="connsiteX52" fmla="*/ 47626 w 4535047"/>
              <a:gd name="connsiteY52" fmla="*/ 914398 h 3303648"/>
              <a:gd name="connsiteX53" fmla="*/ 247651 w 4535047"/>
              <a:gd name="connsiteY53" fmla="*/ 704848 h 3303648"/>
              <a:gd name="connsiteX54" fmla="*/ 133350 w 4535047"/>
              <a:gd name="connsiteY54" fmla="*/ 304800 h 3303648"/>
              <a:gd name="connsiteX55" fmla="*/ 552450 w 4535047"/>
              <a:gd name="connsiteY55" fmla="*/ 0 h 3303648"/>
              <a:gd name="connsiteX56" fmla="*/ 637087 w 4535047"/>
              <a:gd name="connsiteY56" fmla="*/ 226528 h 330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535047" h="3303648">
                <a:moveTo>
                  <a:pt x="637087" y="226528"/>
                </a:moveTo>
                <a:lnTo>
                  <a:pt x="908708" y="121758"/>
                </a:lnTo>
                <a:cubicBezTo>
                  <a:pt x="1015583" y="182904"/>
                  <a:pt x="979584" y="177375"/>
                  <a:pt x="1038834" y="238521"/>
                </a:cubicBezTo>
                <a:cubicBezTo>
                  <a:pt x="1048156" y="251089"/>
                  <a:pt x="1133679" y="301756"/>
                  <a:pt x="1143001" y="314324"/>
                </a:cubicBezTo>
                <a:lnTo>
                  <a:pt x="1511860" y="7458"/>
                </a:lnTo>
                <a:cubicBezTo>
                  <a:pt x="1674657" y="151022"/>
                  <a:pt x="1561229" y="56460"/>
                  <a:pt x="1619251" y="104774"/>
                </a:cubicBezTo>
                <a:cubicBezTo>
                  <a:pt x="1635562" y="128931"/>
                  <a:pt x="1757364" y="57149"/>
                  <a:pt x="1962152" y="19049"/>
                </a:cubicBezTo>
                <a:cubicBezTo>
                  <a:pt x="1919290" y="-57151"/>
                  <a:pt x="2120518" y="236882"/>
                  <a:pt x="2190752" y="295274"/>
                </a:cubicBezTo>
                <a:cubicBezTo>
                  <a:pt x="2426470" y="208859"/>
                  <a:pt x="2652663" y="46243"/>
                  <a:pt x="2869331" y="7453"/>
                </a:cubicBezTo>
                <a:cubicBezTo>
                  <a:pt x="2928320" y="16198"/>
                  <a:pt x="2911109" y="43994"/>
                  <a:pt x="3008198" y="167039"/>
                </a:cubicBezTo>
                <a:cubicBezTo>
                  <a:pt x="3076076" y="197547"/>
                  <a:pt x="3127092" y="161190"/>
                  <a:pt x="3181351" y="171450"/>
                </a:cubicBezTo>
                <a:cubicBezTo>
                  <a:pt x="3235610" y="181710"/>
                  <a:pt x="3317109" y="247209"/>
                  <a:pt x="3419477" y="400050"/>
                </a:cubicBezTo>
                <a:cubicBezTo>
                  <a:pt x="3614688" y="493008"/>
                  <a:pt x="3543199" y="338315"/>
                  <a:pt x="3700310" y="259823"/>
                </a:cubicBezTo>
                <a:cubicBezTo>
                  <a:pt x="3744760" y="275698"/>
                  <a:pt x="3913855" y="437762"/>
                  <a:pt x="3962401" y="466725"/>
                </a:cubicBezTo>
                <a:cubicBezTo>
                  <a:pt x="4010947" y="495688"/>
                  <a:pt x="4225512" y="388711"/>
                  <a:pt x="4496409" y="433602"/>
                </a:cubicBezTo>
                <a:cubicBezTo>
                  <a:pt x="4215675" y="1105926"/>
                  <a:pt x="4439767" y="625724"/>
                  <a:pt x="4473358" y="907523"/>
                </a:cubicBezTo>
                <a:cubicBezTo>
                  <a:pt x="4678662" y="1070270"/>
                  <a:pt x="4312466" y="966317"/>
                  <a:pt x="4232020" y="1024289"/>
                </a:cubicBezTo>
                <a:cubicBezTo>
                  <a:pt x="4142147" y="1000359"/>
                  <a:pt x="4309448" y="1386005"/>
                  <a:pt x="4257675" y="1533525"/>
                </a:cubicBezTo>
                <a:cubicBezTo>
                  <a:pt x="4434988" y="1670785"/>
                  <a:pt x="4479925" y="1671637"/>
                  <a:pt x="4429125" y="1724024"/>
                </a:cubicBezTo>
                <a:cubicBezTo>
                  <a:pt x="4383088" y="1779586"/>
                  <a:pt x="4260850" y="1865311"/>
                  <a:pt x="4181475" y="1885949"/>
                </a:cubicBezTo>
                <a:cubicBezTo>
                  <a:pt x="4102100" y="1906587"/>
                  <a:pt x="4219575" y="2065338"/>
                  <a:pt x="4114800" y="2057400"/>
                </a:cubicBezTo>
                <a:cubicBezTo>
                  <a:pt x="4010025" y="2049463"/>
                  <a:pt x="4402137" y="2327274"/>
                  <a:pt x="4305300" y="2285999"/>
                </a:cubicBezTo>
                <a:cubicBezTo>
                  <a:pt x="4208463" y="2244724"/>
                  <a:pt x="4465637" y="2554286"/>
                  <a:pt x="4371975" y="2552699"/>
                </a:cubicBezTo>
                <a:cubicBezTo>
                  <a:pt x="4278313" y="2551112"/>
                  <a:pt x="4238625" y="2838449"/>
                  <a:pt x="4067175" y="2781299"/>
                </a:cubicBezTo>
                <a:cubicBezTo>
                  <a:pt x="3895725" y="2724149"/>
                  <a:pt x="4291012" y="3117848"/>
                  <a:pt x="4219575" y="3086098"/>
                </a:cubicBezTo>
                <a:cubicBezTo>
                  <a:pt x="4148138" y="3054348"/>
                  <a:pt x="4140200" y="3355973"/>
                  <a:pt x="4010025" y="3295648"/>
                </a:cubicBezTo>
                <a:cubicBezTo>
                  <a:pt x="3879850" y="3235323"/>
                  <a:pt x="3956050" y="3359148"/>
                  <a:pt x="3819525" y="3238498"/>
                </a:cubicBezTo>
                <a:cubicBezTo>
                  <a:pt x="3683000" y="3117848"/>
                  <a:pt x="3775075" y="3214686"/>
                  <a:pt x="3657600" y="3086098"/>
                </a:cubicBezTo>
                <a:cubicBezTo>
                  <a:pt x="3549650" y="3167061"/>
                  <a:pt x="3668712" y="3068635"/>
                  <a:pt x="3476625" y="3276598"/>
                </a:cubicBezTo>
                <a:cubicBezTo>
                  <a:pt x="3398838" y="3243261"/>
                  <a:pt x="3476625" y="3281360"/>
                  <a:pt x="3343275" y="3209923"/>
                </a:cubicBezTo>
                <a:cubicBezTo>
                  <a:pt x="3248025" y="3094036"/>
                  <a:pt x="3387725" y="3184523"/>
                  <a:pt x="3095625" y="3257548"/>
                </a:cubicBezTo>
                <a:cubicBezTo>
                  <a:pt x="2971800" y="3125786"/>
                  <a:pt x="3213100" y="3468685"/>
                  <a:pt x="2971800" y="3076573"/>
                </a:cubicBezTo>
                <a:cubicBezTo>
                  <a:pt x="2884487" y="2932110"/>
                  <a:pt x="2954338" y="3047998"/>
                  <a:pt x="2486025" y="3190873"/>
                </a:cubicBezTo>
                <a:cubicBezTo>
                  <a:pt x="2347912" y="3049585"/>
                  <a:pt x="2530475" y="3448048"/>
                  <a:pt x="2390775" y="3067048"/>
                </a:cubicBezTo>
                <a:cubicBezTo>
                  <a:pt x="2232025" y="3103561"/>
                  <a:pt x="2390775" y="3055935"/>
                  <a:pt x="2124075" y="3181348"/>
                </a:cubicBezTo>
                <a:cubicBezTo>
                  <a:pt x="2054225" y="3051173"/>
                  <a:pt x="2155825" y="3398835"/>
                  <a:pt x="2076450" y="3019423"/>
                </a:cubicBezTo>
                <a:cubicBezTo>
                  <a:pt x="2049463" y="2878136"/>
                  <a:pt x="2081213" y="3047998"/>
                  <a:pt x="1866900" y="3124198"/>
                </a:cubicBezTo>
                <a:cubicBezTo>
                  <a:pt x="1822450" y="3024186"/>
                  <a:pt x="1893888" y="3103560"/>
                  <a:pt x="1809750" y="3038473"/>
                </a:cubicBezTo>
                <a:cubicBezTo>
                  <a:pt x="1624013" y="3119436"/>
                  <a:pt x="1760538" y="3070223"/>
                  <a:pt x="1400175" y="3152773"/>
                </a:cubicBezTo>
                <a:cubicBezTo>
                  <a:pt x="1341438" y="3078161"/>
                  <a:pt x="1358900" y="3127372"/>
                  <a:pt x="1276350" y="2971798"/>
                </a:cubicBezTo>
                <a:cubicBezTo>
                  <a:pt x="1281112" y="2825748"/>
                  <a:pt x="976312" y="3030535"/>
                  <a:pt x="447675" y="3248023"/>
                </a:cubicBezTo>
                <a:cubicBezTo>
                  <a:pt x="347663" y="3214686"/>
                  <a:pt x="428625" y="3286123"/>
                  <a:pt x="123825" y="2895598"/>
                </a:cubicBezTo>
                <a:cubicBezTo>
                  <a:pt x="103188" y="2790823"/>
                  <a:pt x="98425" y="2903535"/>
                  <a:pt x="0" y="2638423"/>
                </a:cubicBezTo>
                <a:cubicBezTo>
                  <a:pt x="25400" y="2549523"/>
                  <a:pt x="-36511" y="2613023"/>
                  <a:pt x="47626" y="2533648"/>
                </a:cubicBezTo>
                <a:cubicBezTo>
                  <a:pt x="120651" y="2452686"/>
                  <a:pt x="95251" y="2566985"/>
                  <a:pt x="28576" y="2400298"/>
                </a:cubicBezTo>
                <a:cubicBezTo>
                  <a:pt x="73026" y="2333623"/>
                  <a:pt x="25401" y="2382835"/>
                  <a:pt x="104776" y="2324098"/>
                </a:cubicBezTo>
                <a:cubicBezTo>
                  <a:pt x="182563" y="2255836"/>
                  <a:pt x="114301" y="2332035"/>
                  <a:pt x="19051" y="2047873"/>
                </a:cubicBezTo>
                <a:cubicBezTo>
                  <a:pt x="80963" y="1951036"/>
                  <a:pt x="80964" y="1952623"/>
                  <a:pt x="352426" y="1762123"/>
                </a:cubicBezTo>
                <a:cubicBezTo>
                  <a:pt x="433388" y="1700211"/>
                  <a:pt x="136526" y="1838323"/>
                  <a:pt x="352426" y="1695448"/>
                </a:cubicBezTo>
                <a:cubicBezTo>
                  <a:pt x="393701" y="1662111"/>
                  <a:pt x="327026" y="1712910"/>
                  <a:pt x="200026" y="1733548"/>
                </a:cubicBezTo>
                <a:cubicBezTo>
                  <a:pt x="252413" y="1697036"/>
                  <a:pt x="25401" y="1490660"/>
                  <a:pt x="104776" y="1314448"/>
                </a:cubicBezTo>
                <a:cubicBezTo>
                  <a:pt x="195264" y="1214436"/>
                  <a:pt x="95251" y="1344610"/>
                  <a:pt x="209551" y="1247773"/>
                </a:cubicBezTo>
                <a:cubicBezTo>
                  <a:pt x="92076" y="1127123"/>
                  <a:pt x="17464" y="1162048"/>
                  <a:pt x="47626" y="914398"/>
                </a:cubicBezTo>
                <a:cubicBezTo>
                  <a:pt x="103189" y="854073"/>
                  <a:pt x="57151" y="915985"/>
                  <a:pt x="247651" y="704848"/>
                </a:cubicBezTo>
                <a:cubicBezTo>
                  <a:pt x="104776" y="446086"/>
                  <a:pt x="73025" y="309562"/>
                  <a:pt x="133350" y="304800"/>
                </a:cubicBezTo>
                <a:cubicBezTo>
                  <a:pt x="-25400" y="200025"/>
                  <a:pt x="225425" y="219075"/>
                  <a:pt x="552450" y="0"/>
                </a:cubicBezTo>
                <a:cubicBezTo>
                  <a:pt x="669562" y="177109"/>
                  <a:pt x="596175" y="125619"/>
                  <a:pt x="637087" y="226528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402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1874</TotalTime>
  <Words>401</Words>
  <Application>Microsoft Office PowerPoint</Application>
  <PresentationFormat>On-screen Show (4:3)</PresentationFormat>
  <Paragraphs>64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Smurfit Kappa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Hallinan, Ruth</dc:creator>
  <cp:lastModifiedBy>Review points for Al</cp:lastModifiedBy>
  <cp:revision>124</cp:revision>
  <dcterms:created xsi:type="dcterms:W3CDTF">2015-03-24T12:14:14Z</dcterms:created>
  <dcterms:modified xsi:type="dcterms:W3CDTF">2017-02-22T16:41:43Z</dcterms:modified>
</cp:coreProperties>
</file>